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9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95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5261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2781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439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366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004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815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88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68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71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599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9C79-692A-42B6-A6BB-B63035B3B4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CD8E-5F93-40BC-ABAC-77FCBFBC40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549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Semester-II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                 </a:t>
            </a:r>
            <a:r>
              <a:rPr lang="en-US" dirty="0"/>
              <a:t>	</a:t>
            </a:r>
            <a:r>
              <a:rPr lang="en-US" dirty="0" smtClean="0"/>
              <a:t>E-Commerce</a:t>
            </a:r>
            <a:r>
              <a:rPr lang="en-US" sz="3600" dirty="0"/>
              <a:t>	</a:t>
            </a:r>
            <a:r>
              <a:rPr lang="en-US" sz="3600" dirty="0" smtClean="0"/>
              <a:t>    		            CRM &amp; SCM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           		     </a:t>
            </a:r>
            <a:r>
              <a:rPr lang="en-US" dirty="0" err="1"/>
              <a:t>Dipak</a:t>
            </a:r>
            <a:r>
              <a:rPr lang="en-US" dirty="0"/>
              <a:t> </a:t>
            </a:r>
            <a:r>
              <a:rPr lang="en-US" dirty="0" err="1"/>
              <a:t>Jaiswal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   Department of Commerce (Day)</a:t>
            </a:r>
          </a:p>
          <a:p>
            <a:pPr marL="0" indent="0">
              <a:buNone/>
            </a:pPr>
            <a:r>
              <a:rPr lang="en-US" dirty="0"/>
              <a:t>		                   T.H.K. Jain College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6550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reduced costs, because the right things are being done&#10;(i.e.., effective and efficient operation)&#10;increased customer s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891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97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 1. Social CRM&#10;Social media marketing remains on an uptrend and companies are paying attention.&#10;Consumers are empowered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301086" cy="54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59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 4. Flexibility&#10;Flexibility for CRM users is key because it allows them to customize the software to&#10;meet their needs. 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445102" cy="55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459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 Supply chain is a “process umbrella” under which&#10;products are created and delivered to customers.&#10; It includes&#10;suppli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7517110" cy="5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859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uppliers Manufacturers Warehouses &amp;&#10;Distribution Centers&#10;Customers&#10;Material Costs&#10;Transportation&#10;Costs&#10;Transportation&#10;C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8525222" cy="6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581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» A set of approaches used to efficiently integrate&#10;˃ Suppliers&#10;˃ Manufacturers&#10;˃ Warehouses&#10;˃ Distribution centers&#10;» So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309198" cy="62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70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˃To gain efficiencies from procurement, distribution and&#10;logistics&#10;˃To make outsourcing more efficient&#10;˃To meet competit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7632848" cy="57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82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ealing with uncertain environments – matching supply and&#10;demand&#10;• Boeing announced a $2.6 billion write-off in 1997 due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23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4&#10;» Uncertainty is inherent to every supply chain&#10;˃ Travel times&#10;˃ Breakdowns of machines and vehicles&#10;˃ Weather, natur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3"/>
            <a:ext cx="7805142" cy="58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40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» View the supply chain as a strategic asset and a differentiator&#10;˃ Wal-Mart’s partnership with Proctor &amp; Gamble to auto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704856" cy="5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1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relationship management&#10;(CRM) is a model for managing a&#10;company’s interactions with current&#10;and future customer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0130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358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ustomer relationship management and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8101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46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stomer relationship management and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786465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625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stomer relationship management and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6634"/>
            <a:ext cx="7704856" cy="5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47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ustomer relationship management and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1932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9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stomer relationship management and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822"/>
            <a:ext cx="7408866" cy="55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6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“The focus is on creating value for the customer and&#10;the company over the longer term” .&#10;When customer value the custo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085062" cy="53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3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 “Customer relationship management&#10;focuses on strategically significant&#10;markets. Not all customers are equally&#10;important”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21" y="764704"/>
            <a:ext cx="70973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433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FLOW ENVIRONME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01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139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RM also helps a&#10;company identify&#10;and reward its&#10;most loyal&#10;customers to retain&#10;and expand their&#10;business via&#10;targeted m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0555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955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Marketing&#10;CRM systems for marketing track&#10;and measure campaigns over&#10;multiple channels, such as&#10;email, search, social&#10;m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2881"/>
            <a:ext cx="7301086" cy="54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85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Social media&#10;Some CRMs coordinate with social&#10;media sites like&#10;Twitter, LinkedIn, Facebook and&#10;Google Plus to track and&#10;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85062" cy="53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4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 When introducing or developing CRM, a strategic review of the&#10;organisation’s current position should be undertaken.&#10; 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0"/>
            <a:ext cx="7517110" cy="5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93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On-screen Show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Semester-II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2020-02-16T09:55:35Z</dcterms:created>
  <dcterms:modified xsi:type="dcterms:W3CDTF">2020-03-26T15:02:15Z</dcterms:modified>
</cp:coreProperties>
</file>