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709"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_rels/data1.xml.rels><?xml version="1.0" encoding="UTF-8" standalone="yes"?>
<Relationships xmlns="http://schemas.openxmlformats.org/package/2006/relationships"><Relationship Id="rId1" Type="http://schemas.openxmlformats.org/officeDocument/2006/relationships/image" Target="../media/image2.jpeg"/></Relationships>
</file>

<file path=ppt/diagrams/_rels/data2.xml.rels><?xml version="1.0" encoding="UTF-8" standalone="yes"?>
<Relationships xmlns="http://schemas.openxmlformats.org/package/2006/relationships"><Relationship Id="rId1" Type="http://schemas.openxmlformats.org/officeDocument/2006/relationships/image" Target="../media/image3.jpeg"/></Relationships>
</file>

<file path=ppt/diagrams/_rels/data3.xml.rels><?xml version="1.0" encoding="UTF-8" standalone="yes"?>
<Relationships xmlns="http://schemas.openxmlformats.org/package/2006/relationships"><Relationship Id="rId1" Type="http://schemas.openxmlformats.org/officeDocument/2006/relationships/image" Target="../media/image4.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D0C1C3-C9E6-4DF1-A672-A2A8E2EFB82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04A60374-5AFD-4489-886E-0DE93DD195D2}">
      <dgm:prSet phldrT="[Text]" custT="1"/>
      <dgm:spPr/>
      <dgm:t>
        <a:bodyPr/>
        <a:lstStyle/>
        <a:p>
          <a:pPr algn="ctr"/>
          <a:r>
            <a:rPr lang="en-US" sz="2000" dirty="0"/>
            <a:t>Phases of ECRM</a:t>
          </a:r>
        </a:p>
      </dgm:t>
    </dgm:pt>
    <dgm:pt modelId="{50AD5F0C-A59A-454C-8537-03DE42213DBB}" type="parTrans" cxnId="{1DDF5E84-F3B3-4D5A-962B-88329E9AFF21}">
      <dgm:prSet/>
      <dgm:spPr/>
      <dgm:t>
        <a:bodyPr/>
        <a:lstStyle/>
        <a:p>
          <a:pPr algn="ctr"/>
          <a:endParaRPr lang="en-US" sz="2000"/>
        </a:p>
      </dgm:t>
    </dgm:pt>
    <dgm:pt modelId="{382612E7-6409-4DA3-BF21-50EBBB0879FC}" type="sibTrans" cxnId="{1DDF5E84-F3B3-4D5A-962B-88329E9AFF21}">
      <dgm:prSet/>
      <dgm:spPr/>
      <dgm:t>
        <a:bodyPr/>
        <a:lstStyle/>
        <a:p>
          <a:pPr algn="ctr"/>
          <a:endParaRPr lang="en-US" sz="2000"/>
        </a:p>
      </dgm:t>
    </dgm:pt>
    <dgm:pt modelId="{A4FC386F-55FE-4B2C-8EB9-5CB66F71829F}">
      <dgm:prSet phldrT="[Text]" custT="1"/>
      <dgm:spPr/>
      <dgm:t>
        <a:bodyPr/>
        <a:lstStyle/>
        <a:p>
          <a:pPr algn="ctr"/>
          <a:r>
            <a:rPr lang="en-US" sz="2000"/>
            <a:t>Customer Aquisition</a:t>
          </a:r>
        </a:p>
      </dgm:t>
    </dgm:pt>
    <dgm:pt modelId="{8268DAA5-79DE-4A72-814F-805AFFE01641}" type="parTrans" cxnId="{CCE3D007-F531-4561-9489-785680E6D119}">
      <dgm:prSet/>
      <dgm:spPr/>
      <dgm:t>
        <a:bodyPr/>
        <a:lstStyle/>
        <a:p>
          <a:pPr algn="ctr"/>
          <a:endParaRPr lang="en-US" sz="2000"/>
        </a:p>
      </dgm:t>
    </dgm:pt>
    <dgm:pt modelId="{2055760F-F5CD-4E90-9F16-8CB8788E3F96}" type="sibTrans" cxnId="{CCE3D007-F531-4561-9489-785680E6D119}">
      <dgm:prSet/>
      <dgm:spPr/>
      <dgm:t>
        <a:bodyPr/>
        <a:lstStyle/>
        <a:p>
          <a:pPr algn="ctr"/>
          <a:endParaRPr lang="en-US" sz="2000"/>
        </a:p>
      </dgm:t>
    </dgm:pt>
    <dgm:pt modelId="{D549307B-B232-48E4-8144-6DFFD268980D}">
      <dgm:prSet phldrT="[Text]" custT="1"/>
      <dgm:spPr/>
      <dgm:t>
        <a:bodyPr/>
        <a:lstStyle/>
        <a:p>
          <a:pPr algn="ctr"/>
          <a:r>
            <a:rPr lang="en-US" sz="2000"/>
            <a:t>Cross selling Process</a:t>
          </a:r>
        </a:p>
      </dgm:t>
    </dgm:pt>
    <dgm:pt modelId="{EF313715-938E-45B4-80B3-3C5B2889A816}" type="parTrans" cxnId="{4A97273C-8886-4083-B226-9304707BB779}">
      <dgm:prSet/>
      <dgm:spPr/>
      <dgm:t>
        <a:bodyPr/>
        <a:lstStyle/>
        <a:p>
          <a:pPr algn="ctr"/>
          <a:endParaRPr lang="en-US" sz="2000"/>
        </a:p>
      </dgm:t>
    </dgm:pt>
    <dgm:pt modelId="{ED71C0E3-DEA9-4C85-A870-336C3A202F51}" type="sibTrans" cxnId="{4A97273C-8886-4083-B226-9304707BB779}">
      <dgm:prSet/>
      <dgm:spPr/>
      <dgm:t>
        <a:bodyPr/>
        <a:lstStyle/>
        <a:p>
          <a:pPr algn="ctr"/>
          <a:endParaRPr lang="en-US" sz="2000"/>
        </a:p>
      </dgm:t>
    </dgm:pt>
    <dgm:pt modelId="{FD1D01BD-BEC1-4CF6-93C1-611264DCAE21}">
      <dgm:prSet phldrT="[Text]" custT="1"/>
      <dgm:spPr/>
      <dgm:t>
        <a:bodyPr/>
        <a:lstStyle/>
        <a:p>
          <a:pPr algn="ctr"/>
          <a:r>
            <a:rPr lang="en-US" sz="2000"/>
            <a:t>Selection</a:t>
          </a:r>
        </a:p>
      </dgm:t>
    </dgm:pt>
    <dgm:pt modelId="{FDAA3ED8-395C-42F2-B1B2-DA86BC1A8680}" type="parTrans" cxnId="{6BC94F66-FBCC-4E30-8B42-59D58F3529E7}">
      <dgm:prSet/>
      <dgm:spPr/>
      <dgm:t>
        <a:bodyPr/>
        <a:lstStyle/>
        <a:p>
          <a:pPr algn="ctr"/>
          <a:endParaRPr lang="en-US" sz="2000"/>
        </a:p>
      </dgm:t>
    </dgm:pt>
    <dgm:pt modelId="{ADFDEC33-6560-4BB0-971E-F9C7B7F4FBD0}" type="sibTrans" cxnId="{6BC94F66-FBCC-4E30-8B42-59D58F3529E7}">
      <dgm:prSet/>
      <dgm:spPr/>
      <dgm:t>
        <a:bodyPr/>
        <a:lstStyle/>
        <a:p>
          <a:pPr algn="ctr"/>
          <a:endParaRPr lang="en-US" sz="2000"/>
        </a:p>
      </dgm:t>
    </dgm:pt>
    <dgm:pt modelId="{467B36D6-4FB7-4CED-9392-4BE843C6CB8B}">
      <dgm:prSet phldrT="[Text]" custT="1"/>
      <dgm:spPr/>
      <dgm:t>
        <a:bodyPr/>
        <a:lstStyle/>
        <a:p>
          <a:pPr algn="ctr"/>
          <a:r>
            <a:rPr lang="en-US" sz="2000"/>
            <a:t>Customer Retaintion</a:t>
          </a:r>
        </a:p>
      </dgm:t>
    </dgm:pt>
    <dgm:pt modelId="{E05AF065-2FA4-4F8F-995D-95532382F7B7}" type="parTrans" cxnId="{150D1701-AD05-42F3-BA34-AA375D492508}">
      <dgm:prSet/>
      <dgm:spPr/>
      <dgm:t>
        <a:bodyPr/>
        <a:lstStyle/>
        <a:p>
          <a:endParaRPr lang="en-US" sz="2000"/>
        </a:p>
      </dgm:t>
    </dgm:pt>
    <dgm:pt modelId="{096842F7-8BF8-447E-9661-D875C3E7A849}" type="sibTrans" cxnId="{150D1701-AD05-42F3-BA34-AA375D492508}">
      <dgm:prSet/>
      <dgm:spPr/>
      <dgm:t>
        <a:bodyPr/>
        <a:lstStyle/>
        <a:p>
          <a:endParaRPr lang="en-US" sz="2000"/>
        </a:p>
      </dgm:t>
    </dgm:pt>
    <dgm:pt modelId="{2331A041-933D-426A-8E44-172969634571}">
      <dgm:prSet phldrT="[Text]" custT="1"/>
      <dgm:spPr/>
      <dgm:t>
        <a:bodyPr/>
        <a:lstStyle/>
        <a:p>
          <a:pPr algn="ctr"/>
          <a:r>
            <a:rPr lang="en-US" sz="2000"/>
            <a:t>Customer Expansion</a:t>
          </a:r>
        </a:p>
      </dgm:t>
    </dgm:pt>
    <dgm:pt modelId="{26F253EF-C913-44F5-ADDA-5FFCEE8DD24F}" type="parTrans" cxnId="{2BEBBFD1-2CAC-4C0B-B77D-80BECF19ED49}">
      <dgm:prSet/>
      <dgm:spPr/>
      <dgm:t>
        <a:bodyPr/>
        <a:lstStyle/>
        <a:p>
          <a:endParaRPr lang="en-US" sz="2000"/>
        </a:p>
      </dgm:t>
    </dgm:pt>
    <dgm:pt modelId="{E1240F74-D68D-4425-B733-38E7BC8DF9E7}" type="sibTrans" cxnId="{2BEBBFD1-2CAC-4C0B-B77D-80BECF19ED49}">
      <dgm:prSet/>
      <dgm:spPr/>
      <dgm:t>
        <a:bodyPr/>
        <a:lstStyle/>
        <a:p>
          <a:endParaRPr lang="en-US" sz="2000"/>
        </a:p>
      </dgm:t>
    </dgm:pt>
    <dgm:pt modelId="{ED10EF1D-845E-4573-B3DC-22AFB63AA1D5}">
      <dgm:prSet phldrT="[Text]" custT="1"/>
      <dgm:spPr/>
      <dgm:t>
        <a:bodyPr/>
        <a:lstStyle/>
        <a:p>
          <a:pPr algn="ctr"/>
          <a:r>
            <a:rPr lang="en-US" sz="2000"/>
            <a:t>Upselling Process</a:t>
          </a:r>
        </a:p>
      </dgm:t>
    </dgm:pt>
    <dgm:pt modelId="{E4D1B907-6E49-4BCB-849C-1F607D68199E}" type="parTrans" cxnId="{77288754-5B2F-492C-B7A6-F364E5CBA1C5}">
      <dgm:prSet/>
      <dgm:spPr/>
      <dgm:t>
        <a:bodyPr/>
        <a:lstStyle/>
        <a:p>
          <a:endParaRPr lang="en-US" sz="2000"/>
        </a:p>
      </dgm:t>
    </dgm:pt>
    <dgm:pt modelId="{3BE72E4A-B92A-420D-ACFE-4F077CDE1A59}" type="sibTrans" cxnId="{77288754-5B2F-492C-B7A6-F364E5CBA1C5}">
      <dgm:prSet/>
      <dgm:spPr/>
      <dgm:t>
        <a:bodyPr/>
        <a:lstStyle/>
        <a:p>
          <a:endParaRPr lang="en-US" sz="2000"/>
        </a:p>
      </dgm:t>
    </dgm:pt>
    <dgm:pt modelId="{953A8A36-0C2B-4F64-8ECF-9A9BE7DB8F0B}" type="pres">
      <dgm:prSet presAssocID="{07D0C1C3-C9E6-4DF1-A672-A2A8E2EFB826}" presName="hierChild1" presStyleCnt="0">
        <dgm:presLayoutVars>
          <dgm:chPref val="1"/>
          <dgm:dir/>
          <dgm:animOne val="branch"/>
          <dgm:animLvl val="lvl"/>
          <dgm:resizeHandles/>
        </dgm:presLayoutVars>
      </dgm:prSet>
      <dgm:spPr/>
      <dgm:t>
        <a:bodyPr/>
        <a:lstStyle/>
        <a:p>
          <a:endParaRPr lang="en-US"/>
        </a:p>
      </dgm:t>
    </dgm:pt>
    <dgm:pt modelId="{C388F5E4-0EE4-4733-80CB-79C4BE7DD7A2}" type="pres">
      <dgm:prSet presAssocID="{04A60374-5AFD-4489-886E-0DE93DD195D2}" presName="hierRoot1" presStyleCnt="0"/>
      <dgm:spPr/>
    </dgm:pt>
    <dgm:pt modelId="{EEDFC92B-6969-4913-8DA8-076C1D8EDE23}" type="pres">
      <dgm:prSet presAssocID="{04A60374-5AFD-4489-886E-0DE93DD195D2}" presName="composite" presStyleCnt="0"/>
      <dgm:spPr/>
    </dgm:pt>
    <dgm:pt modelId="{58A6BC5F-68ED-40EC-9F58-45AC8F81EBDA}" type="pres">
      <dgm:prSet presAssocID="{04A60374-5AFD-4489-886E-0DE93DD195D2}" presName="background" presStyleLbl="node0" presStyleIdx="0" presStyleCnt="1"/>
      <dgm:spPr/>
    </dgm:pt>
    <dgm:pt modelId="{61CF34BF-D503-4F13-A3D5-A7372D07488A}" type="pres">
      <dgm:prSet presAssocID="{04A60374-5AFD-4489-886E-0DE93DD195D2}" presName="text" presStyleLbl="fgAcc0" presStyleIdx="0" presStyleCnt="1">
        <dgm:presLayoutVars>
          <dgm:chPref val="3"/>
        </dgm:presLayoutVars>
      </dgm:prSet>
      <dgm:spPr/>
      <dgm:t>
        <a:bodyPr/>
        <a:lstStyle/>
        <a:p>
          <a:endParaRPr lang="en-US"/>
        </a:p>
      </dgm:t>
    </dgm:pt>
    <dgm:pt modelId="{7DC1D716-4196-44E3-A20E-6F484DE156E9}" type="pres">
      <dgm:prSet presAssocID="{04A60374-5AFD-4489-886E-0DE93DD195D2}" presName="hierChild2" presStyleCnt="0"/>
      <dgm:spPr/>
    </dgm:pt>
    <dgm:pt modelId="{D665055F-B21B-4316-A797-983209F89847}" type="pres">
      <dgm:prSet presAssocID="{8268DAA5-79DE-4A72-814F-805AFFE01641}" presName="Name10" presStyleLbl="parChTrans1D2" presStyleIdx="0" presStyleCnt="4"/>
      <dgm:spPr/>
      <dgm:t>
        <a:bodyPr/>
        <a:lstStyle/>
        <a:p>
          <a:endParaRPr lang="en-US"/>
        </a:p>
      </dgm:t>
    </dgm:pt>
    <dgm:pt modelId="{A28C9C58-2E5E-40B4-9949-70DE1192816C}" type="pres">
      <dgm:prSet presAssocID="{A4FC386F-55FE-4B2C-8EB9-5CB66F71829F}" presName="hierRoot2" presStyleCnt="0"/>
      <dgm:spPr/>
    </dgm:pt>
    <dgm:pt modelId="{BB4FA205-4643-4242-80CD-460423904CD6}" type="pres">
      <dgm:prSet presAssocID="{A4FC386F-55FE-4B2C-8EB9-5CB66F71829F}" presName="composite2" presStyleCnt="0"/>
      <dgm:spPr/>
    </dgm:pt>
    <dgm:pt modelId="{A0916051-4827-42A8-AD57-D7F1C5EB6008}" type="pres">
      <dgm:prSet presAssocID="{A4FC386F-55FE-4B2C-8EB9-5CB66F71829F}" presName="background2" presStyleLbl="node2" presStyleIdx="0" presStyleCnt="4"/>
      <dgm:spPr/>
    </dgm:pt>
    <dgm:pt modelId="{C7C5A1FF-5741-40E4-862C-535752C19733}" type="pres">
      <dgm:prSet presAssocID="{A4FC386F-55FE-4B2C-8EB9-5CB66F71829F}" presName="text2" presStyleLbl="fgAcc2" presStyleIdx="0" presStyleCnt="4">
        <dgm:presLayoutVars>
          <dgm:chPref val="3"/>
        </dgm:presLayoutVars>
      </dgm:prSet>
      <dgm:spPr/>
      <dgm:t>
        <a:bodyPr/>
        <a:lstStyle/>
        <a:p>
          <a:endParaRPr lang="en-US"/>
        </a:p>
      </dgm:t>
    </dgm:pt>
    <dgm:pt modelId="{B27886BE-1F94-4DE8-A22C-8B00BE7D0685}" type="pres">
      <dgm:prSet presAssocID="{A4FC386F-55FE-4B2C-8EB9-5CB66F71829F}" presName="hierChild3" presStyleCnt="0"/>
      <dgm:spPr/>
    </dgm:pt>
    <dgm:pt modelId="{D5C61562-608E-40C7-9B94-171C228A8CFA}" type="pres">
      <dgm:prSet presAssocID="{E05AF065-2FA4-4F8F-995D-95532382F7B7}" presName="Name10" presStyleLbl="parChTrans1D2" presStyleIdx="1" presStyleCnt="4"/>
      <dgm:spPr/>
      <dgm:t>
        <a:bodyPr/>
        <a:lstStyle/>
        <a:p>
          <a:endParaRPr lang="en-US"/>
        </a:p>
      </dgm:t>
    </dgm:pt>
    <dgm:pt modelId="{9F2FAF6C-CABC-4FCB-B97A-D264D7A41BA9}" type="pres">
      <dgm:prSet presAssocID="{467B36D6-4FB7-4CED-9392-4BE843C6CB8B}" presName="hierRoot2" presStyleCnt="0"/>
      <dgm:spPr/>
    </dgm:pt>
    <dgm:pt modelId="{A0E2B527-F157-4683-B511-B0574AC02B03}" type="pres">
      <dgm:prSet presAssocID="{467B36D6-4FB7-4CED-9392-4BE843C6CB8B}" presName="composite2" presStyleCnt="0"/>
      <dgm:spPr/>
    </dgm:pt>
    <dgm:pt modelId="{1D5C5ECE-08E4-4475-8F59-1780521A1855}" type="pres">
      <dgm:prSet presAssocID="{467B36D6-4FB7-4CED-9392-4BE843C6CB8B}" presName="background2" presStyleLbl="node2" presStyleIdx="1" presStyleCnt="4"/>
      <dgm:spPr/>
    </dgm:pt>
    <dgm:pt modelId="{926907D5-A5D5-4BE2-89BF-35767E6B2374}" type="pres">
      <dgm:prSet presAssocID="{467B36D6-4FB7-4CED-9392-4BE843C6CB8B}" presName="text2" presStyleLbl="fgAcc2" presStyleIdx="1" presStyleCnt="4">
        <dgm:presLayoutVars>
          <dgm:chPref val="3"/>
        </dgm:presLayoutVars>
      </dgm:prSet>
      <dgm:spPr/>
      <dgm:t>
        <a:bodyPr/>
        <a:lstStyle/>
        <a:p>
          <a:endParaRPr lang="en-US"/>
        </a:p>
      </dgm:t>
    </dgm:pt>
    <dgm:pt modelId="{DC369F92-6C9B-4045-B40D-0B11E0F78A97}" type="pres">
      <dgm:prSet presAssocID="{467B36D6-4FB7-4CED-9392-4BE843C6CB8B}" presName="hierChild3" presStyleCnt="0"/>
      <dgm:spPr/>
    </dgm:pt>
    <dgm:pt modelId="{59FE1BE6-A554-4C28-AFE3-F06FE5F87D30}" type="pres">
      <dgm:prSet presAssocID="{26F253EF-C913-44F5-ADDA-5FFCEE8DD24F}" presName="Name10" presStyleLbl="parChTrans1D2" presStyleIdx="2" presStyleCnt="4"/>
      <dgm:spPr/>
      <dgm:t>
        <a:bodyPr/>
        <a:lstStyle/>
        <a:p>
          <a:endParaRPr lang="en-US"/>
        </a:p>
      </dgm:t>
    </dgm:pt>
    <dgm:pt modelId="{1FF91545-50B4-45E6-B906-11EE5EB8BD09}" type="pres">
      <dgm:prSet presAssocID="{2331A041-933D-426A-8E44-172969634571}" presName="hierRoot2" presStyleCnt="0"/>
      <dgm:spPr/>
    </dgm:pt>
    <dgm:pt modelId="{5BF36E5E-5175-4F56-8FA9-ABBD1419562A}" type="pres">
      <dgm:prSet presAssocID="{2331A041-933D-426A-8E44-172969634571}" presName="composite2" presStyleCnt="0"/>
      <dgm:spPr/>
    </dgm:pt>
    <dgm:pt modelId="{2EA448B9-793F-4DE3-9334-95751E68CAF5}" type="pres">
      <dgm:prSet presAssocID="{2331A041-933D-426A-8E44-172969634571}" presName="background2" presStyleLbl="node2" presStyleIdx="2" presStyleCnt="4"/>
      <dgm:spPr/>
      <dgm:t>
        <a:bodyPr/>
        <a:lstStyle/>
        <a:p>
          <a:endParaRPr lang="en-US"/>
        </a:p>
      </dgm:t>
    </dgm:pt>
    <dgm:pt modelId="{237557EF-0479-40CC-9F86-1895DDA71391}" type="pres">
      <dgm:prSet presAssocID="{2331A041-933D-426A-8E44-172969634571}" presName="text2" presStyleLbl="fgAcc2" presStyleIdx="2" presStyleCnt="4">
        <dgm:presLayoutVars>
          <dgm:chPref val="3"/>
        </dgm:presLayoutVars>
      </dgm:prSet>
      <dgm:spPr/>
      <dgm:t>
        <a:bodyPr/>
        <a:lstStyle/>
        <a:p>
          <a:endParaRPr lang="en-US"/>
        </a:p>
      </dgm:t>
    </dgm:pt>
    <dgm:pt modelId="{C6E8306D-6A35-475B-8D91-328605BF60DA}" type="pres">
      <dgm:prSet presAssocID="{2331A041-933D-426A-8E44-172969634571}" presName="hierChild3" presStyleCnt="0"/>
      <dgm:spPr/>
    </dgm:pt>
    <dgm:pt modelId="{23C425D4-F95C-4905-A16B-4AB42DEBEAAA}" type="pres">
      <dgm:prSet presAssocID="{EF313715-938E-45B4-80B3-3C5B2889A816}" presName="Name17" presStyleLbl="parChTrans1D3" presStyleIdx="0" presStyleCnt="2"/>
      <dgm:spPr/>
      <dgm:t>
        <a:bodyPr/>
        <a:lstStyle/>
        <a:p>
          <a:endParaRPr lang="en-US"/>
        </a:p>
      </dgm:t>
    </dgm:pt>
    <dgm:pt modelId="{CFAD5CB6-44BB-479D-8F6A-AE7C3C1DB644}" type="pres">
      <dgm:prSet presAssocID="{D549307B-B232-48E4-8144-6DFFD268980D}" presName="hierRoot3" presStyleCnt="0"/>
      <dgm:spPr/>
    </dgm:pt>
    <dgm:pt modelId="{1D4F6DF4-9C9F-4CC9-9BE1-44A16CA0775A}" type="pres">
      <dgm:prSet presAssocID="{D549307B-B232-48E4-8144-6DFFD268980D}" presName="composite3" presStyleCnt="0"/>
      <dgm:spPr/>
    </dgm:pt>
    <dgm:pt modelId="{A382C188-0326-4470-9684-28A9199E9DBB}" type="pres">
      <dgm:prSet presAssocID="{D549307B-B232-48E4-8144-6DFFD268980D}" presName="background3" presStyleLbl="node3" presStyleIdx="0" presStyleCnt="2"/>
      <dgm:spPr/>
    </dgm:pt>
    <dgm:pt modelId="{5E11DDDA-5265-4495-9F58-A3CEBDEFB615}" type="pres">
      <dgm:prSet presAssocID="{D549307B-B232-48E4-8144-6DFFD268980D}" presName="text3" presStyleLbl="fgAcc3" presStyleIdx="0" presStyleCnt="2">
        <dgm:presLayoutVars>
          <dgm:chPref val="3"/>
        </dgm:presLayoutVars>
      </dgm:prSet>
      <dgm:spPr/>
      <dgm:t>
        <a:bodyPr/>
        <a:lstStyle/>
        <a:p>
          <a:endParaRPr lang="en-US"/>
        </a:p>
      </dgm:t>
    </dgm:pt>
    <dgm:pt modelId="{FC9C4A3D-129E-43C2-A418-343A6E199B97}" type="pres">
      <dgm:prSet presAssocID="{D549307B-B232-48E4-8144-6DFFD268980D}" presName="hierChild4" presStyleCnt="0"/>
      <dgm:spPr/>
    </dgm:pt>
    <dgm:pt modelId="{2D8F199C-5665-4A3A-97D9-F226D3B4E46F}" type="pres">
      <dgm:prSet presAssocID="{E4D1B907-6E49-4BCB-849C-1F607D68199E}" presName="Name17" presStyleLbl="parChTrans1D3" presStyleIdx="1" presStyleCnt="2"/>
      <dgm:spPr/>
      <dgm:t>
        <a:bodyPr/>
        <a:lstStyle/>
        <a:p>
          <a:endParaRPr lang="en-US"/>
        </a:p>
      </dgm:t>
    </dgm:pt>
    <dgm:pt modelId="{79A4CB1F-072E-4E06-AC8B-5A85A78178A4}" type="pres">
      <dgm:prSet presAssocID="{ED10EF1D-845E-4573-B3DC-22AFB63AA1D5}" presName="hierRoot3" presStyleCnt="0"/>
      <dgm:spPr/>
    </dgm:pt>
    <dgm:pt modelId="{89B6440E-B75C-4794-8771-9BE6CBA1A933}" type="pres">
      <dgm:prSet presAssocID="{ED10EF1D-845E-4573-B3DC-22AFB63AA1D5}" presName="composite3" presStyleCnt="0"/>
      <dgm:spPr/>
    </dgm:pt>
    <dgm:pt modelId="{B5C017D8-3EEF-464C-8D64-336742A19D79}" type="pres">
      <dgm:prSet presAssocID="{ED10EF1D-845E-4573-B3DC-22AFB63AA1D5}" presName="background3" presStyleLbl="node3" presStyleIdx="1" presStyleCnt="2"/>
      <dgm:spPr/>
    </dgm:pt>
    <dgm:pt modelId="{9683A011-BCB2-4DF6-9F90-1CF95DB34775}" type="pres">
      <dgm:prSet presAssocID="{ED10EF1D-845E-4573-B3DC-22AFB63AA1D5}" presName="text3" presStyleLbl="fgAcc3" presStyleIdx="1" presStyleCnt="2">
        <dgm:presLayoutVars>
          <dgm:chPref val="3"/>
        </dgm:presLayoutVars>
      </dgm:prSet>
      <dgm:spPr/>
      <dgm:t>
        <a:bodyPr/>
        <a:lstStyle/>
        <a:p>
          <a:endParaRPr lang="en-US"/>
        </a:p>
      </dgm:t>
    </dgm:pt>
    <dgm:pt modelId="{D83DB3E5-9A4B-4140-B1E5-AE9A6DB1A21F}" type="pres">
      <dgm:prSet presAssocID="{ED10EF1D-845E-4573-B3DC-22AFB63AA1D5}" presName="hierChild4" presStyleCnt="0"/>
      <dgm:spPr/>
    </dgm:pt>
    <dgm:pt modelId="{A2C1C0B5-BBDE-461B-A59D-4648BDE99EE6}" type="pres">
      <dgm:prSet presAssocID="{FDAA3ED8-395C-42F2-B1B2-DA86BC1A8680}" presName="Name10" presStyleLbl="parChTrans1D2" presStyleIdx="3" presStyleCnt="4"/>
      <dgm:spPr/>
      <dgm:t>
        <a:bodyPr/>
        <a:lstStyle/>
        <a:p>
          <a:endParaRPr lang="en-US"/>
        </a:p>
      </dgm:t>
    </dgm:pt>
    <dgm:pt modelId="{833A93A0-B5EA-476E-B9CF-BDE51170E930}" type="pres">
      <dgm:prSet presAssocID="{FD1D01BD-BEC1-4CF6-93C1-611264DCAE21}" presName="hierRoot2" presStyleCnt="0"/>
      <dgm:spPr/>
    </dgm:pt>
    <dgm:pt modelId="{E551333F-0179-424E-A34B-777029BA281D}" type="pres">
      <dgm:prSet presAssocID="{FD1D01BD-BEC1-4CF6-93C1-611264DCAE21}" presName="composite2" presStyleCnt="0"/>
      <dgm:spPr/>
    </dgm:pt>
    <dgm:pt modelId="{6287A08A-F821-47B6-A1C2-FAF0F17E7B81}" type="pres">
      <dgm:prSet presAssocID="{FD1D01BD-BEC1-4CF6-93C1-611264DCAE21}" presName="background2" presStyleLbl="node2" presStyleIdx="3" presStyleCnt="4"/>
      <dgm:spPr/>
    </dgm:pt>
    <dgm:pt modelId="{42C69B2C-A8CF-47A4-A9DC-9A00C33AC00C}" type="pres">
      <dgm:prSet presAssocID="{FD1D01BD-BEC1-4CF6-93C1-611264DCAE21}" presName="text2" presStyleLbl="fgAcc2" presStyleIdx="3" presStyleCnt="4">
        <dgm:presLayoutVars>
          <dgm:chPref val="3"/>
        </dgm:presLayoutVars>
      </dgm:prSet>
      <dgm:spPr/>
      <dgm:t>
        <a:bodyPr/>
        <a:lstStyle/>
        <a:p>
          <a:endParaRPr lang="en-US"/>
        </a:p>
      </dgm:t>
    </dgm:pt>
    <dgm:pt modelId="{1E143A4D-5C23-4248-8D43-0D9396AB54E5}" type="pres">
      <dgm:prSet presAssocID="{FD1D01BD-BEC1-4CF6-93C1-611264DCAE21}" presName="hierChild3" presStyleCnt="0"/>
      <dgm:spPr/>
    </dgm:pt>
  </dgm:ptLst>
  <dgm:cxnLst>
    <dgm:cxn modelId="{59AC2B76-BA15-4932-B52D-8FB8DC4B2EAF}" type="presOf" srcId="{ED10EF1D-845E-4573-B3DC-22AFB63AA1D5}" destId="{9683A011-BCB2-4DF6-9F90-1CF95DB34775}" srcOrd="0" destOrd="0" presId="urn:microsoft.com/office/officeart/2005/8/layout/hierarchy1"/>
    <dgm:cxn modelId="{4A97273C-8886-4083-B226-9304707BB779}" srcId="{2331A041-933D-426A-8E44-172969634571}" destId="{D549307B-B232-48E4-8144-6DFFD268980D}" srcOrd="0" destOrd="0" parTransId="{EF313715-938E-45B4-80B3-3C5B2889A816}" sibTransId="{ED71C0E3-DEA9-4C85-A870-336C3A202F51}"/>
    <dgm:cxn modelId="{1DDF5E84-F3B3-4D5A-962B-88329E9AFF21}" srcId="{07D0C1C3-C9E6-4DF1-A672-A2A8E2EFB826}" destId="{04A60374-5AFD-4489-886E-0DE93DD195D2}" srcOrd="0" destOrd="0" parTransId="{50AD5F0C-A59A-454C-8537-03DE42213DBB}" sibTransId="{382612E7-6409-4DA3-BF21-50EBBB0879FC}"/>
    <dgm:cxn modelId="{150D1701-AD05-42F3-BA34-AA375D492508}" srcId="{04A60374-5AFD-4489-886E-0DE93DD195D2}" destId="{467B36D6-4FB7-4CED-9392-4BE843C6CB8B}" srcOrd="1" destOrd="0" parTransId="{E05AF065-2FA4-4F8F-995D-95532382F7B7}" sibTransId="{096842F7-8BF8-447E-9661-D875C3E7A849}"/>
    <dgm:cxn modelId="{77288754-5B2F-492C-B7A6-F364E5CBA1C5}" srcId="{2331A041-933D-426A-8E44-172969634571}" destId="{ED10EF1D-845E-4573-B3DC-22AFB63AA1D5}" srcOrd="1" destOrd="0" parTransId="{E4D1B907-6E49-4BCB-849C-1F607D68199E}" sibTransId="{3BE72E4A-B92A-420D-ACFE-4F077CDE1A59}"/>
    <dgm:cxn modelId="{CCE3D007-F531-4561-9489-785680E6D119}" srcId="{04A60374-5AFD-4489-886E-0DE93DD195D2}" destId="{A4FC386F-55FE-4B2C-8EB9-5CB66F71829F}" srcOrd="0" destOrd="0" parTransId="{8268DAA5-79DE-4A72-814F-805AFFE01641}" sibTransId="{2055760F-F5CD-4E90-9F16-8CB8788E3F96}"/>
    <dgm:cxn modelId="{1934EF34-034F-43F9-B5A1-703F29874BBF}" type="presOf" srcId="{D549307B-B232-48E4-8144-6DFFD268980D}" destId="{5E11DDDA-5265-4495-9F58-A3CEBDEFB615}" srcOrd="0" destOrd="0" presId="urn:microsoft.com/office/officeart/2005/8/layout/hierarchy1"/>
    <dgm:cxn modelId="{74E153E0-A463-4006-867B-592D8B8F5950}" type="presOf" srcId="{07D0C1C3-C9E6-4DF1-A672-A2A8E2EFB826}" destId="{953A8A36-0C2B-4F64-8ECF-9A9BE7DB8F0B}" srcOrd="0" destOrd="0" presId="urn:microsoft.com/office/officeart/2005/8/layout/hierarchy1"/>
    <dgm:cxn modelId="{BA419A67-EF8A-40CF-8E5F-F9F2510ADFCC}" type="presOf" srcId="{E4D1B907-6E49-4BCB-849C-1F607D68199E}" destId="{2D8F199C-5665-4A3A-97D9-F226D3B4E46F}" srcOrd="0" destOrd="0" presId="urn:microsoft.com/office/officeart/2005/8/layout/hierarchy1"/>
    <dgm:cxn modelId="{4EDCE1E5-D350-44DE-B0A0-ACE3A432E237}" type="presOf" srcId="{2331A041-933D-426A-8E44-172969634571}" destId="{237557EF-0479-40CC-9F86-1895DDA71391}" srcOrd="0" destOrd="0" presId="urn:microsoft.com/office/officeart/2005/8/layout/hierarchy1"/>
    <dgm:cxn modelId="{AA6D3E86-F427-489D-91C1-A294D612A417}" type="presOf" srcId="{26F253EF-C913-44F5-ADDA-5FFCEE8DD24F}" destId="{59FE1BE6-A554-4C28-AFE3-F06FE5F87D30}" srcOrd="0" destOrd="0" presId="urn:microsoft.com/office/officeart/2005/8/layout/hierarchy1"/>
    <dgm:cxn modelId="{0D27889A-DE24-455B-B22E-C8AA6E095573}" type="presOf" srcId="{A4FC386F-55FE-4B2C-8EB9-5CB66F71829F}" destId="{C7C5A1FF-5741-40E4-862C-535752C19733}" srcOrd="0" destOrd="0" presId="urn:microsoft.com/office/officeart/2005/8/layout/hierarchy1"/>
    <dgm:cxn modelId="{0B99BCAD-1D87-4894-9B87-0B53CB77DB3A}" type="presOf" srcId="{E05AF065-2FA4-4F8F-995D-95532382F7B7}" destId="{D5C61562-608E-40C7-9B94-171C228A8CFA}" srcOrd="0" destOrd="0" presId="urn:microsoft.com/office/officeart/2005/8/layout/hierarchy1"/>
    <dgm:cxn modelId="{66F3A3F5-C761-4304-AC71-A3F6FEACC87C}" type="presOf" srcId="{EF313715-938E-45B4-80B3-3C5B2889A816}" destId="{23C425D4-F95C-4905-A16B-4AB42DEBEAAA}" srcOrd="0" destOrd="0" presId="urn:microsoft.com/office/officeart/2005/8/layout/hierarchy1"/>
    <dgm:cxn modelId="{360FCA09-CE9C-4909-8CEF-DCE61CF27E43}" type="presOf" srcId="{8268DAA5-79DE-4A72-814F-805AFFE01641}" destId="{D665055F-B21B-4316-A797-983209F89847}" srcOrd="0" destOrd="0" presId="urn:microsoft.com/office/officeart/2005/8/layout/hierarchy1"/>
    <dgm:cxn modelId="{2BEBBFD1-2CAC-4C0B-B77D-80BECF19ED49}" srcId="{04A60374-5AFD-4489-886E-0DE93DD195D2}" destId="{2331A041-933D-426A-8E44-172969634571}" srcOrd="2" destOrd="0" parTransId="{26F253EF-C913-44F5-ADDA-5FFCEE8DD24F}" sibTransId="{E1240F74-D68D-4425-B733-38E7BC8DF9E7}"/>
    <dgm:cxn modelId="{6BC94F66-FBCC-4E30-8B42-59D58F3529E7}" srcId="{04A60374-5AFD-4489-886E-0DE93DD195D2}" destId="{FD1D01BD-BEC1-4CF6-93C1-611264DCAE21}" srcOrd="3" destOrd="0" parTransId="{FDAA3ED8-395C-42F2-B1B2-DA86BC1A8680}" sibTransId="{ADFDEC33-6560-4BB0-971E-F9C7B7F4FBD0}"/>
    <dgm:cxn modelId="{B3381D3D-0800-4D49-A54B-94A902541B7B}" type="presOf" srcId="{FDAA3ED8-395C-42F2-B1B2-DA86BC1A8680}" destId="{A2C1C0B5-BBDE-461B-A59D-4648BDE99EE6}" srcOrd="0" destOrd="0" presId="urn:microsoft.com/office/officeart/2005/8/layout/hierarchy1"/>
    <dgm:cxn modelId="{6901199B-FA7B-45A0-BBC0-904138BBF331}" type="presOf" srcId="{467B36D6-4FB7-4CED-9392-4BE843C6CB8B}" destId="{926907D5-A5D5-4BE2-89BF-35767E6B2374}" srcOrd="0" destOrd="0" presId="urn:microsoft.com/office/officeart/2005/8/layout/hierarchy1"/>
    <dgm:cxn modelId="{A6BF97B3-3392-4684-A57D-25C7A177901F}" type="presOf" srcId="{FD1D01BD-BEC1-4CF6-93C1-611264DCAE21}" destId="{42C69B2C-A8CF-47A4-A9DC-9A00C33AC00C}" srcOrd="0" destOrd="0" presId="urn:microsoft.com/office/officeart/2005/8/layout/hierarchy1"/>
    <dgm:cxn modelId="{D98EEFF2-CCAA-4BE2-BC42-01C1A58D1524}" type="presOf" srcId="{04A60374-5AFD-4489-886E-0DE93DD195D2}" destId="{61CF34BF-D503-4F13-A3D5-A7372D07488A}" srcOrd="0" destOrd="0" presId="urn:microsoft.com/office/officeart/2005/8/layout/hierarchy1"/>
    <dgm:cxn modelId="{FC7CBB00-DE66-4652-8FC3-137C9910CE0D}" type="presParOf" srcId="{953A8A36-0C2B-4F64-8ECF-9A9BE7DB8F0B}" destId="{C388F5E4-0EE4-4733-80CB-79C4BE7DD7A2}" srcOrd="0" destOrd="0" presId="urn:microsoft.com/office/officeart/2005/8/layout/hierarchy1"/>
    <dgm:cxn modelId="{59EB7E5B-BEFF-4EC6-90E7-2AA9186BB0E9}" type="presParOf" srcId="{C388F5E4-0EE4-4733-80CB-79C4BE7DD7A2}" destId="{EEDFC92B-6969-4913-8DA8-076C1D8EDE23}" srcOrd="0" destOrd="0" presId="urn:microsoft.com/office/officeart/2005/8/layout/hierarchy1"/>
    <dgm:cxn modelId="{50C77E1A-6422-48B8-94B5-707A2C7701DF}" type="presParOf" srcId="{EEDFC92B-6969-4913-8DA8-076C1D8EDE23}" destId="{58A6BC5F-68ED-40EC-9F58-45AC8F81EBDA}" srcOrd="0" destOrd="0" presId="urn:microsoft.com/office/officeart/2005/8/layout/hierarchy1"/>
    <dgm:cxn modelId="{B62541C2-6C90-463F-B5E4-26C480ED18E8}" type="presParOf" srcId="{EEDFC92B-6969-4913-8DA8-076C1D8EDE23}" destId="{61CF34BF-D503-4F13-A3D5-A7372D07488A}" srcOrd="1" destOrd="0" presId="urn:microsoft.com/office/officeart/2005/8/layout/hierarchy1"/>
    <dgm:cxn modelId="{80AEAF91-C99E-47FF-AF82-4E19C354E665}" type="presParOf" srcId="{C388F5E4-0EE4-4733-80CB-79C4BE7DD7A2}" destId="{7DC1D716-4196-44E3-A20E-6F484DE156E9}" srcOrd="1" destOrd="0" presId="urn:microsoft.com/office/officeart/2005/8/layout/hierarchy1"/>
    <dgm:cxn modelId="{8CF02201-2854-4FB1-9551-087C933C4007}" type="presParOf" srcId="{7DC1D716-4196-44E3-A20E-6F484DE156E9}" destId="{D665055F-B21B-4316-A797-983209F89847}" srcOrd="0" destOrd="0" presId="urn:microsoft.com/office/officeart/2005/8/layout/hierarchy1"/>
    <dgm:cxn modelId="{6CF7CAD7-AB55-47A2-95E2-42EBA989D73C}" type="presParOf" srcId="{7DC1D716-4196-44E3-A20E-6F484DE156E9}" destId="{A28C9C58-2E5E-40B4-9949-70DE1192816C}" srcOrd="1" destOrd="0" presId="urn:microsoft.com/office/officeart/2005/8/layout/hierarchy1"/>
    <dgm:cxn modelId="{64E71C66-C7EB-4DEF-87B7-32D086959DB0}" type="presParOf" srcId="{A28C9C58-2E5E-40B4-9949-70DE1192816C}" destId="{BB4FA205-4643-4242-80CD-460423904CD6}" srcOrd="0" destOrd="0" presId="urn:microsoft.com/office/officeart/2005/8/layout/hierarchy1"/>
    <dgm:cxn modelId="{F574DEB8-7462-41EE-B1C1-B4E0ACE55231}" type="presParOf" srcId="{BB4FA205-4643-4242-80CD-460423904CD6}" destId="{A0916051-4827-42A8-AD57-D7F1C5EB6008}" srcOrd="0" destOrd="0" presId="urn:microsoft.com/office/officeart/2005/8/layout/hierarchy1"/>
    <dgm:cxn modelId="{1C8E6CE2-BB9E-4509-B749-75AE9AFDB3EA}" type="presParOf" srcId="{BB4FA205-4643-4242-80CD-460423904CD6}" destId="{C7C5A1FF-5741-40E4-862C-535752C19733}" srcOrd="1" destOrd="0" presId="urn:microsoft.com/office/officeart/2005/8/layout/hierarchy1"/>
    <dgm:cxn modelId="{7010FFD6-53FF-469F-86CB-B6DAB3E2BA9A}" type="presParOf" srcId="{A28C9C58-2E5E-40B4-9949-70DE1192816C}" destId="{B27886BE-1F94-4DE8-A22C-8B00BE7D0685}" srcOrd="1" destOrd="0" presId="urn:microsoft.com/office/officeart/2005/8/layout/hierarchy1"/>
    <dgm:cxn modelId="{18372556-8C70-4239-8F3E-26F2958E1520}" type="presParOf" srcId="{7DC1D716-4196-44E3-A20E-6F484DE156E9}" destId="{D5C61562-608E-40C7-9B94-171C228A8CFA}" srcOrd="2" destOrd="0" presId="urn:microsoft.com/office/officeart/2005/8/layout/hierarchy1"/>
    <dgm:cxn modelId="{8E43BEA4-D437-4AE7-9C88-31BD2184F7E0}" type="presParOf" srcId="{7DC1D716-4196-44E3-A20E-6F484DE156E9}" destId="{9F2FAF6C-CABC-4FCB-B97A-D264D7A41BA9}" srcOrd="3" destOrd="0" presId="urn:microsoft.com/office/officeart/2005/8/layout/hierarchy1"/>
    <dgm:cxn modelId="{1A2FF1B2-75F4-4409-89B9-DC5BAF7B0B04}" type="presParOf" srcId="{9F2FAF6C-CABC-4FCB-B97A-D264D7A41BA9}" destId="{A0E2B527-F157-4683-B511-B0574AC02B03}" srcOrd="0" destOrd="0" presId="urn:microsoft.com/office/officeart/2005/8/layout/hierarchy1"/>
    <dgm:cxn modelId="{42CF3FE7-A7AF-4007-A3B5-5789BFD5CA50}" type="presParOf" srcId="{A0E2B527-F157-4683-B511-B0574AC02B03}" destId="{1D5C5ECE-08E4-4475-8F59-1780521A1855}" srcOrd="0" destOrd="0" presId="urn:microsoft.com/office/officeart/2005/8/layout/hierarchy1"/>
    <dgm:cxn modelId="{06EE90E3-B0B3-4BCC-BEAF-C95CDE2D165C}" type="presParOf" srcId="{A0E2B527-F157-4683-B511-B0574AC02B03}" destId="{926907D5-A5D5-4BE2-89BF-35767E6B2374}" srcOrd="1" destOrd="0" presId="urn:microsoft.com/office/officeart/2005/8/layout/hierarchy1"/>
    <dgm:cxn modelId="{7C651A20-A01B-4D87-B152-AEBB0F3193C4}" type="presParOf" srcId="{9F2FAF6C-CABC-4FCB-B97A-D264D7A41BA9}" destId="{DC369F92-6C9B-4045-B40D-0B11E0F78A97}" srcOrd="1" destOrd="0" presId="urn:microsoft.com/office/officeart/2005/8/layout/hierarchy1"/>
    <dgm:cxn modelId="{39099D32-4423-4401-86F8-5A2345311508}" type="presParOf" srcId="{7DC1D716-4196-44E3-A20E-6F484DE156E9}" destId="{59FE1BE6-A554-4C28-AFE3-F06FE5F87D30}" srcOrd="4" destOrd="0" presId="urn:microsoft.com/office/officeart/2005/8/layout/hierarchy1"/>
    <dgm:cxn modelId="{C57328C5-91D1-4B76-A235-3F29B260D6D0}" type="presParOf" srcId="{7DC1D716-4196-44E3-A20E-6F484DE156E9}" destId="{1FF91545-50B4-45E6-B906-11EE5EB8BD09}" srcOrd="5" destOrd="0" presId="urn:microsoft.com/office/officeart/2005/8/layout/hierarchy1"/>
    <dgm:cxn modelId="{158A0B60-60BF-4A12-BC40-8A22D1E058D6}" type="presParOf" srcId="{1FF91545-50B4-45E6-B906-11EE5EB8BD09}" destId="{5BF36E5E-5175-4F56-8FA9-ABBD1419562A}" srcOrd="0" destOrd="0" presId="urn:microsoft.com/office/officeart/2005/8/layout/hierarchy1"/>
    <dgm:cxn modelId="{489FCBA9-C752-4986-8267-0878FD3193B7}" type="presParOf" srcId="{5BF36E5E-5175-4F56-8FA9-ABBD1419562A}" destId="{2EA448B9-793F-4DE3-9334-95751E68CAF5}" srcOrd="0" destOrd="0" presId="urn:microsoft.com/office/officeart/2005/8/layout/hierarchy1"/>
    <dgm:cxn modelId="{BF5C6D73-C7A6-4A6A-80DB-31153BFF2018}" type="presParOf" srcId="{5BF36E5E-5175-4F56-8FA9-ABBD1419562A}" destId="{237557EF-0479-40CC-9F86-1895DDA71391}" srcOrd="1" destOrd="0" presId="urn:microsoft.com/office/officeart/2005/8/layout/hierarchy1"/>
    <dgm:cxn modelId="{61296C6B-DF29-445B-A676-4AC7E23EA9AD}" type="presParOf" srcId="{1FF91545-50B4-45E6-B906-11EE5EB8BD09}" destId="{C6E8306D-6A35-475B-8D91-328605BF60DA}" srcOrd="1" destOrd="0" presId="urn:microsoft.com/office/officeart/2005/8/layout/hierarchy1"/>
    <dgm:cxn modelId="{EA8EED02-6A3B-4CB2-9B3B-633FE7563D38}" type="presParOf" srcId="{C6E8306D-6A35-475B-8D91-328605BF60DA}" destId="{23C425D4-F95C-4905-A16B-4AB42DEBEAAA}" srcOrd="0" destOrd="0" presId="urn:microsoft.com/office/officeart/2005/8/layout/hierarchy1"/>
    <dgm:cxn modelId="{9325DD21-AEDD-4EAA-8687-5992C50B3DA5}" type="presParOf" srcId="{C6E8306D-6A35-475B-8D91-328605BF60DA}" destId="{CFAD5CB6-44BB-479D-8F6A-AE7C3C1DB644}" srcOrd="1" destOrd="0" presId="urn:microsoft.com/office/officeart/2005/8/layout/hierarchy1"/>
    <dgm:cxn modelId="{9400B2AF-6DF9-4D26-AEED-9161EFCE8754}" type="presParOf" srcId="{CFAD5CB6-44BB-479D-8F6A-AE7C3C1DB644}" destId="{1D4F6DF4-9C9F-4CC9-9BE1-44A16CA0775A}" srcOrd="0" destOrd="0" presId="urn:microsoft.com/office/officeart/2005/8/layout/hierarchy1"/>
    <dgm:cxn modelId="{300F207E-A615-4163-81D5-91F216495A67}" type="presParOf" srcId="{1D4F6DF4-9C9F-4CC9-9BE1-44A16CA0775A}" destId="{A382C188-0326-4470-9684-28A9199E9DBB}" srcOrd="0" destOrd="0" presId="urn:microsoft.com/office/officeart/2005/8/layout/hierarchy1"/>
    <dgm:cxn modelId="{CD922CC7-AF2C-4EDE-8072-88030002E52D}" type="presParOf" srcId="{1D4F6DF4-9C9F-4CC9-9BE1-44A16CA0775A}" destId="{5E11DDDA-5265-4495-9F58-A3CEBDEFB615}" srcOrd="1" destOrd="0" presId="urn:microsoft.com/office/officeart/2005/8/layout/hierarchy1"/>
    <dgm:cxn modelId="{69A7D180-D2E9-4EA2-BD10-F9912A032422}" type="presParOf" srcId="{CFAD5CB6-44BB-479D-8F6A-AE7C3C1DB644}" destId="{FC9C4A3D-129E-43C2-A418-343A6E199B97}" srcOrd="1" destOrd="0" presId="urn:microsoft.com/office/officeart/2005/8/layout/hierarchy1"/>
    <dgm:cxn modelId="{8ACF4593-0C68-425D-B757-29AA0EE80D1B}" type="presParOf" srcId="{C6E8306D-6A35-475B-8D91-328605BF60DA}" destId="{2D8F199C-5665-4A3A-97D9-F226D3B4E46F}" srcOrd="2" destOrd="0" presId="urn:microsoft.com/office/officeart/2005/8/layout/hierarchy1"/>
    <dgm:cxn modelId="{6FCCF85C-4522-41D8-9E6C-7297A3D07AFB}" type="presParOf" srcId="{C6E8306D-6A35-475B-8D91-328605BF60DA}" destId="{79A4CB1F-072E-4E06-AC8B-5A85A78178A4}" srcOrd="3" destOrd="0" presId="urn:microsoft.com/office/officeart/2005/8/layout/hierarchy1"/>
    <dgm:cxn modelId="{975A84D8-D332-4110-9F4E-A0BCD7C27A08}" type="presParOf" srcId="{79A4CB1F-072E-4E06-AC8B-5A85A78178A4}" destId="{89B6440E-B75C-4794-8771-9BE6CBA1A933}" srcOrd="0" destOrd="0" presId="urn:microsoft.com/office/officeart/2005/8/layout/hierarchy1"/>
    <dgm:cxn modelId="{B56F23C8-B08A-45F5-BEC1-8BAE182B2E46}" type="presParOf" srcId="{89B6440E-B75C-4794-8771-9BE6CBA1A933}" destId="{B5C017D8-3EEF-464C-8D64-336742A19D79}" srcOrd="0" destOrd="0" presId="urn:microsoft.com/office/officeart/2005/8/layout/hierarchy1"/>
    <dgm:cxn modelId="{BA3CBF4A-B801-41F4-91F6-4B447E4B192D}" type="presParOf" srcId="{89B6440E-B75C-4794-8771-9BE6CBA1A933}" destId="{9683A011-BCB2-4DF6-9F90-1CF95DB34775}" srcOrd="1" destOrd="0" presId="urn:microsoft.com/office/officeart/2005/8/layout/hierarchy1"/>
    <dgm:cxn modelId="{BF92BEF2-9698-47AA-95FB-853D5511938B}" type="presParOf" srcId="{79A4CB1F-072E-4E06-AC8B-5A85A78178A4}" destId="{D83DB3E5-9A4B-4140-B1E5-AE9A6DB1A21F}" srcOrd="1" destOrd="0" presId="urn:microsoft.com/office/officeart/2005/8/layout/hierarchy1"/>
    <dgm:cxn modelId="{39D8F7D5-782E-48B0-AF5D-73E507B87D88}" type="presParOf" srcId="{7DC1D716-4196-44E3-A20E-6F484DE156E9}" destId="{A2C1C0B5-BBDE-461B-A59D-4648BDE99EE6}" srcOrd="6" destOrd="0" presId="urn:microsoft.com/office/officeart/2005/8/layout/hierarchy1"/>
    <dgm:cxn modelId="{BE28FE9F-3986-440D-8552-3D9CA7266EA6}" type="presParOf" srcId="{7DC1D716-4196-44E3-A20E-6F484DE156E9}" destId="{833A93A0-B5EA-476E-B9CF-BDE51170E930}" srcOrd="7" destOrd="0" presId="urn:microsoft.com/office/officeart/2005/8/layout/hierarchy1"/>
    <dgm:cxn modelId="{F49F2DA3-CC39-4E1A-B05C-E49AC548B93A}" type="presParOf" srcId="{833A93A0-B5EA-476E-B9CF-BDE51170E930}" destId="{E551333F-0179-424E-A34B-777029BA281D}" srcOrd="0" destOrd="0" presId="urn:microsoft.com/office/officeart/2005/8/layout/hierarchy1"/>
    <dgm:cxn modelId="{AFB6E6D8-114E-4EEF-9084-2DB6131BA50F}" type="presParOf" srcId="{E551333F-0179-424E-A34B-777029BA281D}" destId="{6287A08A-F821-47B6-A1C2-FAF0F17E7B81}" srcOrd="0" destOrd="0" presId="urn:microsoft.com/office/officeart/2005/8/layout/hierarchy1"/>
    <dgm:cxn modelId="{F2088707-DA5F-49E9-A6CC-C93E2FAFBE62}" type="presParOf" srcId="{E551333F-0179-424E-A34B-777029BA281D}" destId="{42C69B2C-A8CF-47A4-A9DC-9A00C33AC00C}" srcOrd="1" destOrd="0" presId="urn:microsoft.com/office/officeart/2005/8/layout/hierarchy1"/>
    <dgm:cxn modelId="{94CB25FD-842F-4D65-B44B-3BDB7D08EC4F}" type="presParOf" srcId="{833A93A0-B5EA-476E-B9CF-BDE51170E930}" destId="{1E143A4D-5C23-4248-8D43-0D9396AB54E5}" srcOrd="1" destOrd="0" presId="urn:microsoft.com/office/officeart/2005/8/layout/hierarchy1"/>
  </dgm:cxnLst>
  <dgm:bg>
    <a:blipFill>
      <a:blip xmlns:r="http://schemas.openxmlformats.org/officeDocument/2006/relationships" r:embed="rId1"/>
      <a:tile tx="0" ty="0" sx="100000" sy="100000" flip="none" algn="tl"/>
    </a:blipFill>
  </dgm:bg>
  <dgm:whole/>
</dgm:dataModel>
</file>

<file path=ppt/diagrams/data2.xml><?xml version="1.0" encoding="utf-8"?>
<dgm:dataModel xmlns:dgm="http://schemas.openxmlformats.org/drawingml/2006/diagram" xmlns:a="http://schemas.openxmlformats.org/drawingml/2006/main">
  <dgm:ptLst>
    <dgm:pt modelId="{C43951D7-5A87-4DDA-8224-C4B83F94991D}"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0AEA5EAF-D8AA-44DC-A7A2-DEB67861961B}">
      <dgm:prSet phldrT="[Text]" custT="1"/>
      <dgm:spPr/>
      <dgm:t>
        <a:bodyPr/>
        <a:lstStyle/>
        <a:p>
          <a:r>
            <a:rPr lang="en-US" sz="2400"/>
            <a:t>Types of ECRM</a:t>
          </a:r>
        </a:p>
      </dgm:t>
    </dgm:pt>
    <dgm:pt modelId="{15B96283-5E63-446F-A280-E0177DF4436B}" type="parTrans" cxnId="{ED2EA038-1E3F-444F-95CA-898756C22341}">
      <dgm:prSet/>
      <dgm:spPr/>
      <dgm:t>
        <a:bodyPr/>
        <a:lstStyle/>
        <a:p>
          <a:endParaRPr lang="en-US" sz="2400"/>
        </a:p>
      </dgm:t>
    </dgm:pt>
    <dgm:pt modelId="{E136CE3E-536A-437A-A3ED-237A25115672}" type="sibTrans" cxnId="{ED2EA038-1E3F-444F-95CA-898756C22341}">
      <dgm:prSet/>
      <dgm:spPr/>
      <dgm:t>
        <a:bodyPr/>
        <a:lstStyle/>
        <a:p>
          <a:endParaRPr lang="en-US" sz="2400"/>
        </a:p>
      </dgm:t>
    </dgm:pt>
    <dgm:pt modelId="{91E66552-DB01-440B-BFEF-17D08F02DA66}">
      <dgm:prSet phldrT="[Text]" custT="1"/>
      <dgm:spPr/>
      <dgm:t>
        <a:bodyPr/>
        <a:lstStyle/>
        <a:p>
          <a:r>
            <a:rPr lang="en-US" sz="2400" dirty="0"/>
            <a:t>Operational Activity</a:t>
          </a:r>
        </a:p>
      </dgm:t>
    </dgm:pt>
    <dgm:pt modelId="{9E27FD16-BCF3-46B1-BD44-3A942FBEC605}" type="parTrans" cxnId="{3C866E41-A5F5-407F-8D56-EC0C8F7DB5D5}">
      <dgm:prSet custT="1"/>
      <dgm:spPr/>
      <dgm:t>
        <a:bodyPr/>
        <a:lstStyle/>
        <a:p>
          <a:endParaRPr lang="en-US" sz="2400"/>
        </a:p>
      </dgm:t>
    </dgm:pt>
    <dgm:pt modelId="{0AEFD3B8-5333-434D-B38F-6063454CE1F9}" type="sibTrans" cxnId="{3C866E41-A5F5-407F-8D56-EC0C8F7DB5D5}">
      <dgm:prSet/>
      <dgm:spPr/>
      <dgm:t>
        <a:bodyPr/>
        <a:lstStyle/>
        <a:p>
          <a:endParaRPr lang="en-US" sz="2400"/>
        </a:p>
      </dgm:t>
    </dgm:pt>
    <dgm:pt modelId="{88101ADC-EEEF-49D5-B53A-20E94FBBCF46}">
      <dgm:prSet phldrT="[Text]" custT="1"/>
      <dgm:spPr/>
      <dgm:t>
        <a:bodyPr/>
        <a:lstStyle/>
        <a:p>
          <a:r>
            <a:rPr lang="en-US" sz="2400"/>
            <a:t>Analytical Activity</a:t>
          </a:r>
        </a:p>
      </dgm:t>
    </dgm:pt>
    <dgm:pt modelId="{FF30A48A-2F6A-4318-A03F-525E71BFAB4E}" type="parTrans" cxnId="{C82B6874-997F-473E-ACC2-7432DF1CA8BF}">
      <dgm:prSet custT="1"/>
      <dgm:spPr/>
      <dgm:t>
        <a:bodyPr/>
        <a:lstStyle/>
        <a:p>
          <a:endParaRPr lang="en-US" sz="2400"/>
        </a:p>
      </dgm:t>
    </dgm:pt>
    <dgm:pt modelId="{4A3405AE-7723-408F-8F95-91F18C142DE1}" type="sibTrans" cxnId="{C82B6874-997F-473E-ACC2-7432DF1CA8BF}">
      <dgm:prSet/>
      <dgm:spPr/>
      <dgm:t>
        <a:bodyPr/>
        <a:lstStyle/>
        <a:p>
          <a:endParaRPr lang="en-US" sz="2400"/>
        </a:p>
      </dgm:t>
    </dgm:pt>
    <dgm:pt modelId="{1830BC7E-9CFC-475B-AF9F-E79A9F237614}">
      <dgm:prSet phldrT="[Text]" custT="1"/>
      <dgm:spPr/>
      <dgm:t>
        <a:bodyPr/>
        <a:lstStyle/>
        <a:p>
          <a:r>
            <a:rPr lang="en-US" sz="2400"/>
            <a:t>Collaborative Activity</a:t>
          </a:r>
        </a:p>
      </dgm:t>
    </dgm:pt>
    <dgm:pt modelId="{221C8238-E291-4020-9F3B-68852C11B21B}" type="parTrans" cxnId="{11A9DE9A-6E01-4ADE-9FF8-F24211470903}">
      <dgm:prSet custT="1"/>
      <dgm:spPr/>
      <dgm:t>
        <a:bodyPr/>
        <a:lstStyle/>
        <a:p>
          <a:endParaRPr lang="en-US" sz="2400"/>
        </a:p>
      </dgm:t>
    </dgm:pt>
    <dgm:pt modelId="{03BACCC1-D278-455F-856A-2D4C57B35C78}" type="sibTrans" cxnId="{11A9DE9A-6E01-4ADE-9FF8-F24211470903}">
      <dgm:prSet/>
      <dgm:spPr/>
      <dgm:t>
        <a:bodyPr/>
        <a:lstStyle/>
        <a:p>
          <a:endParaRPr lang="en-US" sz="2400"/>
        </a:p>
      </dgm:t>
    </dgm:pt>
    <dgm:pt modelId="{7A554696-CF98-4AE4-A71A-B562096B8D0B}">
      <dgm:prSet custT="1"/>
      <dgm:spPr/>
      <dgm:t>
        <a:bodyPr/>
        <a:lstStyle/>
        <a:p>
          <a:r>
            <a:rPr lang="en-US" sz="2400"/>
            <a:t>Data Wire House</a:t>
          </a:r>
        </a:p>
      </dgm:t>
    </dgm:pt>
    <dgm:pt modelId="{A3719150-2C7C-4ECD-A09D-CC1FBC8D57DA}" type="parTrans" cxnId="{A73F709B-0962-421F-A0D1-D45AB6A6FF91}">
      <dgm:prSet custT="1"/>
      <dgm:spPr/>
      <dgm:t>
        <a:bodyPr/>
        <a:lstStyle/>
        <a:p>
          <a:endParaRPr lang="en-US" sz="2400"/>
        </a:p>
      </dgm:t>
    </dgm:pt>
    <dgm:pt modelId="{B27954EF-5B59-488B-9455-D997DF1D8EA5}" type="sibTrans" cxnId="{A73F709B-0962-421F-A0D1-D45AB6A6FF91}">
      <dgm:prSet/>
      <dgm:spPr/>
      <dgm:t>
        <a:bodyPr/>
        <a:lstStyle/>
        <a:p>
          <a:endParaRPr lang="en-US" sz="2400"/>
        </a:p>
      </dgm:t>
    </dgm:pt>
    <dgm:pt modelId="{37B577F5-E778-4300-8782-7E0C1E956FD7}">
      <dgm:prSet custT="1"/>
      <dgm:spPr/>
      <dgm:t>
        <a:bodyPr/>
        <a:lstStyle/>
        <a:p>
          <a:r>
            <a:rPr lang="en-US" sz="2400"/>
            <a:t>Data Mining</a:t>
          </a:r>
        </a:p>
      </dgm:t>
    </dgm:pt>
    <dgm:pt modelId="{9E60CDCB-FBC1-4744-86B1-E0C017AD067B}" type="parTrans" cxnId="{0C2F43AE-745A-4EF7-A61F-B840375AEE8A}">
      <dgm:prSet custT="1"/>
      <dgm:spPr/>
      <dgm:t>
        <a:bodyPr/>
        <a:lstStyle/>
        <a:p>
          <a:endParaRPr lang="en-US" sz="2400"/>
        </a:p>
      </dgm:t>
    </dgm:pt>
    <dgm:pt modelId="{B55F53BB-DCF4-4495-BDDF-F38A8F714E28}" type="sibTrans" cxnId="{0C2F43AE-745A-4EF7-A61F-B840375AEE8A}">
      <dgm:prSet/>
      <dgm:spPr/>
      <dgm:t>
        <a:bodyPr/>
        <a:lstStyle/>
        <a:p>
          <a:endParaRPr lang="en-US" sz="2400"/>
        </a:p>
      </dgm:t>
    </dgm:pt>
    <dgm:pt modelId="{6C316CE7-D050-4469-A321-64CD23ED6DBB}" type="pres">
      <dgm:prSet presAssocID="{C43951D7-5A87-4DDA-8224-C4B83F94991D}" presName="diagram" presStyleCnt="0">
        <dgm:presLayoutVars>
          <dgm:chPref val="1"/>
          <dgm:dir/>
          <dgm:animOne val="branch"/>
          <dgm:animLvl val="lvl"/>
          <dgm:resizeHandles val="exact"/>
        </dgm:presLayoutVars>
      </dgm:prSet>
      <dgm:spPr/>
      <dgm:t>
        <a:bodyPr/>
        <a:lstStyle/>
        <a:p>
          <a:endParaRPr lang="en-US"/>
        </a:p>
      </dgm:t>
    </dgm:pt>
    <dgm:pt modelId="{CDE8958C-84BB-4EF2-A5CB-EA147F05C169}" type="pres">
      <dgm:prSet presAssocID="{0AEA5EAF-D8AA-44DC-A7A2-DEB67861961B}" presName="root1" presStyleCnt="0"/>
      <dgm:spPr/>
    </dgm:pt>
    <dgm:pt modelId="{9EFA2CDF-5D3B-4716-9AAC-E1E84965F208}" type="pres">
      <dgm:prSet presAssocID="{0AEA5EAF-D8AA-44DC-A7A2-DEB67861961B}" presName="LevelOneTextNode" presStyleLbl="node0" presStyleIdx="0" presStyleCnt="1">
        <dgm:presLayoutVars>
          <dgm:chPref val="3"/>
        </dgm:presLayoutVars>
      </dgm:prSet>
      <dgm:spPr/>
      <dgm:t>
        <a:bodyPr/>
        <a:lstStyle/>
        <a:p>
          <a:endParaRPr lang="en-US"/>
        </a:p>
      </dgm:t>
    </dgm:pt>
    <dgm:pt modelId="{E846BD95-DDCE-49D9-8813-C7DDFB59E7CB}" type="pres">
      <dgm:prSet presAssocID="{0AEA5EAF-D8AA-44DC-A7A2-DEB67861961B}" presName="level2hierChild" presStyleCnt="0"/>
      <dgm:spPr/>
    </dgm:pt>
    <dgm:pt modelId="{CED8E135-AFFA-445F-87C2-417B9FEA6861}" type="pres">
      <dgm:prSet presAssocID="{9E27FD16-BCF3-46B1-BD44-3A942FBEC605}" presName="conn2-1" presStyleLbl="parChTrans1D2" presStyleIdx="0" presStyleCnt="3"/>
      <dgm:spPr/>
      <dgm:t>
        <a:bodyPr/>
        <a:lstStyle/>
        <a:p>
          <a:endParaRPr lang="en-US"/>
        </a:p>
      </dgm:t>
    </dgm:pt>
    <dgm:pt modelId="{75BD3050-5BC8-4872-9330-79AA10C00123}" type="pres">
      <dgm:prSet presAssocID="{9E27FD16-BCF3-46B1-BD44-3A942FBEC605}" presName="connTx" presStyleLbl="parChTrans1D2" presStyleIdx="0" presStyleCnt="3"/>
      <dgm:spPr/>
      <dgm:t>
        <a:bodyPr/>
        <a:lstStyle/>
        <a:p>
          <a:endParaRPr lang="en-US"/>
        </a:p>
      </dgm:t>
    </dgm:pt>
    <dgm:pt modelId="{EA391966-AD31-42F7-A41B-D6FEDD4A8071}" type="pres">
      <dgm:prSet presAssocID="{91E66552-DB01-440B-BFEF-17D08F02DA66}" presName="root2" presStyleCnt="0"/>
      <dgm:spPr/>
    </dgm:pt>
    <dgm:pt modelId="{347C9B50-199E-4B0B-ABD8-430DA5B66E57}" type="pres">
      <dgm:prSet presAssocID="{91E66552-DB01-440B-BFEF-17D08F02DA66}" presName="LevelTwoTextNode" presStyleLbl="node2" presStyleIdx="0" presStyleCnt="3" custScaleX="121058">
        <dgm:presLayoutVars>
          <dgm:chPref val="3"/>
        </dgm:presLayoutVars>
      </dgm:prSet>
      <dgm:spPr/>
      <dgm:t>
        <a:bodyPr/>
        <a:lstStyle/>
        <a:p>
          <a:endParaRPr lang="en-US"/>
        </a:p>
      </dgm:t>
    </dgm:pt>
    <dgm:pt modelId="{9C4B05F7-B827-47B0-9DA9-B4EDE2424CFD}" type="pres">
      <dgm:prSet presAssocID="{91E66552-DB01-440B-BFEF-17D08F02DA66}" presName="level3hierChild" presStyleCnt="0"/>
      <dgm:spPr/>
    </dgm:pt>
    <dgm:pt modelId="{D639E3DB-BE7A-4566-9ADF-60153CD2203C}" type="pres">
      <dgm:prSet presAssocID="{FF30A48A-2F6A-4318-A03F-525E71BFAB4E}" presName="conn2-1" presStyleLbl="parChTrans1D2" presStyleIdx="1" presStyleCnt="3"/>
      <dgm:spPr/>
      <dgm:t>
        <a:bodyPr/>
        <a:lstStyle/>
        <a:p>
          <a:endParaRPr lang="en-US"/>
        </a:p>
      </dgm:t>
    </dgm:pt>
    <dgm:pt modelId="{F7DBF6B1-0D2B-48C1-ABD0-FEEA5BF6284F}" type="pres">
      <dgm:prSet presAssocID="{FF30A48A-2F6A-4318-A03F-525E71BFAB4E}" presName="connTx" presStyleLbl="parChTrans1D2" presStyleIdx="1" presStyleCnt="3"/>
      <dgm:spPr/>
      <dgm:t>
        <a:bodyPr/>
        <a:lstStyle/>
        <a:p>
          <a:endParaRPr lang="en-US"/>
        </a:p>
      </dgm:t>
    </dgm:pt>
    <dgm:pt modelId="{F26C8A73-34FC-4A5E-9310-B40FCDA97371}" type="pres">
      <dgm:prSet presAssocID="{88101ADC-EEEF-49D5-B53A-20E94FBBCF46}" presName="root2" presStyleCnt="0"/>
      <dgm:spPr/>
    </dgm:pt>
    <dgm:pt modelId="{52BA3FE1-E70F-41C6-8835-6DC000DA5853}" type="pres">
      <dgm:prSet presAssocID="{88101ADC-EEEF-49D5-B53A-20E94FBBCF46}" presName="LevelTwoTextNode" presStyleLbl="node2" presStyleIdx="1" presStyleCnt="3">
        <dgm:presLayoutVars>
          <dgm:chPref val="3"/>
        </dgm:presLayoutVars>
      </dgm:prSet>
      <dgm:spPr/>
      <dgm:t>
        <a:bodyPr/>
        <a:lstStyle/>
        <a:p>
          <a:endParaRPr lang="en-US"/>
        </a:p>
      </dgm:t>
    </dgm:pt>
    <dgm:pt modelId="{D52B8483-A2FF-4BD4-9BBE-BC141FD6B5BA}" type="pres">
      <dgm:prSet presAssocID="{88101ADC-EEEF-49D5-B53A-20E94FBBCF46}" presName="level3hierChild" presStyleCnt="0"/>
      <dgm:spPr/>
    </dgm:pt>
    <dgm:pt modelId="{CFC46B53-DEFA-47B9-9FB3-6E3908130E04}" type="pres">
      <dgm:prSet presAssocID="{A3719150-2C7C-4ECD-A09D-CC1FBC8D57DA}" presName="conn2-1" presStyleLbl="parChTrans1D3" presStyleIdx="0" presStyleCnt="1"/>
      <dgm:spPr/>
      <dgm:t>
        <a:bodyPr/>
        <a:lstStyle/>
        <a:p>
          <a:endParaRPr lang="en-US"/>
        </a:p>
      </dgm:t>
    </dgm:pt>
    <dgm:pt modelId="{8D804C52-2381-47AC-9967-F4CD55FA0400}" type="pres">
      <dgm:prSet presAssocID="{A3719150-2C7C-4ECD-A09D-CC1FBC8D57DA}" presName="connTx" presStyleLbl="parChTrans1D3" presStyleIdx="0" presStyleCnt="1"/>
      <dgm:spPr/>
      <dgm:t>
        <a:bodyPr/>
        <a:lstStyle/>
        <a:p>
          <a:endParaRPr lang="en-US"/>
        </a:p>
      </dgm:t>
    </dgm:pt>
    <dgm:pt modelId="{349418DE-18A7-49C2-9262-585E63BB82E2}" type="pres">
      <dgm:prSet presAssocID="{7A554696-CF98-4AE4-A71A-B562096B8D0B}" presName="root2" presStyleCnt="0"/>
      <dgm:spPr/>
    </dgm:pt>
    <dgm:pt modelId="{EB881C8F-2D8B-4FE4-9891-503ADF6BB706}" type="pres">
      <dgm:prSet presAssocID="{7A554696-CF98-4AE4-A71A-B562096B8D0B}" presName="LevelTwoTextNode" presStyleLbl="node3" presStyleIdx="0" presStyleCnt="1">
        <dgm:presLayoutVars>
          <dgm:chPref val="3"/>
        </dgm:presLayoutVars>
      </dgm:prSet>
      <dgm:spPr/>
      <dgm:t>
        <a:bodyPr/>
        <a:lstStyle/>
        <a:p>
          <a:endParaRPr lang="en-US"/>
        </a:p>
      </dgm:t>
    </dgm:pt>
    <dgm:pt modelId="{1F607FB6-E898-444F-9FAF-7845A0A0FB27}" type="pres">
      <dgm:prSet presAssocID="{7A554696-CF98-4AE4-A71A-B562096B8D0B}" presName="level3hierChild" presStyleCnt="0"/>
      <dgm:spPr/>
    </dgm:pt>
    <dgm:pt modelId="{7AC7150F-4CD5-401D-9BA5-464D6DD3D6A9}" type="pres">
      <dgm:prSet presAssocID="{9E60CDCB-FBC1-4744-86B1-E0C017AD067B}" presName="conn2-1" presStyleLbl="parChTrans1D4" presStyleIdx="0" presStyleCnt="1"/>
      <dgm:spPr/>
      <dgm:t>
        <a:bodyPr/>
        <a:lstStyle/>
        <a:p>
          <a:endParaRPr lang="en-US"/>
        </a:p>
      </dgm:t>
    </dgm:pt>
    <dgm:pt modelId="{9DED02CF-41F1-4C95-9646-72CD3BFBD128}" type="pres">
      <dgm:prSet presAssocID="{9E60CDCB-FBC1-4744-86B1-E0C017AD067B}" presName="connTx" presStyleLbl="parChTrans1D4" presStyleIdx="0" presStyleCnt="1"/>
      <dgm:spPr/>
      <dgm:t>
        <a:bodyPr/>
        <a:lstStyle/>
        <a:p>
          <a:endParaRPr lang="en-US"/>
        </a:p>
      </dgm:t>
    </dgm:pt>
    <dgm:pt modelId="{AC48ACD8-64BB-4022-B927-406581D31D61}" type="pres">
      <dgm:prSet presAssocID="{37B577F5-E778-4300-8782-7E0C1E956FD7}" presName="root2" presStyleCnt="0"/>
      <dgm:spPr/>
    </dgm:pt>
    <dgm:pt modelId="{4B384676-4653-44C7-BD9E-35DC9AE63841}" type="pres">
      <dgm:prSet presAssocID="{37B577F5-E778-4300-8782-7E0C1E956FD7}" presName="LevelTwoTextNode" presStyleLbl="node4" presStyleIdx="0" presStyleCnt="1">
        <dgm:presLayoutVars>
          <dgm:chPref val="3"/>
        </dgm:presLayoutVars>
      </dgm:prSet>
      <dgm:spPr/>
      <dgm:t>
        <a:bodyPr/>
        <a:lstStyle/>
        <a:p>
          <a:endParaRPr lang="en-US"/>
        </a:p>
      </dgm:t>
    </dgm:pt>
    <dgm:pt modelId="{B9E00FE0-616A-4D5D-A3E2-1526408A1A60}" type="pres">
      <dgm:prSet presAssocID="{37B577F5-E778-4300-8782-7E0C1E956FD7}" presName="level3hierChild" presStyleCnt="0"/>
      <dgm:spPr/>
    </dgm:pt>
    <dgm:pt modelId="{51FE1411-A40B-49D8-8918-131A3342F666}" type="pres">
      <dgm:prSet presAssocID="{221C8238-E291-4020-9F3B-68852C11B21B}" presName="conn2-1" presStyleLbl="parChTrans1D2" presStyleIdx="2" presStyleCnt="3"/>
      <dgm:spPr/>
      <dgm:t>
        <a:bodyPr/>
        <a:lstStyle/>
        <a:p>
          <a:endParaRPr lang="en-US"/>
        </a:p>
      </dgm:t>
    </dgm:pt>
    <dgm:pt modelId="{7667B43E-C9DF-4A49-AEBD-D539C302115A}" type="pres">
      <dgm:prSet presAssocID="{221C8238-E291-4020-9F3B-68852C11B21B}" presName="connTx" presStyleLbl="parChTrans1D2" presStyleIdx="2" presStyleCnt="3"/>
      <dgm:spPr/>
      <dgm:t>
        <a:bodyPr/>
        <a:lstStyle/>
        <a:p>
          <a:endParaRPr lang="en-US"/>
        </a:p>
      </dgm:t>
    </dgm:pt>
    <dgm:pt modelId="{B66384D3-132C-409D-8D2D-DAB1D19E9BD1}" type="pres">
      <dgm:prSet presAssocID="{1830BC7E-9CFC-475B-AF9F-E79A9F237614}" presName="root2" presStyleCnt="0"/>
      <dgm:spPr/>
    </dgm:pt>
    <dgm:pt modelId="{C661A414-8C5B-4D9C-8A61-DBC9B791E175}" type="pres">
      <dgm:prSet presAssocID="{1830BC7E-9CFC-475B-AF9F-E79A9F237614}" presName="LevelTwoTextNode" presStyleLbl="node2" presStyleIdx="2" presStyleCnt="3">
        <dgm:presLayoutVars>
          <dgm:chPref val="3"/>
        </dgm:presLayoutVars>
      </dgm:prSet>
      <dgm:spPr/>
      <dgm:t>
        <a:bodyPr/>
        <a:lstStyle/>
        <a:p>
          <a:endParaRPr lang="en-US"/>
        </a:p>
      </dgm:t>
    </dgm:pt>
    <dgm:pt modelId="{9A871CB6-C5B0-40D5-94BA-3C35BA22027B}" type="pres">
      <dgm:prSet presAssocID="{1830BC7E-9CFC-475B-AF9F-E79A9F237614}" presName="level3hierChild" presStyleCnt="0"/>
      <dgm:spPr/>
    </dgm:pt>
  </dgm:ptLst>
  <dgm:cxnLst>
    <dgm:cxn modelId="{A98A2AE7-A7BB-44CB-AEAA-B99C84D1D85C}" type="presOf" srcId="{9E27FD16-BCF3-46B1-BD44-3A942FBEC605}" destId="{75BD3050-5BC8-4872-9330-79AA10C00123}" srcOrd="1" destOrd="0" presId="urn:microsoft.com/office/officeart/2005/8/layout/hierarchy2"/>
    <dgm:cxn modelId="{76B07E40-B87D-4E54-A774-561F6E4A06E1}" type="presOf" srcId="{221C8238-E291-4020-9F3B-68852C11B21B}" destId="{7667B43E-C9DF-4A49-AEBD-D539C302115A}" srcOrd="1" destOrd="0" presId="urn:microsoft.com/office/officeart/2005/8/layout/hierarchy2"/>
    <dgm:cxn modelId="{A66EC3DD-4D44-4B1C-9985-96A714D85FCB}" type="presOf" srcId="{1830BC7E-9CFC-475B-AF9F-E79A9F237614}" destId="{C661A414-8C5B-4D9C-8A61-DBC9B791E175}" srcOrd="0" destOrd="0" presId="urn:microsoft.com/office/officeart/2005/8/layout/hierarchy2"/>
    <dgm:cxn modelId="{F7F91D5F-2197-4A03-BA0A-179F19AE836A}" type="presOf" srcId="{C43951D7-5A87-4DDA-8224-C4B83F94991D}" destId="{6C316CE7-D050-4469-A321-64CD23ED6DBB}" srcOrd="0" destOrd="0" presId="urn:microsoft.com/office/officeart/2005/8/layout/hierarchy2"/>
    <dgm:cxn modelId="{393F4E6E-804F-44B7-BA01-6704424AAB95}" type="presOf" srcId="{9E60CDCB-FBC1-4744-86B1-E0C017AD067B}" destId="{9DED02CF-41F1-4C95-9646-72CD3BFBD128}" srcOrd="1" destOrd="0" presId="urn:microsoft.com/office/officeart/2005/8/layout/hierarchy2"/>
    <dgm:cxn modelId="{C82B6874-997F-473E-ACC2-7432DF1CA8BF}" srcId="{0AEA5EAF-D8AA-44DC-A7A2-DEB67861961B}" destId="{88101ADC-EEEF-49D5-B53A-20E94FBBCF46}" srcOrd="1" destOrd="0" parTransId="{FF30A48A-2F6A-4318-A03F-525E71BFAB4E}" sibTransId="{4A3405AE-7723-408F-8F95-91F18C142DE1}"/>
    <dgm:cxn modelId="{0C2F43AE-745A-4EF7-A61F-B840375AEE8A}" srcId="{7A554696-CF98-4AE4-A71A-B562096B8D0B}" destId="{37B577F5-E778-4300-8782-7E0C1E956FD7}" srcOrd="0" destOrd="0" parTransId="{9E60CDCB-FBC1-4744-86B1-E0C017AD067B}" sibTransId="{B55F53BB-DCF4-4495-BDDF-F38A8F714E28}"/>
    <dgm:cxn modelId="{09582112-7173-4D57-ACF4-F437B1E2240B}" type="presOf" srcId="{91E66552-DB01-440B-BFEF-17D08F02DA66}" destId="{347C9B50-199E-4B0B-ABD8-430DA5B66E57}" srcOrd="0" destOrd="0" presId="urn:microsoft.com/office/officeart/2005/8/layout/hierarchy2"/>
    <dgm:cxn modelId="{3C866E41-A5F5-407F-8D56-EC0C8F7DB5D5}" srcId="{0AEA5EAF-D8AA-44DC-A7A2-DEB67861961B}" destId="{91E66552-DB01-440B-BFEF-17D08F02DA66}" srcOrd="0" destOrd="0" parTransId="{9E27FD16-BCF3-46B1-BD44-3A942FBEC605}" sibTransId="{0AEFD3B8-5333-434D-B38F-6063454CE1F9}"/>
    <dgm:cxn modelId="{4F7E91FE-6F29-4891-A89D-8DD9DC4BDBC4}" type="presOf" srcId="{221C8238-E291-4020-9F3B-68852C11B21B}" destId="{51FE1411-A40B-49D8-8918-131A3342F666}" srcOrd="0" destOrd="0" presId="urn:microsoft.com/office/officeart/2005/8/layout/hierarchy2"/>
    <dgm:cxn modelId="{ED2EA038-1E3F-444F-95CA-898756C22341}" srcId="{C43951D7-5A87-4DDA-8224-C4B83F94991D}" destId="{0AEA5EAF-D8AA-44DC-A7A2-DEB67861961B}" srcOrd="0" destOrd="0" parTransId="{15B96283-5E63-446F-A280-E0177DF4436B}" sibTransId="{E136CE3E-536A-437A-A3ED-237A25115672}"/>
    <dgm:cxn modelId="{93812CED-809A-4CE6-AE82-2E04A24BADA9}" type="presOf" srcId="{FF30A48A-2F6A-4318-A03F-525E71BFAB4E}" destId="{D639E3DB-BE7A-4566-9ADF-60153CD2203C}" srcOrd="0" destOrd="0" presId="urn:microsoft.com/office/officeart/2005/8/layout/hierarchy2"/>
    <dgm:cxn modelId="{11A9DE9A-6E01-4ADE-9FF8-F24211470903}" srcId="{0AEA5EAF-D8AA-44DC-A7A2-DEB67861961B}" destId="{1830BC7E-9CFC-475B-AF9F-E79A9F237614}" srcOrd="2" destOrd="0" parTransId="{221C8238-E291-4020-9F3B-68852C11B21B}" sibTransId="{03BACCC1-D278-455F-856A-2D4C57B35C78}"/>
    <dgm:cxn modelId="{2803130F-FB90-4F5D-9D93-BBDE8FD88370}" type="presOf" srcId="{7A554696-CF98-4AE4-A71A-B562096B8D0B}" destId="{EB881C8F-2D8B-4FE4-9891-503ADF6BB706}" srcOrd="0" destOrd="0" presId="urn:microsoft.com/office/officeart/2005/8/layout/hierarchy2"/>
    <dgm:cxn modelId="{4A69ECB2-1C66-4B63-AEB8-9DE2BE374476}" type="presOf" srcId="{A3719150-2C7C-4ECD-A09D-CC1FBC8D57DA}" destId="{CFC46B53-DEFA-47B9-9FB3-6E3908130E04}" srcOrd="0" destOrd="0" presId="urn:microsoft.com/office/officeart/2005/8/layout/hierarchy2"/>
    <dgm:cxn modelId="{01896E40-6836-4677-8728-4D38FA20E6FA}" type="presOf" srcId="{A3719150-2C7C-4ECD-A09D-CC1FBC8D57DA}" destId="{8D804C52-2381-47AC-9967-F4CD55FA0400}" srcOrd="1" destOrd="0" presId="urn:microsoft.com/office/officeart/2005/8/layout/hierarchy2"/>
    <dgm:cxn modelId="{A73F709B-0962-421F-A0D1-D45AB6A6FF91}" srcId="{88101ADC-EEEF-49D5-B53A-20E94FBBCF46}" destId="{7A554696-CF98-4AE4-A71A-B562096B8D0B}" srcOrd="0" destOrd="0" parTransId="{A3719150-2C7C-4ECD-A09D-CC1FBC8D57DA}" sibTransId="{B27954EF-5B59-488B-9455-D997DF1D8EA5}"/>
    <dgm:cxn modelId="{68D37E6F-A268-43DD-B3D7-CB21EC7C2A01}" type="presOf" srcId="{FF30A48A-2F6A-4318-A03F-525E71BFAB4E}" destId="{F7DBF6B1-0D2B-48C1-ABD0-FEEA5BF6284F}" srcOrd="1" destOrd="0" presId="urn:microsoft.com/office/officeart/2005/8/layout/hierarchy2"/>
    <dgm:cxn modelId="{170E029A-C725-4744-9348-2D9B73FF96C9}" type="presOf" srcId="{88101ADC-EEEF-49D5-B53A-20E94FBBCF46}" destId="{52BA3FE1-E70F-41C6-8835-6DC000DA5853}" srcOrd="0" destOrd="0" presId="urn:microsoft.com/office/officeart/2005/8/layout/hierarchy2"/>
    <dgm:cxn modelId="{626BC434-BC78-4ECF-9E41-9E0217C6EDF8}" type="presOf" srcId="{0AEA5EAF-D8AA-44DC-A7A2-DEB67861961B}" destId="{9EFA2CDF-5D3B-4716-9AAC-E1E84965F208}" srcOrd="0" destOrd="0" presId="urn:microsoft.com/office/officeart/2005/8/layout/hierarchy2"/>
    <dgm:cxn modelId="{4F4BE4FE-14B0-447D-83E3-C0DC394B18A0}" type="presOf" srcId="{37B577F5-E778-4300-8782-7E0C1E956FD7}" destId="{4B384676-4653-44C7-BD9E-35DC9AE63841}" srcOrd="0" destOrd="0" presId="urn:microsoft.com/office/officeart/2005/8/layout/hierarchy2"/>
    <dgm:cxn modelId="{55889662-1C99-456B-91AE-D4F9AB1FECBF}" type="presOf" srcId="{9E60CDCB-FBC1-4744-86B1-E0C017AD067B}" destId="{7AC7150F-4CD5-401D-9BA5-464D6DD3D6A9}" srcOrd="0" destOrd="0" presId="urn:microsoft.com/office/officeart/2005/8/layout/hierarchy2"/>
    <dgm:cxn modelId="{1928F4C0-F2A0-47AE-9A99-49D3B0DB0CDB}" type="presOf" srcId="{9E27FD16-BCF3-46B1-BD44-3A942FBEC605}" destId="{CED8E135-AFFA-445F-87C2-417B9FEA6861}" srcOrd="0" destOrd="0" presId="urn:microsoft.com/office/officeart/2005/8/layout/hierarchy2"/>
    <dgm:cxn modelId="{14A6E263-F991-42C2-B370-432B850F42A6}" type="presParOf" srcId="{6C316CE7-D050-4469-A321-64CD23ED6DBB}" destId="{CDE8958C-84BB-4EF2-A5CB-EA147F05C169}" srcOrd="0" destOrd="0" presId="urn:microsoft.com/office/officeart/2005/8/layout/hierarchy2"/>
    <dgm:cxn modelId="{ABC26F9D-DF88-4941-867E-4AC8806AE907}" type="presParOf" srcId="{CDE8958C-84BB-4EF2-A5CB-EA147F05C169}" destId="{9EFA2CDF-5D3B-4716-9AAC-E1E84965F208}" srcOrd="0" destOrd="0" presId="urn:microsoft.com/office/officeart/2005/8/layout/hierarchy2"/>
    <dgm:cxn modelId="{D6325025-6A2A-41C2-A20F-ECE2200EDF7E}" type="presParOf" srcId="{CDE8958C-84BB-4EF2-A5CB-EA147F05C169}" destId="{E846BD95-DDCE-49D9-8813-C7DDFB59E7CB}" srcOrd="1" destOrd="0" presId="urn:microsoft.com/office/officeart/2005/8/layout/hierarchy2"/>
    <dgm:cxn modelId="{7B99119D-4BA6-43B0-9AF6-B01CF2E01126}" type="presParOf" srcId="{E846BD95-DDCE-49D9-8813-C7DDFB59E7CB}" destId="{CED8E135-AFFA-445F-87C2-417B9FEA6861}" srcOrd="0" destOrd="0" presId="urn:microsoft.com/office/officeart/2005/8/layout/hierarchy2"/>
    <dgm:cxn modelId="{1E34C0E2-CB39-4ADD-8D57-F13A89BCA428}" type="presParOf" srcId="{CED8E135-AFFA-445F-87C2-417B9FEA6861}" destId="{75BD3050-5BC8-4872-9330-79AA10C00123}" srcOrd="0" destOrd="0" presId="urn:microsoft.com/office/officeart/2005/8/layout/hierarchy2"/>
    <dgm:cxn modelId="{4AFB4986-BCD4-47D5-9A42-A79CBD0C284E}" type="presParOf" srcId="{E846BD95-DDCE-49D9-8813-C7DDFB59E7CB}" destId="{EA391966-AD31-42F7-A41B-D6FEDD4A8071}" srcOrd="1" destOrd="0" presId="urn:microsoft.com/office/officeart/2005/8/layout/hierarchy2"/>
    <dgm:cxn modelId="{42250C43-8D3C-48D8-ACF9-17EF41CB7975}" type="presParOf" srcId="{EA391966-AD31-42F7-A41B-D6FEDD4A8071}" destId="{347C9B50-199E-4B0B-ABD8-430DA5B66E57}" srcOrd="0" destOrd="0" presId="urn:microsoft.com/office/officeart/2005/8/layout/hierarchy2"/>
    <dgm:cxn modelId="{AD4FEB13-2148-42AE-8CAD-748E0573D696}" type="presParOf" srcId="{EA391966-AD31-42F7-A41B-D6FEDD4A8071}" destId="{9C4B05F7-B827-47B0-9DA9-B4EDE2424CFD}" srcOrd="1" destOrd="0" presId="urn:microsoft.com/office/officeart/2005/8/layout/hierarchy2"/>
    <dgm:cxn modelId="{C836BD8A-F162-4275-B803-2B1C0A876965}" type="presParOf" srcId="{E846BD95-DDCE-49D9-8813-C7DDFB59E7CB}" destId="{D639E3DB-BE7A-4566-9ADF-60153CD2203C}" srcOrd="2" destOrd="0" presId="urn:microsoft.com/office/officeart/2005/8/layout/hierarchy2"/>
    <dgm:cxn modelId="{BF10A7E1-F9D9-43D8-BFD8-D34B64BF4A3C}" type="presParOf" srcId="{D639E3DB-BE7A-4566-9ADF-60153CD2203C}" destId="{F7DBF6B1-0D2B-48C1-ABD0-FEEA5BF6284F}" srcOrd="0" destOrd="0" presId="urn:microsoft.com/office/officeart/2005/8/layout/hierarchy2"/>
    <dgm:cxn modelId="{EA2E2393-2CF3-4FA4-8ACC-947AD9CDCA44}" type="presParOf" srcId="{E846BD95-DDCE-49D9-8813-C7DDFB59E7CB}" destId="{F26C8A73-34FC-4A5E-9310-B40FCDA97371}" srcOrd="3" destOrd="0" presId="urn:microsoft.com/office/officeart/2005/8/layout/hierarchy2"/>
    <dgm:cxn modelId="{064E95BE-C578-4CA7-BD7A-BF33F84283AD}" type="presParOf" srcId="{F26C8A73-34FC-4A5E-9310-B40FCDA97371}" destId="{52BA3FE1-E70F-41C6-8835-6DC000DA5853}" srcOrd="0" destOrd="0" presId="urn:microsoft.com/office/officeart/2005/8/layout/hierarchy2"/>
    <dgm:cxn modelId="{79FAEE03-EAA9-46F8-ABD6-F393C7394FE6}" type="presParOf" srcId="{F26C8A73-34FC-4A5E-9310-B40FCDA97371}" destId="{D52B8483-A2FF-4BD4-9BBE-BC141FD6B5BA}" srcOrd="1" destOrd="0" presId="urn:microsoft.com/office/officeart/2005/8/layout/hierarchy2"/>
    <dgm:cxn modelId="{1830A3CF-A0FC-471A-8C70-9EC00C30D4E4}" type="presParOf" srcId="{D52B8483-A2FF-4BD4-9BBE-BC141FD6B5BA}" destId="{CFC46B53-DEFA-47B9-9FB3-6E3908130E04}" srcOrd="0" destOrd="0" presId="urn:microsoft.com/office/officeart/2005/8/layout/hierarchy2"/>
    <dgm:cxn modelId="{606C249D-CD27-4D26-B2AF-7E6DB3EE3E27}" type="presParOf" srcId="{CFC46B53-DEFA-47B9-9FB3-6E3908130E04}" destId="{8D804C52-2381-47AC-9967-F4CD55FA0400}" srcOrd="0" destOrd="0" presId="urn:microsoft.com/office/officeart/2005/8/layout/hierarchy2"/>
    <dgm:cxn modelId="{58A28BE6-BF35-4C62-8FB0-7CD85B855EB7}" type="presParOf" srcId="{D52B8483-A2FF-4BD4-9BBE-BC141FD6B5BA}" destId="{349418DE-18A7-49C2-9262-585E63BB82E2}" srcOrd="1" destOrd="0" presId="urn:microsoft.com/office/officeart/2005/8/layout/hierarchy2"/>
    <dgm:cxn modelId="{6C3EE15C-5A52-4A1A-9E9F-C8930889AAC7}" type="presParOf" srcId="{349418DE-18A7-49C2-9262-585E63BB82E2}" destId="{EB881C8F-2D8B-4FE4-9891-503ADF6BB706}" srcOrd="0" destOrd="0" presId="urn:microsoft.com/office/officeart/2005/8/layout/hierarchy2"/>
    <dgm:cxn modelId="{58FE7426-86BE-4355-9157-BCC44B5D7A7D}" type="presParOf" srcId="{349418DE-18A7-49C2-9262-585E63BB82E2}" destId="{1F607FB6-E898-444F-9FAF-7845A0A0FB27}" srcOrd="1" destOrd="0" presId="urn:microsoft.com/office/officeart/2005/8/layout/hierarchy2"/>
    <dgm:cxn modelId="{4FD43450-02B1-443E-8997-0DD2E0C8191A}" type="presParOf" srcId="{1F607FB6-E898-444F-9FAF-7845A0A0FB27}" destId="{7AC7150F-4CD5-401D-9BA5-464D6DD3D6A9}" srcOrd="0" destOrd="0" presId="urn:microsoft.com/office/officeart/2005/8/layout/hierarchy2"/>
    <dgm:cxn modelId="{A6C2046C-61BE-4830-9A3D-A7627C490051}" type="presParOf" srcId="{7AC7150F-4CD5-401D-9BA5-464D6DD3D6A9}" destId="{9DED02CF-41F1-4C95-9646-72CD3BFBD128}" srcOrd="0" destOrd="0" presId="urn:microsoft.com/office/officeart/2005/8/layout/hierarchy2"/>
    <dgm:cxn modelId="{9F5B4B82-97F0-4E88-A522-17EA8236DBA4}" type="presParOf" srcId="{1F607FB6-E898-444F-9FAF-7845A0A0FB27}" destId="{AC48ACD8-64BB-4022-B927-406581D31D61}" srcOrd="1" destOrd="0" presId="urn:microsoft.com/office/officeart/2005/8/layout/hierarchy2"/>
    <dgm:cxn modelId="{1E17F206-391D-4CF8-85CB-1E45F7272968}" type="presParOf" srcId="{AC48ACD8-64BB-4022-B927-406581D31D61}" destId="{4B384676-4653-44C7-BD9E-35DC9AE63841}" srcOrd="0" destOrd="0" presId="urn:microsoft.com/office/officeart/2005/8/layout/hierarchy2"/>
    <dgm:cxn modelId="{33A790FA-A3EE-4953-AA44-311FB9211190}" type="presParOf" srcId="{AC48ACD8-64BB-4022-B927-406581D31D61}" destId="{B9E00FE0-616A-4D5D-A3E2-1526408A1A60}" srcOrd="1" destOrd="0" presId="urn:microsoft.com/office/officeart/2005/8/layout/hierarchy2"/>
    <dgm:cxn modelId="{ABF7D6C2-D8B2-4FB1-8BEE-3C0577FE2CEA}" type="presParOf" srcId="{E846BD95-DDCE-49D9-8813-C7DDFB59E7CB}" destId="{51FE1411-A40B-49D8-8918-131A3342F666}" srcOrd="4" destOrd="0" presId="urn:microsoft.com/office/officeart/2005/8/layout/hierarchy2"/>
    <dgm:cxn modelId="{45B5715B-00DE-4B01-A20F-EF3FA8B66906}" type="presParOf" srcId="{51FE1411-A40B-49D8-8918-131A3342F666}" destId="{7667B43E-C9DF-4A49-AEBD-D539C302115A}" srcOrd="0" destOrd="0" presId="urn:microsoft.com/office/officeart/2005/8/layout/hierarchy2"/>
    <dgm:cxn modelId="{CCC1FC40-8DE9-4FE7-AD56-F0CD75EAA520}" type="presParOf" srcId="{E846BD95-DDCE-49D9-8813-C7DDFB59E7CB}" destId="{B66384D3-132C-409D-8D2D-DAB1D19E9BD1}" srcOrd="5" destOrd="0" presId="urn:microsoft.com/office/officeart/2005/8/layout/hierarchy2"/>
    <dgm:cxn modelId="{E19EBC5D-C9F8-46A5-B2C4-F429C3F09687}" type="presParOf" srcId="{B66384D3-132C-409D-8D2D-DAB1D19E9BD1}" destId="{C661A414-8C5B-4D9C-8A61-DBC9B791E175}" srcOrd="0" destOrd="0" presId="urn:microsoft.com/office/officeart/2005/8/layout/hierarchy2"/>
    <dgm:cxn modelId="{1AFDB773-9C4F-49A6-BBFF-4DA7682B6C1A}" type="presParOf" srcId="{B66384D3-132C-409D-8D2D-DAB1D19E9BD1}" destId="{9A871CB6-C5B0-40D5-94BA-3C35BA22027B}" srcOrd="1" destOrd="0" presId="urn:microsoft.com/office/officeart/2005/8/layout/hierarchy2"/>
  </dgm:cxnLst>
  <dgm:bg>
    <a:blipFill>
      <a:blip xmlns:r="http://schemas.openxmlformats.org/officeDocument/2006/relationships" r:embed="rId1"/>
      <a:tile tx="0" ty="0" sx="100000" sy="100000" flip="none" algn="tl"/>
    </a:blipFill>
  </dgm:bg>
  <dgm:whole/>
</dgm:dataModel>
</file>

<file path=ppt/diagrams/data3.xml><?xml version="1.0" encoding="utf-8"?>
<dgm:dataModel xmlns:dgm="http://schemas.openxmlformats.org/drawingml/2006/diagram" xmlns:a="http://schemas.openxmlformats.org/drawingml/2006/main">
  <dgm:ptLst>
    <dgm:pt modelId="{BB77AD1D-2CAF-4F29-9147-964D5BCB9BA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0C4238DA-81C3-4C5A-9136-B9DEBD9EFDAB}">
      <dgm:prSet phldrT="[Text]" custT="1"/>
      <dgm:spPr/>
      <dgm:t>
        <a:bodyPr/>
        <a:lstStyle/>
        <a:p>
          <a:pPr algn="ctr"/>
          <a:r>
            <a:rPr lang="en-US" sz="1600" dirty="0"/>
            <a:t>Features of SCM</a:t>
          </a:r>
        </a:p>
      </dgm:t>
    </dgm:pt>
    <dgm:pt modelId="{ADFFFD8A-F2AE-4CCF-81AF-0F1E3B9F4013}" type="parTrans" cxnId="{C4E369C6-843C-45CA-9247-A4CA4B498764}">
      <dgm:prSet/>
      <dgm:spPr/>
      <dgm:t>
        <a:bodyPr/>
        <a:lstStyle/>
        <a:p>
          <a:pPr algn="ctr"/>
          <a:endParaRPr lang="en-US" sz="1600"/>
        </a:p>
      </dgm:t>
    </dgm:pt>
    <dgm:pt modelId="{790E17D8-E0E0-452C-A5BD-1C746EBD1441}" type="sibTrans" cxnId="{C4E369C6-843C-45CA-9247-A4CA4B498764}">
      <dgm:prSet/>
      <dgm:spPr/>
      <dgm:t>
        <a:bodyPr/>
        <a:lstStyle/>
        <a:p>
          <a:pPr algn="ctr"/>
          <a:endParaRPr lang="en-US" sz="1600"/>
        </a:p>
      </dgm:t>
    </dgm:pt>
    <dgm:pt modelId="{F13EC576-B818-4918-BC89-32F0E86D8A1D}">
      <dgm:prSet phldrT="[Text]" custT="1"/>
      <dgm:spPr/>
      <dgm:t>
        <a:bodyPr/>
        <a:lstStyle/>
        <a:p>
          <a:pPr algn="ctr"/>
          <a:r>
            <a:rPr lang="en-US" sz="1600"/>
            <a:t>Flow of Information</a:t>
          </a:r>
        </a:p>
      </dgm:t>
    </dgm:pt>
    <dgm:pt modelId="{873AEC36-5DF3-4E35-9B78-400BD26C3EA0}" type="parTrans" cxnId="{CAAEE109-0614-4432-BA9E-0645701A821C}">
      <dgm:prSet/>
      <dgm:spPr/>
      <dgm:t>
        <a:bodyPr/>
        <a:lstStyle/>
        <a:p>
          <a:pPr algn="ctr"/>
          <a:endParaRPr lang="en-US" sz="1600"/>
        </a:p>
      </dgm:t>
    </dgm:pt>
    <dgm:pt modelId="{A84171E7-E4E6-4208-9C33-974DE3AEB518}" type="sibTrans" cxnId="{CAAEE109-0614-4432-BA9E-0645701A821C}">
      <dgm:prSet/>
      <dgm:spPr/>
      <dgm:t>
        <a:bodyPr/>
        <a:lstStyle/>
        <a:p>
          <a:pPr algn="ctr"/>
          <a:endParaRPr lang="en-US" sz="1600"/>
        </a:p>
      </dgm:t>
    </dgm:pt>
    <dgm:pt modelId="{C4013689-60C8-4156-884D-257C4BE53454}">
      <dgm:prSet phldrT="[Text]" custT="1"/>
      <dgm:spPr/>
      <dgm:t>
        <a:bodyPr/>
        <a:lstStyle/>
        <a:p>
          <a:pPr algn="ctr"/>
          <a:r>
            <a:rPr lang="en-US" sz="1600"/>
            <a:t>Processing Customer Requirement</a:t>
          </a:r>
        </a:p>
      </dgm:t>
    </dgm:pt>
    <dgm:pt modelId="{F324C503-4CC6-4E4A-A1FD-49B754C15BE7}" type="parTrans" cxnId="{509CFC62-DBB1-4A20-83B3-27B41DF660E4}">
      <dgm:prSet/>
      <dgm:spPr/>
      <dgm:t>
        <a:bodyPr/>
        <a:lstStyle/>
        <a:p>
          <a:pPr algn="ctr"/>
          <a:endParaRPr lang="en-US" sz="1600"/>
        </a:p>
      </dgm:t>
    </dgm:pt>
    <dgm:pt modelId="{85446D61-A68B-4E4F-AE4F-19C7A2F2D54E}" type="sibTrans" cxnId="{509CFC62-DBB1-4A20-83B3-27B41DF660E4}">
      <dgm:prSet/>
      <dgm:spPr/>
      <dgm:t>
        <a:bodyPr/>
        <a:lstStyle/>
        <a:p>
          <a:pPr algn="ctr"/>
          <a:endParaRPr lang="en-US" sz="1600"/>
        </a:p>
      </dgm:t>
    </dgm:pt>
    <dgm:pt modelId="{357501F8-ED41-4BAA-966F-9871A5C27C66}">
      <dgm:prSet phldrT="[Text]" custT="1"/>
      <dgm:spPr/>
      <dgm:t>
        <a:bodyPr/>
        <a:lstStyle/>
        <a:p>
          <a:pPr algn="ctr"/>
          <a:r>
            <a:rPr lang="en-US" sz="1600"/>
            <a:t>Purchase Order Processing</a:t>
          </a:r>
        </a:p>
      </dgm:t>
    </dgm:pt>
    <dgm:pt modelId="{6C5111FB-1C6E-4A5D-AC24-976B974F3A44}" type="parTrans" cxnId="{CD1F4813-311E-4766-96C3-141DB10294F5}">
      <dgm:prSet/>
      <dgm:spPr/>
      <dgm:t>
        <a:bodyPr/>
        <a:lstStyle/>
        <a:p>
          <a:pPr algn="ctr"/>
          <a:endParaRPr lang="en-US" sz="1600"/>
        </a:p>
      </dgm:t>
    </dgm:pt>
    <dgm:pt modelId="{3CA1E391-1D66-4E44-8810-D290B3A0997A}" type="sibTrans" cxnId="{CD1F4813-311E-4766-96C3-141DB10294F5}">
      <dgm:prSet/>
      <dgm:spPr/>
      <dgm:t>
        <a:bodyPr/>
        <a:lstStyle/>
        <a:p>
          <a:pPr algn="ctr"/>
          <a:endParaRPr lang="en-US" sz="1600"/>
        </a:p>
      </dgm:t>
    </dgm:pt>
    <dgm:pt modelId="{5648E87B-ED54-4A18-B7C7-4322415C1940}">
      <dgm:prSet phldrT="[Text]" custT="1"/>
      <dgm:spPr/>
      <dgm:t>
        <a:bodyPr/>
        <a:lstStyle/>
        <a:p>
          <a:pPr algn="ctr"/>
          <a:r>
            <a:rPr lang="en-US" sz="1600"/>
            <a:t>Flow of Finance</a:t>
          </a:r>
        </a:p>
      </dgm:t>
    </dgm:pt>
    <dgm:pt modelId="{9A996492-310A-4C7F-BB7C-4BD9DF601DE7}" type="parTrans" cxnId="{A25DA4AD-F932-4681-A1CF-A80A16B66D64}">
      <dgm:prSet/>
      <dgm:spPr/>
      <dgm:t>
        <a:bodyPr/>
        <a:lstStyle/>
        <a:p>
          <a:pPr algn="ctr"/>
          <a:endParaRPr lang="en-US" sz="1600"/>
        </a:p>
      </dgm:t>
    </dgm:pt>
    <dgm:pt modelId="{37078013-7D19-450B-9AE3-177A2BB02364}" type="sibTrans" cxnId="{A25DA4AD-F932-4681-A1CF-A80A16B66D64}">
      <dgm:prSet/>
      <dgm:spPr/>
      <dgm:t>
        <a:bodyPr/>
        <a:lstStyle/>
        <a:p>
          <a:pPr algn="ctr"/>
          <a:endParaRPr lang="en-US" sz="1600"/>
        </a:p>
      </dgm:t>
    </dgm:pt>
    <dgm:pt modelId="{A48BDF69-14BB-4A85-9119-512646C54E52}">
      <dgm:prSet phldrT="[Text]" custT="1"/>
      <dgm:spPr/>
      <dgm:t>
        <a:bodyPr/>
        <a:lstStyle/>
        <a:p>
          <a:pPr algn="ctr"/>
          <a:r>
            <a:rPr lang="en-US" sz="1600"/>
            <a:t>Flow of Matarials</a:t>
          </a:r>
        </a:p>
      </dgm:t>
    </dgm:pt>
    <dgm:pt modelId="{BDEAD2FA-11EC-4D52-9209-54FB513E95D4}" type="parTrans" cxnId="{FD7ADBBC-2DBB-4C69-9D0E-D710607F34E4}">
      <dgm:prSet/>
      <dgm:spPr/>
      <dgm:t>
        <a:bodyPr/>
        <a:lstStyle/>
        <a:p>
          <a:endParaRPr lang="en-US" sz="1600"/>
        </a:p>
      </dgm:t>
    </dgm:pt>
    <dgm:pt modelId="{996D6F6F-D247-4D0C-BFCC-C24E3CA7DB44}" type="sibTrans" cxnId="{FD7ADBBC-2DBB-4C69-9D0E-D710607F34E4}">
      <dgm:prSet/>
      <dgm:spPr/>
      <dgm:t>
        <a:bodyPr/>
        <a:lstStyle/>
        <a:p>
          <a:endParaRPr lang="en-US" sz="1600"/>
        </a:p>
      </dgm:t>
    </dgm:pt>
    <dgm:pt modelId="{A67367E2-E876-43F4-8B80-64CA0DECAF4C}">
      <dgm:prSet custT="1"/>
      <dgm:spPr/>
      <dgm:t>
        <a:bodyPr/>
        <a:lstStyle/>
        <a:p>
          <a:r>
            <a:rPr lang="en-US" sz="1600"/>
            <a:t>Inventory Managemnet</a:t>
          </a:r>
        </a:p>
      </dgm:t>
    </dgm:pt>
    <dgm:pt modelId="{AF8E05D5-8554-4101-96A5-FA3086377FD2}" type="parTrans" cxnId="{49FA5D97-506D-4667-8FD3-7B1EF578BFE5}">
      <dgm:prSet/>
      <dgm:spPr/>
      <dgm:t>
        <a:bodyPr/>
        <a:lstStyle/>
        <a:p>
          <a:endParaRPr lang="en-US" sz="1600"/>
        </a:p>
      </dgm:t>
    </dgm:pt>
    <dgm:pt modelId="{007F3238-53BC-43A9-B75A-08F0DE0935DE}" type="sibTrans" cxnId="{49FA5D97-506D-4667-8FD3-7B1EF578BFE5}">
      <dgm:prSet/>
      <dgm:spPr/>
      <dgm:t>
        <a:bodyPr/>
        <a:lstStyle/>
        <a:p>
          <a:endParaRPr lang="en-US" sz="1600"/>
        </a:p>
      </dgm:t>
    </dgm:pt>
    <dgm:pt modelId="{94471EA8-F1B7-43C2-8650-4F21D4214E66}">
      <dgm:prSet phldrT="[Text]" custT="1"/>
      <dgm:spPr/>
      <dgm:t>
        <a:bodyPr/>
        <a:lstStyle/>
        <a:p>
          <a:pPr algn="ctr"/>
          <a:r>
            <a:rPr lang="en-US" sz="1600"/>
            <a:t>Supplier Relationshi Management</a:t>
          </a:r>
        </a:p>
      </dgm:t>
    </dgm:pt>
    <dgm:pt modelId="{AB31C3FD-0941-4CFC-A515-6385AED6D3C7}" type="parTrans" cxnId="{1104FC58-9A31-4E02-8390-98E9FFA734A0}">
      <dgm:prSet/>
      <dgm:spPr/>
      <dgm:t>
        <a:bodyPr/>
        <a:lstStyle/>
        <a:p>
          <a:endParaRPr lang="en-US" sz="1600"/>
        </a:p>
      </dgm:t>
    </dgm:pt>
    <dgm:pt modelId="{6827DD0F-E422-49AF-A198-8398D1D7765A}" type="sibTrans" cxnId="{1104FC58-9A31-4E02-8390-98E9FFA734A0}">
      <dgm:prSet/>
      <dgm:spPr/>
      <dgm:t>
        <a:bodyPr/>
        <a:lstStyle/>
        <a:p>
          <a:endParaRPr lang="en-US" sz="1600"/>
        </a:p>
      </dgm:t>
    </dgm:pt>
    <dgm:pt modelId="{DF3BED1E-7F27-4BB3-BDA1-F03DD9BA7768}">
      <dgm:prSet phldrT="[Text]" custT="1"/>
      <dgm:spPr/>
      <dgm:t>
        <a:bodyPr/>
        <a:lstStyle/>
        <a:p>
          <a:pPr algn="ctr"/>
          <a:r>
            <a:rPr lang="en-US" sz="1600"/>
            <a:t>WareHouse managemnet</a:t>
          </a:r>
        </a:p>
      </dgm:t>
    </dgm:pt>
    <dgm:pt modelId="{E47044CC-20E1-4042-8FB3-5F8146ADB773}" type="parTrans" cxnId="{8AB76AEA-2DAA-4651-B6FB-4DB5A994EED8}">
      <dgm:prSet/>
      <dgm:spPr/>
      <dgm:t>
        <a:bodyPr/>
        <a:lstStyle/>
        <a:p>
          <a:endParaRPr lang="en-US" sz="1600"/>
        </a:p>
      </dgm:t>
    </dgm:pt>
    <dgm:pt modelId="{C7C7D7BE-7B7F-4C31-9367-1C98F3FB50C3}" type="sibTrans" cxnId="{8AB76AEA-2DAA-4651-B6FB-4DB5A994EED8}">
      <dgm:prSet/>
      <dgm:spPr/>
      <dgm:t>
        <a:bodyPr/>
        <a:lstStyle/>
        <a:p>
          <a:endParaRPr lang="en-US" sz="1600"/>
        </a:p>
      </dgm:t>
    </dgm:pt>
    <dgm:pt modelId="{F01E288D-0978-4C35-BD43-F737B83D19DB}" type="pres">
      <dgm:prSet presAssocID="{BB77AD1D-2CAF-4F29-9147-964D5BCB9BAD}" presName="hierChild1" presStyleCnt="0">
        <dgm:presLayoutVars>
          <dgm:chPref val="1"/>
          <dgm:dir/>
          <dgm:animOne val="branch"/>
          <dgm:animLvl val="lvl"/>
          <dgm:resizeHandles/>
        </dgm:presLayoutVars>
      </dgm:prSet>
      <dgm:spPr/>
      <dgm:t>
        <a:bodyPr/>
        <a:lstStyle/>
        <a:p>
          <a:endParaRPr lang="en-US"/>
        </a:p>
      </dgm:t>
    </dgm:pt>
    <dgm:pt modelId="{536F485F-6BD4-4B35-98D9-9F71AA21A864}" type="pres">
      <dgm:prSet presAssocID="{0C4238DA-81C3-4C5A-9136-B9DEBD9EFDAB}" presName="hierRoot1" presStyleCnt="0"/>
      <dgm:spPr/>
    </dgm:pt>
    <dgm:pt modelId="{BF22954A-C421-4192-B350-46800F2CBC65}" type="pres">
      <dgm:prSet presAssocID="{0C4238DA-81C3-4C5A-9136-B9DEBD9EFDAB}" presName="composite" presStyleCnt="0"/>
      <dgm:spPr/>
    </dgm:pt>
    <dgm:pt modelId="{93CA9D0F-699A-48B4-B993-1A5A046DCC51}" type="pres">
      <dgm:prSet presAssocID="{0C4238DA-81C3-4C5A-9136-B9DEBD9EFDAB}" presName="background" presStyleLbl="node0" presStyleIdx="0" presStyleCnt="1"/>
      <dgm:spPr/>
    </dgm:pt>
    <dgm:pt modelId="{63857600-137A-4249-96B3-CF91317C4F76}" type="pres">
      <dgm:prSet presAssocID="{0C4238DA-81C3-4C5A-9136-B9DEBD9EFDAB}" presName="text" presStyleLbl="fgAcc0" presStyleIdx="0" presStyleCnt="1" custScaleX="417567" custScaleY="276085">
        <dgm:presLayoutVars>
          <dgm:chPref val="3"/>
        </dgm:presLayoutVars>
      </dgm:prSet>
      <dgm:spPr/>
      <dgm:t>
        <a:bodyPr/>
        <a:lstStyle/>
        <a:p>
          <a:endParaRPr lang="en-US"/>
        </a:p>
      </dgm:t>
    </dgm:pt>
    <dgm:pt modelId="{F4C07AD1-D708-402F-93F9-B520A0F7387A}" type="pres">
      <dgm:prSet presAssocID="{0C4238DA-81C3-4C5A-9136-B9DEBD9EFDAB}" presName="hierChild2" presStyleCnt="0"/>
      <dgm:spPr/>
    </dgm:pt>
    <dgm:pt modelId="{1886A53F-26B9-4466-A138-306DE9E598DF}" type="pres">
      <dgm:prSet presAssocID="{873AEC36-5DF3-4E35-9B78-400BD26C3EA0}" presName="Name10" presStyleLbl="parChTrans1D2" presStyleIdx="0" presStyleCnt="3"/>
      <dgm:spPr/>
      <dgm:t>
        <a:bodyPr/>
        <a:lstStyle/>
        <a:p>
          <a:endParaRPr lang="en-US"/>
        </a:p>
      </dgm:t>
    </dgm:pt>
    <dgm:pt modelId="{64660FBF-C90E-4E47-8B4D-E63777CE1F47}" type="pres">
      <dgm:prSet presAssocID="{F13EC576-B818-4918-BC89-32F0E86D8A1D}" presName="hierRoot2" presStyleCnt="0"/>
      <dgm:spPr/>
    </dgm:pt>
    <dgm:pt modelId="{B6602603-2C59-41C0-87B7-EBAF1B57836D}" type="pres">
      <dgm:prSet presAssocID="{F13EC576-B818-4918-BC89-32F0E86D8A1D}" presName="composite2" presStyleCnt="0"/>
      <dgm:spPr/>
    </dgm:pt>
    <dgm:pt modelId="{D41EF7B0-BF67-4214-AFA9-E0427EF908CD}" type="pres">
      <dgm:prSet presAssocID="{F13EC576-B818-4918-BC89-32F0E86D8A1D}" presName="background2" presStyleLbl="node2" presStyleIdx="0" presStyleCnt="3"/>
      <dgm:spPr/>
    </dgm:pt>
    <dgm:pt modelId="{2CAF8954-BB58-4250-B2B6-CFAA5D8BB3ED}" type="pres">
      <dgm:prSet presAssocID="{F13EC576-B818-4918-BC89-32F0E86D8A1D}" presName="text2" presStyleLbl="fgAcc2" presStyleIdx="0" presStyleCnt="3" custScaleX="173890" custScaleY="143060">
        <dgm:presLayoutVars>
          <dgm:chPref val="3"/>
        </dgm:presLayoutVars>
      </dgm:prSet>
      <dgm:spPr/>
      <dgm:t>
        <a:bodyPr/>
        <a:lstStyle/>
        <a:p>
          <a:endParaRPr lang="en-US"/>
        </a:p>
      </dgm:t>
    </dgm:pt>
    <dgm:pt modelId="{73684AA2-C7B7-45FE-8CA4-20AE87FFC86E}" type="pres">
      <dgm:prSet presAssocID="{F13EC576-B818-4918-BC89-32F0E86D8A1D}" presName="hierChild3" presStyleCnt="0"/>
      <dgm:spPr/>
    </dgm:pt>
    <dgm:pt modelId="{9ED55490-09FD-473D-A6D3-1B57AD1636EC}" type="pres">
      <dgm:prSet presAssocID="{BDEAD2FA-11EC-4D52-9209-54FB513E95D4}" presName="Name10" presStyleLbl="parChTrans1D2" presStyleIdx="1" presStyleCnt="3"/>
      <dgm:spPr/>
      <dgm:t>
        <a:bodyPr/>
        <a:lstStyle/>
        <a:p>
          <a:endParaRPr lang="en-US"/>
        </a:p>
      </dgm:t>
    </dgm:pt>
    <dgm:pt modelId="{2C5AD1BB-1256-4E1F-9ECE-96E25D16280F}" type="pres">
      <dgm:prSet presAssocID="{A48BDF69-14BB-4A85-9119-512646C54E52}" presName="hierRoot2" presStyleCnt="0"/>
      <dgm:spPr/>
    </dgm:pt>
    <dgm:pt modelId="{7D293B62-17AD-4C83-9C91-1D7E94932D7C}" type="pres">
      <dgm:prSet presAssocID="{A48BDF69-14BB-4A85-9119-512646C54E52}" presName="composite2" presStyleCnt="0"/>
      <dgm:spPr/>
    </dgm:pt>
    <dgm:pt modelId="{8E6D581B-DE37-43CA-AEF1-D63D9B0F22AD}" type="pres">
      <dgm:prSet presAssocID="{A48BDF69-14BB-4A85-9119-512646C54E52}" presName="background2" presStyleLbl="node2" presStyleIdx="1" presStyleCnt="3"/>
      <dgm:spPr/>
    </dgm:pt>
    <dgm:pt modelId="{CD9170F7-67BB-4801-8BDD-168B10FCEDF6}" type="pres">
      <dgm:prSet presAssocID="{A48BDF69-14BB-4A85-9119-512646C54E52}" presName="text2" presStyleLbl="fgAcc2" presStyleIdx="1" presStyleCnt="3" custScaleX="286219" custScaleY="193231">
        <dgm:presLayoutVars>
          <dgm:chPref val="3"/>
        </dgm:presLayoutVars>
      </dgm:prSet>
      <dgm:spPr/>
      <dgm:t>
        <a:bodyPr/>
        <a:lstStyle/>
        <a:p>
          <a:endParaRPr lang="en-US"/>
        </a:p>
      </dgm:t>
    </dgm:pt>
    <dgm:pt modelId="{DF4A5A94-481B-4DE8-8442-3E699648E8A6}" type="pres">
      <dgm:prSet presAssocID="{A48BDF69-14BB-4A85-9119-512646C54E52}" presName="hierChild3" presStyleCnt="0"/>
      <dgm:spPr/>
    </dgm:pt>
    <dgm:pt modelId="{C2D0A111-63DC-413B-AE7C-8F216A5DFC19}" type="pres">
      <dgm:prSet presAssocID="{F324C503-4CC6-4E4A-A1FD-49B754C15BE7}" presName="Name17" presStyleLbl="parChTrans1D3" presStyleIdx="0" presStyleCnt="5"/>
      <dgm:spPr/>
      <dgm:t>
        <a:bodyPr/>
        <a:lstStyle/>
        <a:p>
          <a:endParaRPr lang="en-US"/>
        </a:p>
      </dgm:t>
    </dgm:pt>
    <dgm:pt modelId="{CB1DE4B5-911B-4C8A-80F8-2CA3616525A7}" type="pres">
      <dgm:prSet presAssocID="{C4013689-60C8-4156-884D-257C4BE53454}" presName="hierRoot3" presStyleCnt="0"/>
      <dgm:spPr/>
    </dgm:pt>
    <dgm:pt modelId="{A69FFDB0-3D1C-4E52-91BA-9C71F41E3BCC}" type="pres">
      <dgm:prSet presAssocID="{C4013689-60C8-4156-884D-257C4BE53454}" presName="composite3" presStyleCnt="0"/>
      <dgm:spPr/>
    </dgm:pt>
    <dgm:pt modelId="{259B2DFC-DB04-41BF-8284-DD159AF6D87B}" type="pres">
      <dgm:prSet presAssocID="{C4013689-60C8-4156-884D-257C4BE53454}" presName="background3" presStyleLbl="node3" presStyleIdx="0" presStyleCnt="5"/>
      <dgm:spPr/>
    </dgm:pt>
    <dgm:pt modelId="{52F25888-3F0E-40F3-9C30-DFB7092F35F9}" type="pres">
      <dgm:prSet presAssocID="{C4013689-60C8-4156-884D-257C4BE53454}" presName="text3" presStyleLbl="fgAcc3" presStyleIdx="0" presStyleCnt="5" custScaleX="166941" custScaleY="285318">
        <dgm:presLayoutVars>
          <dgm:chPref val="3"/>
        </dgm:presLayoutVars>
      </dgm:prSet>
      <dgm:spPr/>
      <dgm:t>
        <a:bodyPr/>
        <a:lstStyle/>
        <a:p>
          <a:endParaRPr lang="en-US"/>
        </a:p>
      </dgm:t>
    </dgm:pt>
    <dgm:pt modelId="{3FDAA429-954A-4664-97CB-A62F385C8D4A}" type="pres">
      <dgm:prSet presAssocID="{C4013689-60C8-4156-884D-257C4BE53454}" presName="hierChild4" presStyleCnt="0"/>
      <dgm:spPr/>
    </dgm:pt>
    <dgm:pt modelId="{B6F970AB-7CC3-4953-AB7A-D98885F35341}" type="pres">
      <dgm:prSet presAssocID="{AF8E05D5-8554-4101-96A5-FA3086377FD2}" presName="Name17" presStyleLbl="parChTrans1D3" presStyleIdx="1" presStyleCnt="5"/>
      <dgm:spPr/>
      <dgm:t>
        <a:bodyPr/>
        <a:lstStyle/>
        <a:p>
          <a:endParaRPr lang="en-US"/>
        </a:p>
      </dgm:t>
    </dgm:pt>
    <dgm:pt modelId="{F52E2202-564B-4D63-8E63-1A7A7315AE31}" type="pres">
      <dgm:prSet presAssocID="{A67367E2-E876-43F4-8B80-64CA0DECAF4C}" presName="hierRoot3" presStyleCnt="0"/>
      <dgm:spPr/>
    </dgm:pt>
    <dgm:pt modelId="{C3B0D598-A278-4B52-B1A9-336DD5D7A482}" type="pres">
      <dgm:prSet presAssocID="{A67367E2-E876-43F4-8B80-64CA0DECAF4C}" presName="composite3" presStyleCnt="0"/>
      <dgm:spPr/>
    </dgm:pt>
    <dgm:pt modelId="{17B2869D-A3A7-4E12-BEE9-3CD6ADF0EC9C}" type="pres">
      <dgm:prSet presAssocID="{A67367E2-E876-43F4-8B80-64CA0DECAF4C}" presName="background3" presStyleLbl="node3" presStyleIdx="1" presStyleCnt="5"/>
      <dgm:spPr/>
    </dgm:pt>
    <dgm:pt modelId="{516795DE-2301-46F9-8C62-E60BE4C21300}" type="pres">
      <dgm:prSet presAssocID="{A67367E2-E876-43F4-8B80-64CA0DECAF4C}" presName="text3" presStyleLbl="fgAcc3" presStyleIdx="1" presStyleCnt="5" custScaleX="152608" custScaleY="251301">
        <dgm:presLayoutVars>
          <dgm:chPref val="3"/>
        </dgm:presLayoutVars>
      </dgm:prSet>
      <dgm:spPr/>
      <dgm:t>
        <a:bodyPr/>
        <a:lstStyle/>
        <a:p>
          <a:endParaRPr lang="en-US"/>
        </a:p>
      </dgm:t>
    </dgm:pt>
    <dgm:pt modelId="{A4F4D5EE-E8FC-4CF5-8FFC-7BFCF9498A0D}" type="pres">
      <dgm:prSet presAssocID="{A67367E2-E876-43F4-8B80-64CA0DECAF4C}" presName="hierChild4" presStyleCnt="0"/>
      <dgm:spPr/>
    </dgm:pt>
    <dgm:pt modelId="{8651D305-4108-4294-9CC1-A4E808A6F739}" type="pres">
      <dgm:prSet presAssocID="{6C5111FB-1C6E-4A5D-AC24-976B974F3A44}" presName="Name17" presStyleLbl="parChTrans1D3" presStyleIdx="2" presStyleCnt="5"/>
      <dgm:spPr/>
      <dgm:t>
        <a:bodyPr/>
        <a:lstStyle/>
        <a:p>
          <a:endParaRPr lang="en-US"/>
        </a:p>
      </dgm:t>
    </dgm:pt>
    <dgm:pt modelId="{E6E7AE6D-C343-4BC9-AE13-71DA5E04DDE7}" type="pres">
      <dgm:prSet presAssocID="{357501F8-ED41-4BAA-966F-9871A5C27C66}" presName="hierRoot3" presStyleCnt="0"/>
      <dgm:spPr/>
    </dgm:pt>
    <dgm:pt modelId="{838021C1-649A-4F82-8449-E3DD06B92B3F}" type="pres">
      <dgm:prSet presAssocID="{357501F8-ED41-4BAA-966F-9871A5C27C66}" presName="composite3" presStyleCnt="0"/>
      <dgm:spPr/>
    </dgm:pt>
    <dgm:pt modelId="{30DA4C13-A2E3-4887-A8F1-856C810021B3}" type="pres">
      <dgm:prSet presAssocID="{357501F8-ED41-4BAA-966F-9871A5C27C66}" presName="background3" presStyleLbl="node3" presStyleIdx="2" presStyleCnt="5"/>
      <dgm:spPr/>
    </dgm:pt>
    <dgm:pt modelId="{00BB2715-F010-4FC7-99F6-FC21410FA68B}" type="pres">
      <dgm:prSet presAssocID="{357501F8-ED41-4BAA-966F-9871A5C27C66}" presName="text3" presStyleLbl="fgAcc3" presStyleIdx="2" presStyleCnt="5" custScaleX="188906" custScaleY="247403">
        <dgm:presLayoutVars>
          <dgm:chPref val="3"/>
        </dgm:presLayoutVars>
      </dgm:prSet>
      <dgm:spPr/>
      <dgm:t>
        <a:bodyPr/>
        <a:lstStyle/>
        <a:p>
          <a:endParaRPr lang="en-US"/>
        </a:p>
      </dgm:t>
    </dgm:pt>
    <dgm:pt modelId="{1E592DD7-D36F-4435-B9B7-56AE2AB689BE}" type="pres">
      <dgm:prSet presAssocID="{357501F8-ED41-4BAA-966F-9871A5C27C66}" presName="hierChild4" presStyleCnt="0"/>
      <dgm:spPr/>
    </dgm:pt>
    <dgm:pt modelId="{BF5680AA-AD0B-421F-8D00-F152F50843C6}" type="pres">
      <dgm:prSet presAssocID="{AB31C3FD-0941-4CFC-A515-6385AED6D3C7}" presName="Name17" presStyleLbl="parChTrans1D3" presStyleIdx="3" presStyleCnt="5"/>
      <dgm:spPr/>
      <dgm:t>
        <a:bodyPr/>
        <a:lstStyle/>
        <a:p>
          <a:endParaRPr lang="en-US"/>
        </a:p>
      </dgm:t>
    </dgm:pt>
    <dgm:pt modelId="{1B6404FD-0576-4FF2-8B7E-714F93FFB806}" type="pres">
      <dgm:prSet presAssocID="{94471EA8-F1B7-43C2-8650-4F21D4214E66}" presName="hierRoot3" presStyleCnt="0"/>
      <dgm:spPr/>
    </dgm:pt>
    <dgm:pt modelId="{58FF9EC5-85AE-40C3-9BAB-F1D7A7DE0D47}" type="pres">
      <dgm:prSet presAssocID="{94471EA8-F1B7-43C2-8650-4F21D4214E66}" presName="composite3" presStyleCnt="0"/>
      <dgm:spPr/>
    </dgm:pt>
    <dgm:pt modelId="{CB373DAB-FF2B-467F-92BE-C2BBCEE22E1E}" type="pres">
      <dgm:prSet presAssocID="{94471EA8-F1B7-43C2-8650-4F21D4214E66}" presName="background3" presStyleLbl="node3" presStyleIdx="3" presStyleCnt="5"/>
      <dgm:spPr/>
    </dgm:pt>
    <dgm:pt modelId="{54096931-51FA-467E-B5D7-53DB604D614F}" type="pres">
      <dgm:prSet presAssocID="{94471EA8-F1B7-43C2-8650-4F21D4214E66}" presName="text3" presStyleLbl="fgAcc3" presStyleIdx="3" presStyleCnt="5" custScaleX="173972" custScaleY="297677">
        <dgm:presLayoutVars>
          <dgm:chPref val="3"/>
        </dgm:presLayoutVars>
      </dgm:prSet>
      <dgm:spPr/>
      <dgm:t>
        <a:bodyPr/>
        <a:lstStyle/>
        <a:p>
          <a:endParaRPr lang="en-US"/>
        </a:p>
      </dgm:t>
    </dgm:pt>
    <dgm:pt modelId="{1B7CC876-65BC-43AB-82CE-A0D54EB3352C}" type="pres">
      <dgm:prSet presAssocID="{94471EA8-F1B7-43C2-8650-4F21D4214E66}" presName="hierChild4" presStyleCnt="0"/>
      <dgm:spPr/>
    </dgm:pt>
    <dgm:pt modelId="{2234C73A-5D1B-4D08-AD54-CCBB3B5AC57A}" type="pres">
      <dgm:prSet presAssocID="{E47044CC-20E1-4042-8FB3-5F8146ADB773}" presName="Name17" presStyleLbl="parChTrans1D3" presStyleIdx="4" presStyleCnt="5"/>
      <dgm:spPr/>
      <dgm:t>
        <a:bodyPr/>
        <a:lstStyle/>
        <a:p>
          <a:endParaRPr lang="en-US"/>
        </a:p>
      </dgm:t>
    </dgm:pt>
    <dgm:pt modelId="{A16240D2-D735-4269-9A15-CEAE3CCF574E}" type="pres">
      <dgm:prSet presAssocID="{DF3BED1E-7F27-4BB3-BDA1-F03DD9BA7768}" presName="hierRoot3" presStyleCnt="0"/>
      <dgm:spPr/>
    </dgm:pt>
    <dgm:pt modelId="{F7D33F77-3339-46CD-9CFB-718659628748}" type="pres">
      <dgm:prSet presAssocID="{DF3BED1E-7F27-4BB3-BDA1-F03DD9BA7768}" presName="composite3" presStyleCnt="0"/>
      <dgm:spPr/>
    </dgm:pt>
    <dgm:pt modelId="{BE7B0A4E-2C1D-42B6-9A76-EA23EF667224}" type="pres">
      <dgm:prSet presAssocID="{DF3BED1E-7F27-4BB3-BDA1-F03DD9BA7768}" presName="background3" presStyleLbl="node3" presStyleIdx="4" presStyleCnt="5"/>
      <dgm:spPr/>
    </dgm:pt>
    <dgm:pt modelId="{429158F3-FC46-43BE-A0EE-21748D81A4AC}" type="pres">
      <dgm:prSet presAssocID="{DF3BED1E-7F27-4BB3-BDA1-F03DD9BA7768}" presName="text3" presStyleLbl="fgAcc3" presStyleIdx="4" presStyleCnt="5" custScaleX="152922" custScaleY="255119">
        <dgm:presLayoutVars>
          <dgm:chPref val="3"/>
        </dgm:presLayoutVars>
      </dgm:prSet>
      <dgm:spPr/>
      <dgm:t>
        <a:bodyPr/>
        <a:lstStyle/>
        <a:p>
          <a:endParaRPr lang="en-US"/>
        </a:p>
      </dgm:t>
    </dgm:pt>
    <dgm:pt modelId="{B21CC268-0CBA-4A4B-BFF2-0CE2D416EB9C}" type="pres">
      <dgm:prSet presAssocID="{DF3BED1E-7F27-4BB3-BDA1-F03DD9BA7768}" presName="hierChild4" presStyleCnt="0"/>
      <dgm:spPr/>
    </dgm:pt>
    <dgm:pt modelId="{94F50416-383D-42F6-BC69-E3CAD9B87D16}" type="pres">
      <dgm:prSet presAssocID="{9A996492-310A-4C7F-BB7C-4BD9DF601DE7}" presName="Name10" presStyleLbl="parChTrans1D2" presStyleIdx="2" presStyleCnt="3"/>
      <dgm:spPr/>
      <dgm:t>
        <a:bodyPr/>
        <a:lstStyle/>
        <a:p>
          <a:endParaRPr lang="en-US"/>
        </a:p>
      </dgm:t>
    </dgm:pt>
    <dgm:pt modelId="{6BD89AEE-767D-4E46-B285-4DED0D6B5510}" type="pres">
      <dgm:prSet presAssocID="{5648E87B-ED54-4A18-B7C7-4322415C1940}" presName="hierRoot2" presStyleCnt="0"/>
      <dgm:spPr/>
    </dgm:pt>
    <dgm:pt modelId="{257E526C-3C82-43C9-A0F1-9BBDAC4DD478}" type="pres">
      <dgm:prSet presAssocID="{5648E87B-ED54-4A18-B7C7-4322415C1940}" presName="composite2" presStyleCnt="0"/>
      <dgm:spPr/>
    </dgm:pt>
    <dgm:pt modelId="{304352F4-1031-4993-827E-43CB3AC21A19}" type="pres">
      <dgm:prSet presAssocID="{5648E87B-ED54-4A18-B7C7-4322415C1940}" presName="background2" presStyleLbl="node2" presStyleIdx="2" presStyleCnt="3"/>
      <dgm:spPr/>
    </dgm:pt>
    <dgm:pt modelId="{2AD5FDD1-BF77-4A2E-B62E-2A22CF7DA60F}" type="pres">
      <dgm:prSet presAssocID="{5648E87B-ED54-4A18-B7C7-4322415C1940}" presName="text2" presStyleLbl="fgAcc2" presStyleIdx="2" presStyleCnt="3" custScaleX="147603" custScaleY="157596">
        <dgm:presLayoutVars>
          <dgm:chPref val="3"/>
        </dgm:presLayoutVars>
      </dgm:prSet>
      <dgm:spPr/>
      <dgm:t>
        <a:bodyPr/>
        <a:lstStyle/>
        <a:p>
          <a:endParaRPr lang="en-US"/>
        </a:p>
      </dgm:t>
    </dgm:pt>
    <dgm:pt modelId="{B59BBB03-5121-4A53-BC12-AEFDE2F661AB}" type="pres">
      <dgm:prSet presAssocID="{5648E87B-ED54-4A18-B7C7-4322415C1940}" presName="hierChild3" presStyleCnt="0"/>
      <dgm:spPr/>
    </dgm:pt>
  </dgm:ptLst>
  <dgm:cxnLst>
    <dgm:cxn modelId="{2FADB18F-48AC-4806-B626-78A3E2167C25}" type="presOf" srcId="{AF8E05D5-8554-4101-96A5-FA3086377FD2}" destId="{B6F970AB-7CC3-4953-AB7A-D98885F35341}" srcOrd="0" destOrd="0" presId="urn:microsoft.com/office/officeart/2005/8/layout/hierarchy1"/>
    <dgm:cxn modelId="{5E1CE1FE-FFF8-443B-92E1-B52166F315EF}" type="presOf" srcId="{A67367E2-E876-43F4-8B80-64CA0DECAF4C}" destId="{516795DE-2301-46F9-8C62-E60BE4C21300}" srcOrd="0" destOrd="0" presId="urn:microsoft.com/office/officeart/2005/8/layout/hierarchy1"/>
    <dgm:cxn modelId="{A0C0ABFF-E12D-488E-9288-9D99F70D0878}" type="presOf" srcId="{F324C503-4CC6-4E4A-A1FD-49B754C15BE7}" destId="{C2D0A111-63DC-413B-AE7C-8F216A5DFC19}" srcOrd="0" destOrd="0" presId="urn:microsoft.com/office/officeart/2005/8/layout/hierarchy1"/>
    <dgm:cxn modelId="{9531B605-985B-40AC-B00C-0205FCA0CA5B}" type="presOf" srcId="{357501F8-ED41-4BAA-966F-9871A5C27C66}" destId="{00BB2715-F010-4FC7-99F6-FC21410FA68B}" srcOrd="0" destOrd="0" presId="urn:microsoft.com/office/officeart/2005/8/layout/hierarchy1"/>
    <dgm:cxn modelId="{8AB76AEA-2DAA-4651-B6FB-4DB5A994EED8}" srcId="{A48BDF69-14BB-4A85-9119-512646C54E52}" destId="{DF3BED1E-7F27-4BB3-BDA1-F03DD9BA7768}" srcOrd="4" destOrd="0" parTransId="{E47044CC-20E1-4042-8FB3-5F8146ADB773}" sibTransId="{C7C7D7BE-7B7F-4C31-9367-1C98F3FB50C3}"/>
    <dgm:cxn modelId="{C9C283EF-0744-4F0F-83B2-D739FE3FDB4C}" type="presOf" srcId="{F13EC576-B818-4918-BC89-32F0E86D8A1D}" destId="{2CAF8954-BB58-4250-B2B6-CFAA5D8BB3ED}" srcOrd="0" destOrd="0" presId="urn:microsoft.com/office/officeart/2005/8/layout/hierarchy1"/>
    <dgm:cxn modelId="{7D312484-D47B-4167-B04C-0370A6541441}" type="presOf" srcId="{BDEAD2FA-11EC-4D52-9209-54FB513E95D4}" destId="{9ED55490-09FD-473D-A6D3-1B57AD1636EC}" srcOrd="0" destOrd="0" presId="urn:microsoft.com/office/officeart/2005/8/layout/hierarchy1"/>
    <dgm:cxn modelId="{9C004F94-8ACB-4B02-A684-37162CD85145}" type="presOf" srcId="{5648E87B-ED54-4A18-B7C7-4322415C1940}" destId="{2AD5FDD1-BF77-4A2E-B62E-2A22CF7DA60F}" srcOrd="0" destOrd="0" presId="urn:microsoft.com/office/officeart/2005/8/layout/hierarchy1"/>
    <dgm:cxn modelId="{509CFC62-DBB1-4A20-83B3-27B41DF660E4}" srcId="{A48BDF69-14BB-4A85-9119-512646C54E52}" destId="{C4013689-60C8-4156-884D-257C4BE53454}" srcOrd="0" destOrd="0" parTransId="{F324C503-4CC6-4E4A-A1FD-49B754C15BE7}" sibTransId="{85446D61-A68B-4E4F-AE4F-19C7A2F2D54E}"/>
    <dgm:cxn modelId="{5EAD7687-F375-4C34-80E0-671165C0CB1F}" type="presOf" srcId="{873AEC36-5DF3-4E35-9B78-400BD26C3EA0}" destId="{1886A53F-26B9-4466-A138-306DE9E598DF}" srcOrd="0" destOrd="0" presId="urn:microsoft.com/office/officeart/2005/8/layout/hierarchy1"/>
    <dgm:cxn modelId="{C4E369C6-843C-45CA-9247-A4CA4B498764}" srcId="{BB77AD1D-2CAF-4F29-9147-964D5BCB9BAD}" destId="{0C4238DA-81C3-4C5A-9136-B9DEBD9EFDAB}" srcOrd="0" destOrd="0" parTransId="{ADFFFD8A-F2AE-4CCF-81AF-0F1E3B9F4013}" sibTransId="{790E17D8-E0E0-452C-A5BD-1C746EBD1441}"/>
    <dgm:cxn modelId="{A25DA4AD-F932-4681-A1CF-A80A16B66D64}" srcId="{0C4238DA-81C3-4C5A-9136-B9DEBD9EFDAB}" destId="{5648E87B-ED54-4A18-B7C7-4322415C1940}" srcOrd="2" destOrd="0" parTransId="{9A996492-310A-4C7F-BB7C-4BD9DF601DE7}" sibTransId="{37078013-7D19-450B-9AE3-177A2BB02364}"/>
    <dgm:cxn modelId="{FD7ADBBC-2DBB-4C69-9D0E-D710607F34E4}" srcId="{0C4238DA-81C3-4C5A-9136-B9DEBD9EFDAB}" destId="{A48BDF69-14BB-4A85-9119-512646C54E52}" srcOrd="1" destOrd="0" parTransId="{BDEAD2FA-11EC-4D52-9209-54FB513E95D4}" sibTransId="{996D6F6F-D247-4D0C-BFCC-C24E3CA7DB44}"/>
    <dgm:cxn modelId="{7C05E96C-75DA-46A5-ABB3-2C8FA1379E4E}" type="presOf" srcId="{C4013689-60C8-4156-884D-257C4BE53454}" destId="{52F25888-3F0E-40F3-9C30-DFB7092F35F9}" srcOrd="0" destOrd="0" presId="urn:microsoft.com/office/officeart/2005/8/layout/hierarchy1"/>
    <dgm:cxn modelId="{7B6D965A-B836-4E5F-84B4-7E54E5ECEC0A}" type="presOf" srcId="{6C5111FB-1C6E-4A5D-AC24-976B974F3A44}" destId="{8651D305-4108-4294-9CC1-A4E808A6F739}" srcOrd="0" destOrd="0" presId="urn:microsoft.com/office/officeart/2005/8/layout/hierarchy1"/>
    <dgm:cxn modelId="{AD60FED1-2125-4409-9ACD-EA3AC774E47B}" type="presOf" srcId="{E47044CC-20E1-4042-8FB3-5F8146ADB773}" destId="{2234C73A-5D1B-4D08-AD54-CCBB3B5AC57A}" srcOrd="0" destOrd="0" presId="urn:microsoft.com/office/officeart/2005/8/layout/hierarchy1"/>
    <dgm:cxn modelId="{CAAEE109-0614-4432-BA9E-0645701A821C}" srcId="{0C4238DA-81C3-4C5A-9136-B9DEBD9EFDAB}" destId="{F13EC576-B818-4918-BC89-32F0E86D8A1D}" srcOrd="0" destOrd="0" parTransId="{873AEC36-5DF3-4E35-9B78-400BD26C3EA0}" sibTransId="{A84171E7-E4E6-4208-9C33-974DE3AEB518}"/>
    <dgm:cxn modelId="{57FDE80F-629C-420C-BBFC-7B82F241892C}" type="presOf" srcId="{94471EA8-F1B7-43C2-8650-4F21D4214E66}" destId="{54096931-51FA-467E-B5D7-53DB604D614F}" srcOrd="0" destOrd="0" presId="urn:microsoft.com/office/officeart/2005/8/layout/hierarchy1"/>
    <dgm:cxn modelId="{0F13E22A-6449-4B25-A7EA-B765897B26CA}" type="presOf" srcId="{A48BDF69-14BB-4A85-9119-512646C54E52}" destId="{CD9170F7-67BB-4801-8BDD-168B10FCEDF6}" srcOrd="0" destOrd="0" presId="urn:microsoft.com/office/officeart/2005/8/layout/hierarchy1"/>
    <dgm:cxn modelId="{CD1F4813-311E-4766-96C3-141DB10294F5}" srcId="{A48BDF69-14BB-4A85-9119-512646C54E52}" destId="{357501F8-ED41-4BAA-966F-9871A5C27C66}" srcOrd="2" destOrd="0" parTransId="{6C5111FB-1C6E-4A5D-AC24-976B974F3A44}" sibTransId="{3CA1E391-1D66-4E44-8810-D290B3A0997A}"/>
    <dgm:cxn modelId="{49FA5D97-506D-4667-8FD3-7B1EF578BFE5}" srcId="{A48BDF69-14BB-4A85-9119-512646C54E52}" destId="{A67367E2-E876-43F4-8B80-64CA0DECAF4C}" srcOrd="1" destOrd="0" parTransId="{AF8E05D5-8554-4101-96A5-FA3086377FD2}" sibTransId="{007F3238-53BC-43A9-B75A-08F0DE0935DE}"/>
    <dgm:cxn modelId="{1104FC58-9A31-4E02-8390-98E9FFA734A0}" srcId="{A48BDF69-14BB-4A85-9119-512646C54E52}" destId="{94471EA8-F1B7-43C2-8650-4F21D4214E66}" srcOrd="3" destOrd="0" parTransId="{AB31C3FD-0941-4CFC-A515-6385AED6D3C7}" sibTransId="{6827DD0F-E422-49AF-A198-8398D1D7765A}"/>
    <dgm:cxn modelId="{7AFA372D-098B-44C2-8EB3-9CBFD4B3571B}" type="presOf" srcId="{BB77AD1D-2CAF-4F29-9147-964D5BCB9BAD}" destId="{F01E288D-0978-4C35-BD43-F737B83D19DB}" srcOrd="0" destOrd="0" presId="urn:microsoft.com/office/officeart/2005/8/layout/hierarchy1"/>
    <dgm:cxn modelId="{B1F87B3B-04F6-4C1D-86CF-E99456EAB677}" type="presOf" srcId="{0C4238DA-81C3-4C5A-9136-B9DEBD9EFDAB}" destId="{63857600-137A-4249-96B3-CF91317C4F76}" srcOrd="0" destOrd="0" presId="urn:microsoft.com/office/officeart/2005/8/layout/hierarchy1"/>
    <dgm:cxn modelId="{CCC826DB-3E25-4706-9B15-D32F5BF45987}" type="presOf" srcId="{AB31C3FD-0941-4CFC-A515-6385AED6D3C7}" destId="{BF5680AA-AD0B-421F-8D00-F152F50843C6}" srcOrd="0" destOrd="0" presId="urn:microsoft.com/office/officeart/2005/8/layout/hierarchy1"/>
    <dgm:cxn modelId="{78EED62A-E33C-48AC-9AE7-CEC55EDF70B4}" type="presOf" srcId="{DF3BED1E-7F27-4BB3-BDA1-F03DD9BA7768}" destId="{429158F3-FC46-43BE-A0EE-21748D81A4AC}" srcOrd="0" destOrd="0" presId="urn:microsoft.com/office/officeart/2005/8/layout/hierarchy1"/>
    <dgm:cxn modelId="{9405DB4E-B8B8-4040-A4EC-35237491A91C}" type="presOf" srcId="{9A996492-310A-4C7F-BB7C-4BD9DF601DE7}" destId="{94F50416-383D-42F6-BC69-E3CAD9B87D16}" srcOrd="0" destOrd="0" presId="urn:microsoft.com/office/officeart/2005/8/layout/hierarchy1"/>
    <dgm:cxn modelId="{F156910B-53D7-4EB8-9642-876BF2A3AAE4}" type="presParOf" srcId="{F01E288D-0978-4C35-BD43-F737B83D19DB}" destId="{536F485F-6BD4-4B35-98D9-9F71AA21A864}" srcOrd="0" destOrd="0" presId="urn:microsoft.com/office/officeart/2005/8/layout/hierarchy1"/>
    <dgm:cxn modelId="{9E6D98B4-3217-4815-BB7C-90B9E83B2378}" type="presParOf" srcId="{536F485F-6BD4-4B35-98D9-9F71AA21A864}" destId="{BF22954A-C421-4192-B350-46800F2CBC65}" srcOrd="0" destOrd="0" presId="urn:microsoft.com/office/officeart/2005/8/layout/hierarchy1"/>
    <dgm:cxn modelId="{79701C11-1A75-49A1-A711-9DDC2158BBE8}" type="presParOf" srcId="{BF22954A-C421-4192-B350-46800F2CBC65}" destId="{93CA9D0F-699A-48B4-B993-1A5A046DCC51}" srcOrd="0" destOrd="0" presId="urn:microsoft.com/office/officeart/2005/8/layout/hierarchy1"/>
    <dgm:cxn modelId="{B00EA21C-09E4-4CC1-91C9-6BF34B71B0F6}" type="presParOf" srcId="{BF22954A-C421-4192-B350-46800F2CBC65}" destId="{63857600-137A-4249-96B3-CF91317C4F76}" srcOrd="1" destOrd="0" presId="urn:microsoft.com/office/officeart/2005/8/layout/hierarchy1"/>
    <dgm:cxn modelId="{112624D2-E826-4101-A037-7A3B2B90708D}" type="presParOf" srcId="{536F485F-6BD4-4B35-98D9-9F71AA21A864}" destId="{F4C07AD1-D708-402F-93F9-B520A0F7387A}" srcOrd="1" destOrd="0" presId="urn:microsoft.com/office/officeart/2005/8/layout/hierarchy1"/>
    <dgm:cxn modelId="{AA18083A-8CAA-4692-BABA-CB0FAF8CD349}" type="presParOf" srcId="{F4C07AD1-D708-402F-93F9-B520A0F7387A}" destId="{1886A53F-26B9-4466-A138-306DE9E598DF}" srcOrd="0" destOrd="0" presId="urn:microsoft.com/office/officeart/2005/8/layout/hierarchy1"/>
    <dgm:cxn modelId="{E0291AF4-A26C-4840-85E7-1B8EF6E94CDE}" type="presParOf" srcId="{F4C07AD1-D708-402F-93F9-B520A0F7387A}" destId="{64660FBF-C90E-4E47-8B4D-E63777CE1F47}" srcOrd="1" destOrd="0" presId="urn:microsoft.com/office/officeart/2005/8/layout/hierarchy1"/>
    <dgm:cxn modelId="{034C8230-C698-416F-9FE4-0998504F5FFA}" type="presParOf" srcId="{64660FBF-C90E-4E47-8B4D-E63777CE1F47}" destId="{B6602603-2C59-41C0-87B7-EBAF1B57836D}" srcOrd="0" destOrd="0" presId="urn:microsoft.com/office/officeart/2005/8/layout/hierarchy1"/>
    <dgm:cxn modelId="{EAFB29C2-52F2-417E-B800-54258F54F214}" type="presParOf" srcId="{B6602603-2C59-41C0-87B7-EBAF1B57836D}" destId="{D41EF7B0-BF67-4214-AFA9-E0427EF908CD}" srcOrd="0" destOrd="0" presId="urn:microsoft.com/office/officeart/2005/8/layout/hierarchy1"/>
    <dgm:cxn modelId="{CCCACF7F-14FE-4D91-885A-36F12C9ABE7B}" type="presParOf" srcId="{B6602603-2C59-41C0-87B7-EBAF1B57836D}" destId="{2CAF8954-BB58-4250-B2B6-CFAA5D8BB3ED}" srcOrd="1" destOrd="0" presId="urn:microsoft.com/office/officeart/2005/8/layout/hierarchy1"/>
    <dgm:cxn modelId="{9CF9270C-29E7-49F4-9311-13D8CE1A7132}" type="presParOf" srcId="{64660FBF-C90E-4E47-8B4D-E63777CE1F47}" destId="{73684AA2-C7B7-45FE-8CA4-20AE87FFC86E}" srcOrd="1" destOrd="0" presId="urn:microsoft.com/office/officeart/2005/8/layout/hierarchy1"/>
    <dgm:cxn modelId="{7134CA1A-B889-455C-9248-C62870F5D9FB}" type="presParOf" srcId="{F4C07AD1-D708-402F-93F9-B520A0F7387A}" destId="{9ED55490-09FD-473D-A6D3-1B57AD1636EC}" srcOrd="2" destOrd="0" presId="urn:microsoft.com/office/officeart/2005/8/layout/hierarchy1"/>
    <dgm:cxn modelId="{90DE6C08-52FB-4EB7-B523-500638D82D3D}" type="presParOf" srcId="{F4C07AD1-D708-402F-93F9-B520A0F7387A}" destId="{2C5AD1BB-1256-4E1F-9ECE-96E25D16280F}" srcOrd="3" destOrd="0" presId="urn:microsoft.com/office/officeart/2005/8/layout/hierarchy1"/>
    <dgm:cxn modelId="{B69DF16F-50B0-4B33-B07E-8974ACB9DFF2}" type="presParOf" srcId="{2C5AD1BB-1256-4E1F-9ECE-96E25D16280F}" destId="{7D293B62-17AD-4C83-9C91-1D7E94932D7C}" srcOrd="0" destOrd="0" presId="urn:microsoft.com/office/officeart/2005/8/layout/hierarchy1"/>
    <dgm:cxn modelId="{3960C16C-B72A-4AD9-B7A6-BF899393CA89}" type="presParOf" srcId="{7D293B62-17AD-4C83-9C91-1D7E94932D7C}" destId="{8E6D581B-DE37-43CA-AEF1-D63D9B0F22AD}" srcOrd="0" destOrd="0" presId="urn:microsoft.com/office/officeart/2005/8/layout/hierarchy1"/>
    <dgm:cxn modelId="{0D9DE8F2-FB54-4F7E-AF82-33D0DBA4C63C}" type="presParOf" srcId="{7D293B62-17AD-4C83-9C91-1D7E94932D7C}" destId="{CD9170F7-67BB-4801-8BDD-168B10FCEDF6}" srcOrd="1" destOrd="0" presId="urn:microsoft.com/office/officeart/2005/8/layout/hierarchy1"/>
    <dgm:cxn modelId="{531EE8DC-545E-4DB3-A966-1F4AD0E4BF5B}" type="presParOf" srcId="{2C5AD1BB-1256-4E1F-9ECE-96E25D16280F}" destId="{DF4A5A94-481B-4DE8-8442-3E699648E8A6}" srcOrd="1" destOrd="0" presId="urn:microsoft.com/office/officeart/2005/8/layout/hierarchy1"/>
    <dgm:cxn modelId="{03A4A1A5-49E1-45B5-8173-831CCAB45DCE}" type="presParOf" srcId="{DF4A5A94-481B-4DE8-8442-3E699648E8A6}" destId="{C2D0A111-63DC-413B-AE7C-8F216A5DFC19}" srcOrd="0" destOrd="0" presId="urn:microsoft.com/office/officeart/2005/8/layout/hierarchy1"/>
    <dgm:cxn modelId="{2B9948F2-0D60-4A43-BA20-E41883E7E337}" type="presParOf" srcId="{DF4A5A94-481B-4DE8-8442-3E699648E8A6}" destId="{CB1DE4B5-911B-4C8A-80F8-2CA3616525A7}" srcOrd="1" destOrd="0" presId="urn:microsoft.com/office/officeart/2005/8/layout/hierarchy1"/>
    <dgm:cxn modelId="{636E48B4-3715-49C2-9158-E921D78523D7}" type="presParOf" srcId="{CB1DE4B5-911B-4C8A-80F8-2CA3616525A7}" destId="{A69FFDB0-3D1C-4E52-91BA-9C71F41E3BCC}" srcOrd="0" destOrd="0" presId="urn:microsoft.com/office/officeart/2005/8/layout/hierarchy1"/>
    <dgm:cxn modelId="{C4C3D4DA-DB4A-46BC-82FD-E01BDDEB5364}" type="presParOf" srcId="{A69FFDB0-3D1C-4E52-91BA-9C71F41E3BCC}" destId="{259B2DFC-DB04-41BF-8284-DD159AF6D87B}" srcOrd="0" destOrd="0" presId="urn:microsoft.com/office/officeart/2005/8/layout/hierarchy1"/>
    <dgm:cxn modelId="{48AB4945-476E-4CC6-B9D3-85220CA4A125}" type="presParOf" srcId="{A69FFDB0-3D1C-4E52-91BA-9C71F41E3BCC}" destId="{52F25888-3F0E-40F3-9C30-DFB7092F35F9}" srcOrd="1" destOrd="0" presId="urn:microsoft.com/office/officeart/2005/8/layout/hierarchy1"/>
    <dgm:cxn modelId="{37D02BDB-8F59-4DA6-A2A4-D1DCE2B5B325}" type="presParOf" srcId="{CB1DE4B5-911B-4C8A-80F8-2CA3616525A7}" destId="{3FDAA429-954A-4664-97CB-A62F385C8D4A}" srcOrd="1" destOrd="0" presId="urn:microsoft.com/office/officeart/2005/8/layout/hierarchy1"/>
    <dgm:cxn modelId="{617C37B3-1AE0-4F51-BCBE-13EE91A84CF2}" type="presParOf" srcId="{DF4A5A94-481B-4DE8-8442-3E699648E8A6}" destId="{B6F970AB-7CC3-4953-AB7A-D98885F35341}" srcOrd="2" destOrd="0" presId="urn:microsoft.com/office/officeart/2005/8/layout/hierarchy1"/>
    <dgm:cxn modelId="{5215CF3C-18E9-400B-897D-712D96940D86}" type="presParOf" srcId="{DF4A5A94-481B-4DE8-8442-3E699648E8A6}" destId="{F52E2202-564B-4D63-8E63-1A7A7315AE31}" srcOrd="3" destOrd="0" presId="urn:microsoft.com/office/officeart/2005/8/layout/hierarchy1"/>
    <dgm:cxn modelId="{A27D30CD-0F26-42EA-A532-9CB315EE2F9F}" type="presParOf" srcId="{F52E2202-564B-4D63-8E63-1A7A7315AE31}" destId="{C3B0D598-A278-4B52-B1A9-336DD5D7A482}" srcOrd="0" destOrd="0" presId="urn:microsoft.com/office/officeart/2005/8/layout/hierarchy1"/>
    <dgm:cxn modelId="{FD098212-B9C2-493E-A058-E4EA27C44F20}" type="presParOf" srcId="{C3B0D598-A278-4B52-B1A9-336DD5D7A482}" destId="{17B2869D-A3A7-4E12-BEE9-3CD6ADF0EC9C}" srcOrd="0" destOrd="0" presId="urn:microsoft.com/office/officeart/2005/8/layout/hierarchy1"/>
    <dgm:cxn modelId="{214922B9-696D-4CCF-B9A2-B9FF9891364F}" type="presParOf" srcId="{C3B0D598-A278-4B52-B1A9-336DD5D7A482}" destId="{516795DE-2301-46F9-8C62-E60BE4C21300}" srcOrd="1" destOrd="0" presId="urn:microsoft.com/office/officeart/2005/8/layout/hierarchy1"/>
    <dgm:cxn modelId="{589C51BB-51EB-4FCC-89D4-9128EB3A138F}" type="presParOf" srcId="{F52E2202-564B-4D63-8E63-1A7A7315AE31}" destId="{A4F4D5EE-E8FC-4CF5-8FFC-7BFCF9498A0D}" srcOrd="1" destOrd="0" presId="urn:microsoft.com/office/officeart/2005/8/layout/hierarchy1"/>
    <dgm:cxn modelId="{9CE58D72-7B81-4226-AFF0-991DFAD46306}" type="presParOf" srcId="{DF4A5A94-481B-4DE8-8442-3E699648E8A6}" destId="{8651D305-4108-4294-9CC1-A4E808A6F739}" srcOrd="4" destOrd="0" presId="urn:microsoft.com/office/officeart/2005/8/layout/hierarchy1"/>
    <dgm:cxn modelId="{08722B37-A2EA-4614-BB0B-F65C91882380}" type="presParOf" srcId="{DF4A5A94-481B-4DE8-8442-3E699648E8A6}" destId="{E6E7AE6D-C343-4BC9-AE13-71DA5E04DDE7}" srcOrd="5" destOrd="0" presId="urn:microsoft.com/office/officeart/2005/8/layout/hierarchy1"/>
    <dgm:cxn modelId="{E35C5C28-C402-4918-B3F2-044A8FCFD1C2}" type="presParOf" srcId="{E6E7AE6D-C343-4BC9-AE13-71DA5E04DDE7}" destId="{838021C1-649A-4F82-8449-E3DD06B92B3F}" srcOrd="0" destOrd="0" presId="urn:microsoft.com/office/officeart/2005/8/layout/hierarchy1"/>
    <dgm:cxn modelId="{A38E1629-2938-442E-8F4A-90985EE3FBDE}" type="presParOf" srcId="{838021C1-649A-4F82-8449-E3DD06B92B3F}" destId="{30DA4C13-A2E3-4887-A8F1-856C810021B3}" srcOrd="0" destOrd="0" presId="urn:microsoft.com/office/officeart/2005/8/layout/hierarchy1"/>
    <dgm:cxn modelId="{0C5FA98D-641F-45B8-8105-42BBF11D4A29}" type="presParOf" srcId="{838021C1-649A-4F82-8449-E3DD06B92B3F}" destId="{00BB2715-F010-4FC7-99F6-FC21410FA68B}" srcOrd="1" destOrd="0" presId="urn:microsoft.com/office/officeart/2005/8/layout/hierarchy1"/>
    <dgm:cxn modelId="{27E8D6A7-B4E2-4F55-8847-4015B28AD91B}" type="presParOf" srcId="{E6E7AE6D-C343-4BC9-AE13-71DA5E04DDE7}" destId="{1E592DD7-D36F-4435-B9B7-56AE2AB689BE}" srcOrd="1" destOrd="0" presId="urn:microsoft.com/office/officeart/2005/8/layout/hierarchy1"/>
    <dgm:cxn modelId="{184E7D96-29E9-4E85-B32E-C9C79F7E2E94}" type="presParOf" srcId="{DF4A5A94-481B-4DE8-8442-3E699648E8A6}" destId="{BF5680AA-AD0B-421F-8D00-F152F50843C6}" srcOrd="6" destOrd="0" presId="urn:microsoft.com/office/officeart/2005/8/layout/hierarchy1"/>
    <dgm:cxn modelId="{5E8547EC-A3E2-4BF5-B329-1587AF0EEFF9}" type="presParOf" srcId="{DF4A5A94-481B-4DE8-8442-3E699648E8A6}" destId="{1B6404FD-0576-4FF2-8B7E-714F93FFB806}" srcOrd="7" destOrd="0" presId="urn:microsoft.com/office/officeart/2005/8/layout/hierarchy1"/>
    <dgm:cxn modelId="{A057FCFB-8557-4819-97D8-ACFE916326F2}" type="presParOf" srcId="{1B6404FD-0576-4FF2-8B7E-714F93FFB806}" destId="{58FF9EC5-85AE-40C3-9BAB-F1D7A7DE0D47}" srcOrd="0" destOrd="0" presId="urn:microsoft.com/office/officeart/2005/8/layout/hierarchy1"/>
    <dgm:cxn modelId="{7A59CD35-4175-4967-B3E6-40F32B74A9D6}" type="presParOf" srcId="{58FF9EC5-85AE-40C3-9BAB-F1D7A7DE0D47}" destId="{CB373DAB-FF2B-467F-92BE-C2BBCEE22E1E}" srcOrd="0" destOrd="0" presId="urn:microsoft.com/office/officeart/2005/8/layout/hierarchy1"/>
    <dgm:cxn modelId="{E69695E9-DB03-4181-A99C-70466212ACEB}" type="presParOf" srcId="{58FF9EC5-85AE-40C3-9BAB-F1D7A7DE0D47}" destId="{54096931-51FA-467E-B5D7-53DB604D614F}" srcOrd="1" destOrd="0" presId="urn:microsoft.com/office/officeart/2005/8/layout/hierarchy1"/>
    <dgm:cxn modelId="{035ED188-87D8-4E87-B6C4-9D45D58F41DE}" type="presParOf" srcId="{1B6404FD-0576-4FF2-8B7E-714F93FFB806}" destId="{1B7CC876-65BC-43AB-82CE-A0D54EB3352C}" srcOrd="1" destOrd="0" presId="urn:microsoft.com/office/officeart/2005/8/layout/hierarchy1"/>
    <dgm:cxn modelId="{6128B3A2-85E0-4F5C-A60F-4731506C3962}" type="presParOf" srcId="{DF4A5A94-481B-4DE8-8442-3E699648E8A6}" destId="{2234C73A-5D1B-4D08-AD54-CCBB3B5AC57A}" srcOrd="8" destOrd="0" presId="urn:microsoft.com/office/officeart/2005/8/layout/hierarchy1"/>
    <dgm:cxn modelId="{79923EF1-26B4-4154-9327-A22EBE7B3B79}" type="presParOf" srcId="{DF4A5A94-481B-4DE8-8442-3E699648E8A6}" destId="{A16240D2-D735-4269-9A15-CEAE3CCF574E}" srcOrd="9" destOrd="0" presId="urn:microsoft.com/office/officeart/2005/8/layout/hierarchy1"/>
    <dgm:cxn modelId="{EC5A1BBE-F7F3-4497-824F-4E50F7257228}" type="presParOf" srcId="{A16240D2-D735-4269-9A15-CEAE3CCF574E}" destId="{F7D33F77-3339-46CD-9CFB-718659628748}" srcOrd="0" destOrd="0" presId="urn:microsoft.com/office/officeart/2005/8/layout/hierarchy1"/>
    <dgm:cxn modelId="{F0E69B93-4898-4A93-ACDC-E2B71BEE3293}" type="presParOf" srcId="{F7D33F77-3339-46CD-9CFB-718659628748}" destId="{BE7B0A4E-2C1D-42B6-9A76-EA23EF667224}" srcOrd="0" destOrd="0" presId="urn:microsoft.com/office/officeart/2005/8/layout/hierarchy1"/>
    <dgm:cxn modelId="{D32E3BF1-7CF2-4065-B45F-C3D4B5482004}" type="presParOf" srcId="{F7D33F77-3339-46CD-9CFB-718659628748}" destId="{429158F3-FC46-43BE-A0EE-21748D81A4AC}" srcOrd="1" destOrd="0" presId="urn:microsoft.com/office/officeart/2005/8/layout/hierarchy1"/>
    <dgm:cxn modelId="{8979DD64-7C45-4CC5-AF1F-5B318C9A15C2}" type="presParOf" srcId="{A16240D2-D735-4269-9A15-CEAE3CCF574E}" destId="{B21CC268-0CBA-4A4B-BFF2-0CE2D416EB9C}" srcOrd="1" destOrd="0" presId="urn:microsoft.com/office/officeart/2005/8/layout/hierarchy1"/>
    <dgm:cxn modelId="{FF31E9D2-B070-419D-AB2A-1D30C4768C3B}" type="presParOf" srcId="{F4C07AD1-D708-402F-93F9-B520A0F7387A}" destId="{94F50416-383D-42F6-BC69-E3CAD9B87D16}" srcOrd="4" destOrd="0" presId="urn:microsoft.com/office/officeart/2005/8/layout/hierarchy1"/>
    <dgm:cxn modelId="{48048E93-1731-441D-BDAD-1F16B4AD45A1}" type="presParOf" srcId="{F4C07AD1-D708-402F-93F9-B520A0F7387A}" destId="{6BD89AEE-767D-4E46-B285-4DED0D6B5510}" srcOrd="5" destOrd="0" presId="urn:microsoft.com/office/officeart/2005/8/layout/hierarchy1"/>
    <dgm:cxn modelId="{AD23C1FA-BBF8-46B8-A62D-313D1F469373}" type="presParOf" srcId="{6BD89AEE-767D-4E46-B285-4DED0D6B5510}" destId="{257E526C-3C82-43C9-A0F1-9BBDAC4DD478}" srcOrd="0" destOrd="0" presId="urn:microsoft.com/office/officeart/2005/8/layout/hierarchy1"/>
    <dgm:cxn modelId="{9C256308-5E6F-4445-B570-220B9424C5F9}" type="presParOf" srcId="{257E526C-3C82-43C9-A0F1-9BBDAC4DD478}" destId="{304352F4-1031-4993-827E-43CB3AC21A19}" srcOrd="0" destOrd="0" presId="urn:microsoft.com/office/officeart/2005/8/layout/hierarchy1"/>
    <dgm:cxn modelId="{5A5A5FB6-60B9-4E09-B362-101034190171}" type="presParOf" srcId="{257E526C-3C82-43C9-A0F1-9BBDAC4DD478}" destId="{2AD5FDD1-BF77-4A2E-B62E-2A22CF7DA60F}" srcOrd="1" destOrd="0" presId="urn:microsoft.com/office/officeart/2005/8/layout/hierarchy1"/>
    <dgm:cxn modelId="{4C480386-7FAE-47AF-9ECA-1FD1AC781A75}" type="presParOf" srcId="{6BD89AEE-767D-4E46-B285-4DED0D6B5510}" destId="{B59BBB03-5121-4A53-BC12-AEFDE2F661AB}" srcOrd="1" destOrd="0" presId="urn:microsoft.com/office/officeart/2005/8/layout/hierarchy1"/>
  </dgm:cxnLst>
  <dgm:bg>
    <a:blipFill>
      <a:blip xmlns:r="http://schemas.openxmlformats.org/officeDocument/2006/relationships" r:embed="rId1"/>
      <a:tile tx="0" ty="0" sx="100000" sy="100000" flip="none" algn="tl"/>
    </a:blipFill>
  </dgm:bg>
  <dgm:whole/>
</dgm:dataModel>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69C17B1-222D-4ED7-818B-BCB9A5EFA770}" type="datetimeFigureOut">
              <a:rPr lang="en-US" smtClean="0"/>
              <a:pPr/>
              <a:t>3/27/2020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A9159979-5497-4A73-B003-D2874785533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9C17B1-222D-4ED7-818B-BCB9A5EFA770}" type="datetimeFigureOut">
              <a:rPr lang="en-US" smtClean="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159979-5497-4A73-B003-D2874785533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9C17B1-222D-4ED7-818B-BCB9A5EFA770}" type="datetimeFigureOut">
              <a:rPr lang="en-US" smtClean="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159979-5497-4A73-B003-D2874785533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9C17B1-222D-4ED7-818B-BCB9A5EFA770}" type="datetimeFigureOut">
              <a:rPr lang="en-US" smtClean="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159979-5497-4A73-B003-D2874785533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69C17B1-222D-4ED7-818B-BCB9A5EFA770}" type="datetimeFigureOut">
              <a:rPr lang="en-US" smtClean="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159979-5497-4A73-B003-D2874785533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69C17B1-222D-4ED7-818B-BCB9A5EFA770}" type="datetimeFigureOut">
              <a:rPr lang="en-US" smtClean="0"/>
              <a:pPr/>
              <a:t>3/27/2020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9159979-5497-4A73-B003-D2874785533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69C17B1-222D-4ED7-818B-BCB9A5EFA770}" type="datetimeFigureOut">
              <a:rPr lang="en-US" smtClean="0"/>
              <a:pPr/>
              <a:t>3/27/2020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9159979-5497-4A73-B003-D2874785533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69C17B1-222D-4ED7-818B-BCB9A5EFA770}" type="datetimeFigureOut">
              <a:rPr lang="en-US" smtClean="0"/>
              <a:pPr/>
              <a:t>3/27/2020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9159979-5497-4A73-B003-D2874785533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9C17B1-222D-4ED7-818B-BCB9A5EFA770}" type="datetimeFigureOut">
              <a:rPr lang="en-US" smtClean="0"/>
              <a:pPr/>
              <a:t>3/27/2020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9159979-5497-4A73-B003-D2874785533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69C17B1-222D-4ED7-818B-BCB9A5EFA770}" type="datetimeFigureOut">
              <a:rPr lang="en-US" smtClean="0"/>
              <a:pPr/>
              <a:t>3/27/2020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9159979-5497-4A73-B003-D2874785533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69C17B1-222D-4ED7-818B-BCB9A5EFA770}" type="datetimeFigureOut">
              <a:rPr lang="en-US" smtClean="0"/>
              <a:pPr/>
              <a:t>3/27/2020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A9159979-5497-4A73-B003-D28747855336}"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69C17B1-222D-4ED7-818B-BCB9A5EFA770}" type="datetimeFigureOut">
              <a:rPr lang="en-US" smtClean="0"/>
              <a:pPr/>
              <a:t>3/27/2020</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9159979-5497-4A73-B003-D28747855336}"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914400"/>
            <a:ext cx="8458200" cy="1447800"/>
          </a:xfrm>
        </p:spPr>
        <p:txBody>
          <a:bodyPr>
            <a:noAutofit/>
          </a:bodyPr>
          <a:lstStyle/>
          <a:p>
            <a:pPr lvl="0" fontAlgn="base">
              <a:spcAft>
                <a:spcPct val="0"/>
              </a:spcAft>
            </a:pPr>
            <a:r>
              <a:rPr lang="en-US" sz="3200" u="sng" dirty="0" smtClean="0">
                <a:solidFill>
                  <a:srgbClr val="FFFFFF"/>
                </a:solidFill>
                <a:effectLst/>
                <a:latin typeface="Calibri" pitchFamily="34" charset="0"/>
                <a:ea typeface="Times New Roman" pitchFamily="18" charset="0"/>
                <a:cs typeface="Times New Roman" pitchFamily="18" charset="0"/>
              </a:rPr>
              <a:t>Electronic Customer Relationship Management And Supply Chain Management</a:t>
            </a:r>
            <a:br>
              <a:rPr lang="en-US" sz="3200" u="sng" dirty="0" smtClean="0">
                <a:solidFill>
                  <a:srgbClr val="FFFFFF"/>
                </a:solidFill>
                <a:effectLst/>
                <a:latin typeface="Calibri" pitchFamily="34" charset="0"/>
                <a:ea typeface="Times New Roman" pitchFamily="18" charset="0"/>
                <a:cs typeface="Times New Roman" pitchFamily="18" charset="0"/>
              </a:rPr>
            </a:br>
            <a:r>
              <a:rPr lang="en-US" sz="3200" u="sng" dirty="0" smtClean="0">
                <a:solidFill>
                  <a:srgbClr val="FFFFFF"/>
                </a:solidFill>
                <a:effectLst/>
                <a:latin typeface="Calibri" pitchFamily="34" charset="0"/>
                <a:ea typeface="Times New Roman" pitchFamily="18" charset="0"/>
                <a:cs typeface="Times New Roman" pitchFamily="18" charset="0"/>
              </a:rPr>
              <a:t>SEM -II</a:t>
            </a:r>
            <a:endParaRPr lang="en-US" sz="3200" u="sng" dirty="0" smtClean="0">
              <a:solidFill>
                <a:srgbClr val="365F91"/>
              </a:solidFill>
              <a:effectLst/>
              <a:latin typeface="Cambria" pitchFamily="18" charset="0"/>
              <a:ea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dirty="0" smtClean="0"/>
              <a:t>Prof. S.BHATTACHARYYA (SAB)</a:t>
            </a:r>
          </a:p>
          <a:p>
            <a:r>
              <a:rPr lang="en-US" dirty="0" smtClean="0"/>
              <a:t>Dept. of Commerce</a:t>
            </a:r>
          </a:p>
          <a:p>
            <a:r>
              <a:rPr lang="en-US" dirty="0" smtClean="0"/>
              <a:t>T H K Jain College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152400" y="381000"/>
            <a:ext cx="8763000" cy="50475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24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Customer Acquisition: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With ECRM, Advanced Software Database Are Used to Capture the Profile Data of the Customer of the First Contact. Profile data Includes name, Address, Mobile Number, Email And Social Media Account of the Customer.</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Benefit: Ability to track the Relationship with Customers and Clients through the Data Analysis.</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1050" dirty="0" smtClean="0">
              <a:solidFill>
                <a:srgbClr val="000000"/>
              </a:solidFill>
              <a:latin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rgbClr val="000000"/>
              </a:solidFill>
              <a:effectLst/>
              <a:latin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24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Customer Extension: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ECRM Starts With Several Service Intended to Draw out </a:t>
            </a:r>
            <a:r>
              <a:rPr kumimoji="0" lang="en-US" b="0" i="0" u="none" strike="noStrike" cap="none" normalizeH="0" baseline="0" dirty="0" err="1" smtClean="0">
                <a:ln>
                  <a:noFill/>
                </a:ln>
                <a:solidFill>
                  <a:srgbClr val="000000"/>
                </a:solidFill>
                <a:effectLst/>
                <a:latin typeface="Calibri" pitchFamily="34" charset="0"/>
                <a:ea typeface="Calibri" pitchFamily="34" charset="0"/>
                <a:cs typeface="Times New Roman" pitchFamily="18" charset="0"/>
              </a:rPr>
              <a:t>Lenghth</a:t>
            </a:r>
            <a:r>
              <a:rPr kumimoji="0" lang="en-US"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 of the Typical Customer Relationship, Facilitating the Bigger Revenue.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Cross Selling:</a:t>
            </a:r>
            <a:r>
              <a:rPr kumimoji="0" lang="en-US"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 Selling Related Product to the Prospective Customer When That customer is </a:t>
            </a:r>
          </a:p>
          <a:p>
            <a:pPr marL="0" marR="0" lvl="0" indent="0" algn="l" defTabSz="914400" rtl="0" eaLnBrk="0" fontAlgn="base" latinLnBrk="0" hangingPunct="0">
              <a:lnSpc>
                <a:spcPct val="100000"/>
              </a:lnSpc>
              <a:spcBef>
                <a:spcPct val="0"/>
              </a:spcBef>
              <a:spcAft>
                <a:spcPct val="0"/>
              </a:spcAft>
              <a:buClrTx/>
              <a:buSzTx/>
              <a:buFontTx/>
              <a:buNone/>
              <a:tabLst/>
            </a:pPr>
            <a:r>
              <a:rPr lang="en-US" dirty="0" smtClean="0">
                <a:solidFill>
                  <a:srgbClr val="000000"/>
                </a:solidFill>
                <a:latin typeface="Calibri" pitchFamily="34" charset="0"/>
                <a:ea typeface="Calibri" pitchFamily="34" charset="0"/>
                <a:cs typeface="Times New Roman" pitchFamily="18" charset="0"/>
              </a:rPr>
              <a:t>                         </a:t>
            </a:r>
            <a:r>
              <a:rPr kumimoji="0" lang="en-US"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Looking for the Particular Product.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Up Selling:     </a:t>
            </a:r>
            <a:r>
              <a:rPr kumimoji="0" lang="en-US"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Where the Seller Tries to Give Extra Option to the Buyer With Intention of the  </a:t>
            </a:r>
          </a:p>
          <a:p>
            <a:pPr marL="0" marR="0" lvl="0" indent="0" algn="l" defTabSz="914400" rtl="0" eaLnBrk="0" fontAlgn="base" latinLnBrk="0" hangingPunct="0">
              <a:lnSpc>
                <a:spcPct val="100000"/>
              </a:lnSpc>
              <a:spcBef>
                <a:spcPct val="0"/>
              </a:spcBef>
              <a:spcAft>
                <a:spcPct val="0"/>
              </a:spcAft>
              <a:buClrTx/>
              <a:buSzTx/>
              <a:buFontTx/>
              <a:buNone/>
              <a:tabLst/>
            </a:pPr>
            <a:r>
              <a:rPr lang="en-US" dirty="0" smtClean="0">
                <a:solidFill>
                  <a:srgbClr val="000000"/>
                </a:solidFill>
                <a:latin typeface="Calibri" pitchFamily="34" charset="0"/>
                <a:ea typeface="Calibri" pitchFamily="34" charset="0"/>
                <a:cs typeface="Times New Roman" pitchFamily="18" charset="0"/>
              </a:rPr>
              <a:t>                        </a:t>
            </a:r>
            <a:r>
              <a:rPr kumimoji="0" lang="en-US"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making Bigger Sale.</a:t>
            </a:r>
            <a:endParaRPr kumimoji="0" lang="en-US" b="0" i="0" u="none" strike="noStrike" cap="none" normalizeH="0" baseline="0" dirty="0" smtClean="0">
              <a:ln>
                <a:noFill/>
              </a:ln>
              <a:solidFill>
                <a:schemeClr val="tx1"/>
              </a:solidFill>
              <a:effectLst/>
              <a:latin typeface="Arial" pitchFamily="34" charset="0"/>
            </a:endParaRPr>
          </a:p>
        </p:txBody>
      </p:sp>
      <p:sp>
        <p:nvSpPr>
          <p:cNvPr id="3" name="Rectangle 2"/>
          <p:cNvSpPr/>
          <p:nvPr/>
        </p:nvSpPr>
        <p:spPr>
          <a:xfrm>
            <a:off x="533400" y="152400"/>
            <a:ext cx="8153400" cy="369332"/>
          </a:xfrm>
          <a:prstGeom prst="rect">
            <a:avLst/>
          </a:prstGeom>
        </p:spPr>
        <p:txBody>
          <a:bodyPr wrap="square">
            <a:spAutoFit/>
          </a:bodyPr>
          <a:lstStyle/>
          <a:p>
            <a:pPr lvl="0" algn="ctr" fontAlgn="base">
              <a:spcBef>
                <a:spcPct val="0"/>
              </a:spcBef>
              <a:spcAft>
                <a:spcPct val="0"/>
              </a:spcAft>
            </a:pPr>
            <a:r>
              <a:rPr lang="en-US" b="1" u="sng" dirty="0" smtClean="0">
                <a:solidFill>
                  <a:srgbClr val="000000"/>
                </a:solidFill>
                <a:latin typeface="Calibri" pitchFamily="34" charset="0"/>
                <a:ea typeface="Calibri" pitchFamily="34" charset="0"/>
                <a:cs typeface="Times New Roman" pitchFamily="18" charset="0"/>
              </a:rPr>
              <a:t>Three Phases of ECRM:</a:t>
            </a:r>
            <a:endParaRPr lang="en-US" dirty="0" smtClean="0">
              <a:latin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305800" cy="4308872"/>
          </a:xfrm>
          <a:prstGeom prst="rect">
            <a:avLst/>
          </a:prstGeom>
        </p:spPr>
        <p:txBody>
          <a:bodyPr wrap="square">
            <a:spAutoFit/>
          </a:bodyPr>
          <a:lstStyle/>
          <a:p>
            <a:pPr lvl="0" eaLnBrk="0" fontAlgn="base" hangingPunct="0">
              <a:lnSpc>
                <a:spcPct val="150000"/>
              </a:lnSpc>
              <a:spcBef>
                <a:spcPct val="0"/>
              </a:spcBef>
              <a:spcAft>
                <a:spcPct val="0"/>
              </a:spcAft>
            </a:pPr>
            <a:endParaRPr lang="en-US" sz="2400" b="1" u="sng" dirty="0" smtClean="0">
              <a:solidFill>
                <a:srgbClr val="000000"/>
              </a:solidFill>
              <a:latin typeface="Calibri" pitchFamily="34" charset="0"/>
              <a:ea typeface="Calibri" pitchFamily="34" charset="0"/>
              <a:cs typeface="Times New Roman" pitchFamily="18" charset="0"/>
            </a:endParaRPr>
          </a:p>
          <a:p>
            <a:pPr lvl="0" eaLnBrk="0" fontAlgn="base" hangingPunct="0">
              <a:lnSpc>
                <a:spcPct val="150000"/>
              </a:lnSpc>
              <a:spcBef>
                <a:spcPct val="0"/>
              </a:spcBef>
              <a:spcAft>
                <a:spcPct val="0"/>
              </a:spcAft>
            </a:pPr>
            <a:r>
              <a:rPr lang="en-US" sz="2400" b="1" u="sng" dirty="0" smtClean="0">
                <a:solidFill>
                  <a:srgbClr val="000000"/>
                </a:solidFill>
                <a:latin typeface="Calibri" pitchFamily="34" charset="0"/>
                <a:ea typeface="Calibri" pitchFamily="34" charset="0"/>
                <a:cs typeface="Times New Roman" pitchFamily="18" charset="0"/>
              </a:rPr>
              <a:t>Customer Retention:</a:t>
            </a:r>
            <a:endParaRPr lang="en-US" sz="2400" dirty="0" smtClean="0">
              <a:latin typeface="Arial" pitchFamily="34" charset="0"/>
            </a:endParaRPr>
          </a:p>
          <a:p>
            <a:pPr lvl="0" eaLnBrk="0" fontAlgn="base" hangingPunct="0">
              <a:spcBef>
                <a:spcPct val="0"/>
              </a:spcBef>
              <a:spcAft>
                <a:spcPct val="0"/>
              </a:spcAft>
            </a:pPr>
            <a:r>
              <a:rPr lang="en-US" dirty="0" smtClean="0">
                <a:solidFill>
                  <a:srgbClr val="000000"/>
                </a:solidFill>
                <a:latin typeface="Calibri" pitchFamily="34" charset="0"/>
                <a:ea typeface="Calibri" pitchFamily="34" charset="0"/>
                <a:cs typeface="Times New Roman" pitchFamily="18" charset="0"/>
              </a:rPr>
              <a:t>Keeping Regular Contact with Customers Through Email, Offering attractive Incentives, Discounts And Providing Reasonable Price.</a:t>
            </a:r>
          </a:p>
          <a:p>
            <a:pPr lvl="0" eaLnBrk="0" fontAlgn="base" hangingPunct="0">
              <a:spcBef>
                <a:spcPct val="0"/>
              </a:spcBef>
              <a:spcAft>
                <a:spcPct val="0"/>
              </a:spcAft>
            </a:pPr>
            <a:endParaRPr lang="en-US" dirty="0" smtClean="0">
              <a:solidFill>
                <a:srgbClr val="000000"/>
              </a:solidFill>
              <a:latin typeface="Calibri" pitchFamily="34" charset="0"/>
              <a:cs typeface="Times New Roman" pitchFamily="18" charset="0"/>
            </a:endParaRPr>
          </a:p>
          <a:p>
            <a:pPr lvl="0" eaLnBrk="0" fontAlgn="base" hangingPunct="0">
              <a:spcBef>
                <a:spcPct val="0"/>
              </a:spcBef>
              <a:spcAft>
                <a:spcPct val="0"/>
              </a:spcAft>
            </a:pPr>
            <a:endParaRPr lang="en-US" dirty="0" smtClean="0">
              <a:solidFill>
                <a:srgbClr val="000000"/>
              </a:solidFill>
              <a:latin typeface="Calibri" pitchFamily="34" charset="0"/>
              <a:cs typeface="Times New Roman" pitchFamily="18" charset="0"/>
            </a:endParaRPr>
          </a:p>
          <a:p>
            <a:pPr lvl="0" eaLnBrk="0" fontAlgn="base" hangingPunct="0">
              <a:spcBef>
                <a:spcPct val="0"/>
              </a:spcBef>
              <a:spcAft>
                <a:spcPct val="0"/>
              </a:spcAft>
            </a:pPr>
            <a:endParaRPr lang="en-US" dirty="0" smtClean="0">
              <a:solidFill>
                <a:srgbClr val="000000"/>
              </a:solidFill>
              <a:latin typeface="Calibri" pitchFamily="34" charset="0"/>
              <a:cs typeface="Times New Roman" pitchFamily="18" charset="0"/>
            </a:endParaRPr>
          </a:p>
          <a:p>
            <a:pPr lvl="0" eaLnBrk="0" fontAlgn="base" hangingPunct="0">
              <a:spcBef>
                <a:spcPct val="0"/>
              </a:spcBef>
              <a:spcAft>
                <a:spcPct val="0"/>
              </a:spcAft>
            </a:pPr>
            <a:endParaRPr lang="en-US" dirty="0" smtClean="0">
              <a:solidFill>
                <a:srgbClr val="000000"/>
              </a:solidFill>
              <a:latin typeface="Calibri" pitchFamily="34" charset="0"/>
              <a:cs typeface="Times New Roman" pitchFamily="18" charset="0"/>
            </a:endParaRPr>
          </a:p>
          <a:p>
            <a:pPr lvl="0" eaLnBrk="0" fontAlgn="base" hangingPunct="0">
              <a:spcBef>
                <a:spcPct val="0"/>
              </a:spcBef>
              <a:spcAft>
                <a:spcPct val="0"/>
              </a:spcAft>
            </a:pPr>
            <a:endParaRPr lang="en-US" dirty="0" smtClean="0">
              <a:latin typeface="Arial" pitchFamily="34" charset="0"/>
            </a:endParaRPr>
          </a:p>
          <a:p>
            <a:pPr lvl="0" eaLnBrk="0" fontAlgn="base" hangingPunct="0">
              <a:lnSpc>
                <a:spcPct val="150000"/>
              </a:lnSpc>
              <a:spcBef>
                <a:spcPct val="0"/>
              </a:spcBef>
              <a:spcAft>
                <a:spcPct val="0"/>
              </a:spcAft>
            </a:pPr>
            <a:r>
              <a:rPr lang="en-US" sz="2400" b="1" u="sng" dirty="0" smtClean="0">
                <a:solidFill>
                  <a:srgbClr val="000000"/>
                </a:solidFill>
                <a:latin typeface="Calibri" pitchFamily="34" charset="0"/>
                <a:ea typeface="Calibri" pitchFamily="34" charset="0"/>
                <a:cs typeface="Times New Roman" pitchFamily="18" charset="0"/>
              </a:rPr>
              <a:t>Selection:</a:t>
            </a:r>
            <a:endParaRPr lang="en-US" sz="2400" dirty="0" smtClean="0">
              <a:latin typeface="Arial" pitchFamily="34" charset="0"/>
            </a:endParaRPr>
          </a:p>
          <a:p>
            <a:pPr lvl="0" eaLnBrk="0" fontAlgn="base" hangingPunct="0">
              <a:spcBef>
                <a:spcPct val="0"/>
              </a:spcBef>
              <a:spcAft>
                <a:spcPct val="0"/>
              </a:spcAft>
            </a:pPr>
            <a:r>
              <a:rPr lang="en-US" sz="2000" dirty="0" smtClean="0">
                <a:solidFill>
                  <a:srgbClr val="000000"/>
                </a:solidFill>
                <a:latin typeface="Calibri" pitchFamily="34" charset="0"/>
                <a:ea typeface="Calibri" pitchFamily="34" charset="0"/>
                <a:cs typeface="Times New Roman" pitchFamily="18" charset="0"/>
              </a:rPr>
              <a:t>Identifying of the Right time of the Prospects And start Before Beginning the Customer Acquisition.</a:t>
            </a:r>
            <a:endParaRPr lang="en-US" sz="2000" dirty="0" smtClean="0">
              <a:latin typeface="Arial" pitchFamily="34" charset="0"/>
            </a:endParaRPr>
          </a:p>
        </p:txBody>
      </p:sp>
      <p:sp>
        <p:nvSpPr>
          <p:cNvPr id="3" name="Rectangle 2"/>
          <p:cNvSpPr/>
          <p:nvPr/>
        </p:nvSpPr>
        <p:spPr>
          <a:xfrm>
            <a:off x="609600" y="228600"/>
            <a:ext cx="8001000" cy="369332"/>
          </a:xfrm>
          <a:prstGeom prst="rect">
            <a:avLst/>
          </a:prstGeom>
        </p:spPr>
        <p:txBody>
          <a:bodyPr wrap="square">
            <a:spAutoFit/>
          </a:bodyPr>
          <a:lstStyle/>
          <a:p>
            <a:pPr lvl="0" algn="ctr" fontAlgn="base">
              <a:spcBef>
                <a:spcPct val="0"/>
              </a:spcBef>
              <a:spcAft>
                <a:spcPct val="0"/>
              </a:spcAft>
            </a:pPr>
            <a:r>
              <a:rPr lang="en-US" b="1" u="sng" dirty="0" smtClean="0">
                <a:solidFill>
                  <a:srgbClr val="000000"/>
                </a:solidFill>
                <a:latin typeface="Calibri" pitchFamily="34" charset="0"/>
                <a:ea typeface="Calibri" pitchFamily="34" charset="0"/>
                <a:cs typeface="Times New Roman" pitchFamily="18" charset="0"/>
              </a:rPr>
              <a:t>Three Phases of ECRM:</a:t>
            </a:r>
            <a:endParaRPr lang="en-US" dirty="0" smtClean="0">
              <a:latin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304800" y="553997"/>
            <a:ext cx="85344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Types of ECRM</a:t>
            </a:r>
            <a:endParaRPr kumimoji="0" lang="en-US" sz="3600" b="0" i="0" u="none" strike="noStrike" cap="none" normalizeH="0" baseline="0" dirty="0" smtClean="0">
              <a:ln>
                <a:noFill/>
              </a:ln>
              <a:solidFill>
                <a:schemeClr val="tx1"/>
              </a:solidFill>
              <a:effectLst/>
              <a:latin typeface="Arial" pitchFamily="34" charset="0"/>
            </a:endParaRPr>
          </a:p>
        </p:txBody>
      </p:sp>
      <p:graphicFrame>
        <p:nvGraphicFramePr>
          <p:cNvPr id="3" name="Diagram 2"/>
          <p:cNvGraphicFramePr/>
          <p:nvPr/>
        </p:nvGraphicFramePr>
        <p:xfrm>
          <a:off x="457200" y="1371600"/>
          <a:ext cx="8382000" cy="4952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228600" y="228600"/>
            <a:ext cx="8534400" cy="7948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sz="24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Operational Activity:</a:t>
            </a:r>
          </a:p>
          <a:p>
            <a:pPr marL="0" marR="0" lvl="0" indent="0" algn="just" defTabSz="914400" rtl="0" eaLnBrk="1" fontAlgn="base" latinLnBrk="0" hangingPunct="1">
              <a:lnSpc>
                <a:spcPct val="15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It is the Internet Based Technologies such As Emails, Websites, And other Modes of Communication In managing Customer Relationship. It is the Integration of the Business Functions and Technology. The Function Included Order management, Sales And Processes, marketing Automation, Customer Service Etc.</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Analytical Activity:</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250000"/>
              </a:lnSpc>
              <a:spcBef>
                <a:spcPct val="0"/>
              </a:spcBef>
              <a:spcAft>
                <a:spcPct val="0"/>
              </a:spcAft>
              <a:buClrTx/>
              <a:buSzTx/>
              <a:buFontTx/>
              <a:buNone/>
              <a:tabLst/>
            </a:pPr>
            <a:r>
              <a:rPr kumimoji="0" lang="en-US" sz="2000" b="0"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This Activity Includes Two Basic Concept of Management</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Data Warehousing: It is the Most Reliable And Highly Secured Electronic Storage of Large Amount of Business Information.</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Data Mining: It is the Process of Selecting the Relevant Information Through Sorting large Amount of Data. It is Used By the Business Houses to Predict customer Buying Behavior And Future Trends Through different Analytical Techniques.</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2400" dirty="0" smtClean="0">
              <a:solidFill>
                <a:srgbClr val="000000"/>
              </a:solidFill>
              <a:latin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sz="2400" dirty="0" smtClean="0">
              <a:solidFill>
                <a:srgbClr val="000000"/>
              </a:solidFill>
              <a:latin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p:txBody>
      </p:sp>
      <p:sp>
        <p:nvSpPr>
          <p:cNvPr id="3" name="Rectangle 2"/>
          <p:cNvSpPr/>
          <p:nvPr/>
        </p:nvSpPr>
        <p:spPr>
          <a:xfrm>
            <a:off x="685800" y="152400"/>
            <a:ext cx="7924800" cy="369332"/>
          </a:xfrm>
          <a:prstGeom prst="rect">
            <a:avLst/>
          </a:prstGeom>
        </p:spPr>
        <p:txBody>
          <a:bodyPr wrap="square">
            <a:spAutoFit/>
          </a:bodyPr>
          <a:lstStyle/>
          <a:p>
            <a:pPr lvl="0" algn="ctr" fontAlgn="base">
              <a:spcBef>
                <a:spcPct val="0"/>
              </a:spcBef>
              <a:spcAft>
                <a:spcPct val="0"/>
              </a:spcAft>
            </a:pPr>
            <a:r>
              <a:rPr lang="en-US" b="1" u="sng" dirty="0" smtClean="0">
                <a:solidFill>
                  <a:srgbClr val="000000"/>
                </a:solidFill>
                <a:latin typeface="Calibri" pitchFamily="34" charset="0"/>
                <a:ea typeface="Calibri" pitchFamily="34" charset="0"/>
                <a:cs typeface="Times New Roman" pitchFamily="18" charset="0"/>
              </a:rPr>
              <a:t>Types of ECRM</a:t>
            </a:r>
            <a:endParaRPr lang="en-US" dirty="0" smtClean="0">
              <a:latin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143000"/>
            <a:ext cx="8534400" cy="1524000"/>
          </a:xfrm>
          <a:prstGeom prst="rect">
            <a:avLst/>
          </a:prstGeom>
        </p:spPr>
        <p:txBody>
          <a:bodyPr wrap="square">
            <a:spAutoFit/>
          </a:bodyPr>
          <a:lstStyle/>
          <a:p>
            <a:pPr lvl="0" algn="just" eaLnBrk="0" fontAlgn="base" hangingPunct="0">
              <a:lnSpc>
                <a:spcPct val="150000"/>
              </a:lnSpc>
              <a:spcBef>
                <a:spcPct val="0"/>
              </a:spcBef>
              <a:spcAft>
                <a:spcPct val="0"/>
              </a:spcAft>
            </a:pPr>
            <a:r>
              <a:rPr lang="en-US" sz="2000" b="1" u="sng" dirty="0" smtClean="0">
                <a:solidFill>
                  <a:srgbClr val="000000"/>
                </a:solidFill>
                <a:latin typeface="Calibri" pitchFamily="34" charset="0"/>
                <a:ea typeface="Calibri" pitchFamily="34" charset="0"/>
                <a:cs typeface="Times New Roman" pitchFamily="18" charset="0"/>
              </a:rPr>
              <a:t>Collaborative Activity:</a:t>
            </a:r>
            <a:endParaRPr lang="en-US" sz="2000" dirty="0" smtClean="0">
              <a:latin typeface="Arial" pitchFamily="34" charset="0"/>
            </a:endParaRPr>
          </a:p>
          <a:p>
            <a:pPr lvl="0" algn="just" eaLnBrk="0" fontAlgn="base" hangingPunct="0">
              <a:spcBef>
                <a:spcPct val="0"/>
              </a:spcBef>
              <a:spcAft>
                <a:spcPct val="0"/>
              </a:spcAft>
            </a:pPr>
            <a:r>
              <a:rPr lang="en-US" sz="2000" dirty="0" smtClean="0">
                <a:solidFill>
                  <a:srgbClr val="000000"/>
                </a:solidFill>
                <a:latin typeface="Calibri" pitchFamily="34" charset="0"/>
                <a:ea typeface="Calibri" pitchFamily="34" charset="0"/>
                <a:cs typeface="Times New Roman" pitchFamily="18" charset="0"/>
              </a:rPr>
              <a:t>It is the Communication Center that Provide Different collaborative Service Including Emails, help lines etc. The purpose to Increase Customer satisfaction And Loyalty By Providing Better Quality of the Customer Service.</a:t>
            </a:r>
            <a:endParaRPr lang="en-US" sz="2000" dirty="0" smtClean="0">
              <a:latin typeface="Arial" pitchFamily="34" charset="0"/>
            </a:endParaRPr>
          </a:p>
        </p:txBody>
      </p:sp>
      <p:sp>
        <p:nvSpPr>
          <p:cNvPr id="3" name="Rectangle 2"/>
          <p:cNvSpPr/>
          <p:nvPr/>
        </p:nvSpPr>
        <p:spPr>
          <a:xfrm>
            <a:off x="762000" y="381000"/>
            <a:ext cx="7696200" cy="369332"/>
          </a:xfrm>
          <a:prstGeom prst="rect">
            <a:avLst/>
          </a:prstGeom>
        </p:spPr>
        <p:txBody>
          <a:bodyPr wrap="square">
            <a:spAutoFit/>
          </a:bodyPr>
          <a:lstStyle/>
          <a:p>
            <a:pPr lvl="0" algn="ctr" fontAlgn="base">
              <a:spcBef>
                <a:spcPct val="0"/>
              </a:spcBef>
              <a:spcAft>
                <a:spcPct val="0"/>
              </a:spcAft>
            </a:pPr>
            <a:r>
              <a:rPr lang="en-US" b="1" u="sng" dirty="0" smtClean="0">
                <a:solidFill>
                  <a:srgbClr val="000000"/>
                </a:solidFill>
                <a:latin typeface="Calibri" pitchFamily="34" charset="0"/>
                <a:ea typeface="Calibri" pitchFamily="34" charset="0"/>
                <a:cs typeface="Times New Roman" pitchFamily="18" charset="0"/>
              </a:rPr>
              <a:t>Types of ECRM</a:t>
            </a:r>
            <a:endParaRPr lang="en-US" dirty="0" smtClean="0">
              <a:latin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228600" y="304800"/>
            <a:ext cx="8610600" cy="51090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1" i="0" u="sng" strike="noStrike" cap="none" normalizeH="0" baseline="0" dirty="0" smtClean="0">
                <a:ln>
                  <a:noFill/>
                </a:ln>
                <a:solidFill>
                  <a:srgbClr val="000000"/>
                </a:solidFill>
                <a:effectLst/>
                <a:ea typeface="Calibri" pitchFamily="34" charset="0"/>
                <a:cs typeface="Times New Roman" pitchFamily="18" charset="0"/>
              </a:rPr>
              <a:t>Functional Component of CRM:</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Module Based Software: </a:t>
            </a:r>
            <a:r>
              <a:rPr kumimoji="0" lang="en-US"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It is Used From Cloud, Virtually, through Mobiles.</a:t>
            </a:r>
          </a:p>
          <a:p>
            <a:pPr marL="0" marR="0" lvl="0" indent="0" algn="just" defTabSz="914400" rtl="0" eaLnBrk="0" fontAlgn="base" latinLnBrk="0" hangingPunct="0">
              <a:lnSpc>
                <a:spcPct val="100000"/>
              </a:lnSpc>
              <a:spcBef>
                <a:spcPct val="0"/>
              </a:spcBef>
              <a:spcAft>
                <a:spcPct val="0"/>
              </a:spcAft>
              <a:buClrTx/>
              <a:buSzTx/>
              <a:tabLst/>
            </a:pPr>
            <a:endParaRPr kumimoji="0" lang="en-US"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Business Process:</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It Includes Panning , management And Control</a:t>
            </a: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endParaRPr kumimoji="0" lang="en-US"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Users Of ECRM:</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Employees, Workers, Customers etc.</a:t>
            </a: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endParaRPr kumimoji="0" lang="en-US"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Operating System And hardware:</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The large Operating system for Running CRM </a:t>
            </a:r>
          </a:p>
          <a:p>
            <a:pPr marL="0" marR="0" lvl="0" indent="0" algn="just" defTabSz="914400" rtl="0" eaLnBrk="0" fontAlgn="base" latinLnBrk="0" hangingPunct="0">
              <a:lnSpc>
                <a:spcPct val="100000"/>
              </a:lnSpc>
              <a:spcBef>
                <a:spcPct val="0"/>
              </a:spcBef>
              <a:spcAft>
                <a:spcPct val="0"/>
              </a:spcAft>
              <a:buClrTx/>
              <a:buSzTx/>
              <a:tabLst/>
            </a:pPr>
            <a:r>
              <a:rPr lang="en-US" dirty="0" smtClean="0">
                <a:latin typeface="Calibri" pitchFamily="34" charset="0"/>
                <a:ea typeface="Calibri" pitchFamily="34" charset="0"/>
                <a:cs typeface="Times New Roman" pitchFamily="18" charset="0"/>
              </a:rPr>
              <a:t>    </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Software.</a:t>
            </a: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endParaRPr kumimoji="0" lang="en-US"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People Management:</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Proper Integration And Co-ordination Between Employees And </a:t>
            </a:r>
          </a:p>
          <a:p>
            <a:pPr marL="0" marR="0" lvl="0" indent="0" algn="just" defTabSz="914400" rtl="0" eaLnBrk="0" fontAlgn="base" latinLnBrk="0" hangingPunct="0">
              <a:lnSpc>
                <a:spcPct val="100000"/>
              </a:lnSpc>
              <a:spcBef>
                <a:spcPct val="0"/>
              </a:spcBef>
              <a:spcAft>
                <a:spcPct val="0"/>
              </a:spcAft>
              <a:buClrTx/>
              <a:buSzTx/>
              <a:tabLst/>
            </a:pPr>
            <a:r>
              <a:rPr lang="en-US" dirty="0" smtClean="0">
                <a:latin typeface="Calibri" pitchFamily="34" charset="0"/>
                <a:ea typeface="Calibri" pitchFamily="34" charset="0"/>
                <a:cs typeface="Times New Roman" pitchFamily="18" charset="0"/>
              </a:rPr>
              <a:t>    </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Customers.</a:t>
            </a: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endParaRPr kumimoji="0" lang="en-US"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Sales Force Automation:</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To automate Business Task And Sales.</a:t>
            </a: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endParaRPr kumimoji="0" lang="en-US"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Workflow Automation:</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It Aims to Preventing Loss of Time And Excess Effort.</a:t>
            </a:r>
            <a:endParaRPr kumimoji="0" lang="en-US"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152400" y="381000"/>
            <a:ext cx="8686800" cy="49552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Strategies for ECRM Solutions:</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400" b="1" i="0" u="none" strike="noStrike" cap="none" normalizeH="0" baseline="0" dirty="0" smtClean="0">
                <a:ln>
                  <a:noFill/>
                </a:ln>
                <a:solidFill>
                  <a:srgbClr val="000000"/>
                </a:solidFill>
                <a:effectLst/>
                <a:ea typeface="Calibri" pitchFamily="34" charset="0"/>
                <a:cs typeface="Times New Roman" pitchFamily="18" charset="0"/>
              </a:rPr>
              <a:t>Set A Goal</a:t>
            </a:r>
            <a:endParaRPr kumimoji="0" 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400" b="1" i="0" u="none" strike="noStrike" cap="none" normalizeH="0" baseline="0" dirty="0" smtClean="0">
                <a:ln>
                  <a:noFill/>
                </a:ln>
                <a:solidFill>
                  <a:srgbClr val="000000"/>
                </a:solidFill>
                <a:effectLst/>
                <a:ea typeface="Calibri" pitchFamily="34" charset="0"/>
                <a:cs typeface="Times New Roman" pitchFamily="18" charset="0"/>
              </a:rPr>
              <a:t>Legislative Compliances</a:t>
            </a:r>
            <a:endParaRPr kumimoji="0" 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400" b="1" i="0" u="none" strike="noStrike" cap="none" normalizeH="0" baseline="0" dirty="0" smtClean="0">
                <a:ln>
                  <a:noFill/>
                </a:ln>
                <a:solidFill>
                  <a:srgbClr val="000000"/>
                </a:solidFill>
                <a:effectLst/>
                <a:ea typeface="Calibri" pitchFamily="34" charset="0"/>
                <a:cs typeface="Times New Roman" pitchFamily="18" charset="0"/>
              </a:rPr>
              <a:t>Consumer Centric</a:t>
            </a:r>
            <a:endParaRPr kumimoji="0" 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400" b="1" i="0" u="none" strike="noStrike" cap="none" normalizeH="0" baseline="0" dirty="0" smtClean="0">
                <a:ln>
                  <a:noFill/>
                </a:ln>
                <a:solidFill>
                  <a:srgbClr val="000000"/>
                </a:solidFill>
                <a:effectLst/>
                <a:ea typeface="Calibri" pitchFamily="34" charset="0"/>
                <a:cs typeface="Times New Roman" pitchFamily="18" charset="0"/>
              </a:rPr>
              <a:t>Availability of Information</a:t>
            </a:r>
            <a:endParaRPr kumimoji="0" 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400" b="1" i="0" u="none" strike="noStrike" cap="none" normalizeH="0" baseline="0" dirty="0" smtClean="0">
                <a:ln>
                  <a:noFill/>
                </a:ln>
                <a:solidFill>
                  <a:srgbClr val="000000"/>
                </a:solidFill>
                <a:effectLst/>
                <a:ea typeface="Calibri" pitchFamily="34" charset="0"/>
                <a:cs typeface="Times New Roman" pitchFamily="18" charset="0"/>
              </a:rPr>
              <a:t>Responsive in Nature</a:t>
            </a:r>
            <a:endParaRPr kumimoji="0" 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400" b="1" i="0" u="none" strike="noStrike" cap="none" normalizeH="0" baseline="0" dirty="0" smtClean="0">
                <a:ln>
                  <a:noFill/>
                </a:ln>
                <a:solidFill>
                  <a:srgbClr val="000000"/>
                </a:solidFill>
                <a:effectLst/>
                <a:ea typeface="Calibri" pitchFamily="34" charset="0"/>
                <a:cs typeface="Times New Roman" pitchFamily="18" charset="0"/>
              </a:rPr>
              <a:t>Security And Privacy</a:t>
            </a:r>
            <a:endParaRPr kumimoji="0" 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400" b="1" i="0" u="none" strike="noStrike" cap="none" normalizeH="0" baseline="0" dirty="0" smtClean="0">
                <a:ln>
                  <a:noFill/>
                </a:ln>
                <a:solidFill>
                  <a:srgbClr val="000000"/>
                </a:solidFill>
                <a:effectLst/>
                <a:ea typeface="Calibri" pitchFamily="34" charset="0"/>
                <a:cs typeface="Times New Roman" pitchFamily="18" charset="0"/>
              </a:rPr>
              <a:t>Personalization and Customization</a:t>
            </a:r>
            <a:endParaRPr kumimoji="0" 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400" b="1" i="0" u="none" strike="noStrike" cap="none" normalizeH="0" baseline="0" dirty="0" smtClean="0">
                <a:ln>
                  <a:noFill/>
                </a:ln>
                <a:solidFill>
                  <a:srgbClr val="000000"/>
                </a:solidFill>
                <a:effectLst/>
                <a:ea typeface="Calibri" pitchFamily="34" charset="0"/>
                <a:cs typeface="Times New Roman" pitchFamily="18" charset="0"/>
              </a:rPr>
              <a:t>Improved Customer Retention</a:t>
            </a:r>
            <a:endParaRPr kumimoji="0" lang="en-US" sz="2400" b="0" i="0" u="none" strike="noStrike" cap="none" normalizeH="0" baseline="0" dirty="0" smtClean="0">
              <a:ln>
                <a:noFill/>
              </a:ln>
              <a:solidFill>
                <a:schemeClr val="tx1"/>
              </a:solidFill>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0" y="0"/>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Supply Chain Management</a:t>
            </a:r>
            <a:endParaRPr kumimoji="0" lang="en-US" sz="3600" b="0" i="0" u="none" strike="noStrike" cap="none" normalizeH="0" baseline="0" dirty="0" smtClean="0">
              <a:ln>
                <a:noFill/>
              </a:ln>
              <a:solidFill>
                <a:schemeClr val="tx1"/>
              </a:solidFill>
              <a:effectLst/>
              <a:latin typeface="Arial" pitchFamily="34" charset="0"/>
            </a:endParaRPr>
          </a:p>
        </p:txBody>
      </p:sp>
      <p:sp>
        <p:nvSpPr>
          <p:cNvPr id="29698" name="Rectangle 2"/>
          <p:cNvSpPr>
            <a:spLocks noChangeArrowheads="1"/>
          </p:cNvSpPr>
          <p:nvPr/>
        </p:nvSpPr>
        <p:spPr bwMode="auto">
          <a:xfrm>
            <a:off x="152400" y="685800"/>
            <a:ext cx="8763000" cy="54322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Definition:</a:t>
            </a:r>
            <a:endParaRPr kumimoji="0" lang="en-US" sz="2400" b="1" i="0" u="sng"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It may be defined as the Design, Planning, Execution,, Control And monitoring of Supply Chain activities With the Objective of  Creating Net Value, Building competitive Infrastructure, Leveraging World Wide Logistics, Supply with Demand And Measuring Performance Globally.</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rgbClr val="000000"/>
                </a:solidFill>
                <a:effectLst/>
                <a:ea typeface="Calibri" pitchFamily="34" charset="0"/>
                <a:cs typeface="Times New Roman" pitchFamily="18" charset="0"/>
              </a:rPr>
              <a:t>Importance of SCM:</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100" b="1" i="0" u="sng" strike="noStrike" cap="none" normalizeH="0" baseline="0" dirty="0" smtClean="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Global Dispersion of Manufacturing And distribution Facilities.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Demand for Customized Products.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Competitive Pressure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Rapid Advances In Information Technology in the Form of EDI</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0" y="0"/>
            <a:ext cx="89916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sng" strike="noStrike" cap="none" normalizeH="0" baseline="0" dirty="0" smtClean="0">
                <a:ln>
                  <a:noFill/>
                </a:ln>
                <a:solidFill>
                  <a:srgbClr val="000000"/>
                </a:solidFill>
                <a:effectLst/>
                <a:ea typeface="Calibri" pitchFamily="34" charset="0"/>
                <a:cs typeface="Times New Roman" pitchFamily="18" charset="0"/>
              </a:rPr>
              <a:t>Features Of SCM:</a:t>
            </a:r>
            <a:endParaRPr kumimoji="0" lang="en-US" sz="3600" b="1" i="0" u="sng" strike="noStrike" cap="none" normalizeH="0" baseline="0" dirty="0" smtClean="0">
              <a:ln>
                <a:noFill/>
              </a:ln>
              <a:solidFill>
                <a:schemeClr val="tx1"/>
              </a:solidFill>
              <a:effectLst/>
            </a:endParaRPr>
          </a:p>
        </p:txBody>
      </p:sp>
      <p:graphicFrame>
        <p:nvGraphicFramePr>
          <p:cNvPr id="3" name="Diagram 2"/>
          <p:cNvGraphicFramePr/>
          <p:nvPr/>
        </p:nvGraphicFramePr>
        <p:xfrm>
          <a:off x="228600" y="685800"/>
          <a:ext cx="8610600"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381000" y="152400"/>
            <a:ext cx="81534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Types of SCM:</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i="0" u="sng"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000" b="1"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Pipeline Structure: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The Product Goes Through a Series of Production,  </a:t>
            </a:r>
          </a:p>
          <a:p>
            <a:pPr marL="0" marR="0" lvl="0" indent="0" algn="just" defTabSz="914400" rtl="0" eaLnBrk="0" fontAlgn="base" latinLnBrk="0" hangingPunct="0">
              <a:lnSpc>
                <a:spcPct val="100000"/>
              </a:lnSpc>
              <a:spcBef>
                <a:spcPct val="0"/>
              </a:spcBef>
              <a:spcAft>
                <a:spcPct val="0"/>
              </a:spcAft>
              <a:buClrTx/>
              <a:buSzTx/>
              <a:tabLst/>
            </a:pPr>
            <a:r>
              <a:rPr lang="en-US" sz="2000" dirty="0" smtClean="0">
                <a:solidFill>
                  <a:srgbClr val="000000"/>
                </a:solidFill>
                <a:latin typeface="Calibri" pitchFamily="34" charset="0"/>
                <a:ea typeface="Calibri" pitchFamily="34" charset="0"/>
                <a:cs typeface="Times New Roman" pitchFamily="18" charset="0"/>
              </a:rPr>
              <a:t>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Assembly Stages in Mass Production or Continued Manufacturing.</a:t>
            </a:r>
          </a:p>
          <a:p>
            <a:pPr marL="0" marR="0" lvl="0" indent="0" algn="just" defTabSz="914400" rtl="0" eaLnBrk="0" fontAlgn="base" latinLnBrk="0" hangingPunct="0">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000" b="1"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Late Customization: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Products Are Assembled And Customized for Specific </a:t>
            </a:r>
          </a:p>
          <a:p>
            <a:pPr marL="0" marR="0" lvl="0" indent="0" algn="just" defTabSz="914400" rtl="0" eaLnBrk="0" fontAlgn="base" latinLnBrk="0" hangingPunct="0">
              <a:lnSpc>
                <a:spcPct val="100000"/>
              </a:lnSpc>
              <a:spcBef>
                <a:spcPct val="0"/>
              </a:spcBef>
              <a:spcAft>
                <a:spcPct val="0"/>
              </a:spcAft>
              <a:buClrTx/>
              <a:buSzTx/>
              <a:tabLst/>
            </a:pPr>
            <a:r>
              <a:rPr lang="en-US" sz="2000" dirty="0" smtClean="0">
                <a:solidFill>
                  <a:srgbClr val="000000"/>
                </a:solidFill>
                <a:latin typeface="Calibri" pitchFamily="34" charset="0"/>
                <a:ea typeface="Calibri" pitchFamily="34" charset="0"/>
                <a:cs typeface="Times New Roman" pitchFamily="18" charset="0"/>
              </a:rPr>
              <a:t>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Requirement</a:t>
            </a:r>
            <a:r>
              <a:rPr kumimoji="0" lang="en-US" sz="2000" b="1"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Either in Local Plants or the distribution Process.</a:t>
            </a:r>
          </a:p>
          <a:p>
            <a:pPr marL="0" marR="0" lvl="0" indent="0" algn="just" defTabSz="914400" rtl="0" eaLnBrk="0" fontAlgn="base" latinLnBrk="0" hangingPunct="0">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000" b="1"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Divergent Structure: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Customization Start in the Starting of the Production </a:t>
            </a:r>
          </a:p>
          <a:p>
            <a:pPr marL="0" marR="0" lvl="0" indent="0" algn="just" defTabSz="914400" rtl="0" eaLnBrk="0" fontAlgn="base" latinLnBrk="0" hangingPunct="0">
              <a:lnSpc>
                <a:spcPct val="100000"/>
              </a:lnSpc>
              <a:spcBef>
                <a:spcPct val="0"/>
              </a:spcBef>
              <a:spcAft>
                <a:spcPct val="0"/>
              </a:spcAft>
              <a:buClrTx/>
              <a:buSzTx/>
              <a:tabLst/>
            </a:pPr>
            <a:r>
              <a:rPr lang="en-US" sz="2000" dirty="0" smtClean="0">
                <a:solidFill>
                  <a:srgbClr val="000000"/>
                </a:solidFill>
                <a:latin typeface="Calibri" pitchFamily="34" charset="0"/>
                <a:ea typeface="Calibri" pitchFamily="34" charset="0"/>
                <a:cs typeface="Times New Roman" pitchFamily="18" charset="0"/>
              </a:rPr>
              <a:t>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Process.</a:t>
            </a:r>
          </a:p>
          <a:p>
            <a:pPr marL="0" marR="0" lvl="0" indent="0" algn="just" defTabSz="914400" rtl="0" eaLnBrk="0" fontAlgn="base" latinLnBrk="0" hangingPunct="0">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000" b="1"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Convergent Structure: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Sequence of</a:t>
            </a:r>
            <a:r>
              <a:rPr kumimoji="0" lang="en-US" sz="2000" b="1"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Assembly Task Are Carried out.</a:t>
            </a: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000" b="1"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Private Industrial Network: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Collaborative Relationship Between Buyers </a:t>
            </a:r>
          </a:p>
          <a:p>
            <a:pPr marL="0" marR="0" lvl="0" indent="0" algn="just" defTabSz="914400" rtl="0" eaLnBrk="0" fontAlgn="base" latinLnBrk="0" hangingPunct="0">
              <a:lnSpc>
                <a:spcPct val="100000"/>
              </a:lnSpc>
              <a:spcBef>
                <a:spcPct val="0"/>
              </a:spcBef>
              <a:spcAft>
                <a:spcPct val="0"/>
              </a:spcAft>
              <a:buClrTx/>
              <a:buSzTx/>
              <a:tabLst/>
            </a:pPr>
            <a:r>
              <a:rPr lang="en-US" sz="2000" dirty="0" smtClean="0">
                <a:solidFill>
                  <a:srgbClr val="000000"/>
                </a:solidFill>
                <a:latin typeface="Calibri" pitchFamily="34" charset="0"/>
                <a:ea typeface="Calibri" pitchFamily="34" charset="0"/>
                <a:cs typeface="Times New Roman" pitchFamily="18" charset="0"/>
              </a:rPr>
              <a:t>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And Suppliers are Established.</a:t>
            </a:r>
            <a:endParaRPr kumimoji="0" lang="en-US" sz="20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52400" y="228600"/>
            <a:ext cx="8686800" cy="44627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sng" strike="noStrike" cap="none" normalizeH="0" baseline="0" dirty="0" smtClean="0">
              <a:ln>
                <a:noFill/>
              </a:ln>
              <a:solidFill>
                <a:srgbClr val="000000"/>
              </a:solidFill>
              <a:effectLst/>
              <a:latin typeface="+mj-lt"/>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sng" strike="noStrike" cap="none" normalizeH="0" baseline="0" dirty="0" smtClean="0">
                <a:ln>
                  <a:noFill/>
                </a:ln>
                <a:solidFill>
                  <a:srgbClr val="000000"/>
                </a:solidFill>
                <a:effectLst/>
                <a:latin typeface="+mj-lt"/>
                <a:ea typeface="Calibri" pitchFamily="34" charset="0"/>
                <a:cs typeface="Times New Roman" pitchFamily="18" charset="0"/>
              </a:rPr>
              <a:t>CRM definitions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sng" strike="noStrike" cap="none" normalizeH="0" baseline="0" dirty="0" smtClean="0">
              <a:ln>
                <a:noFill/>
              </a:ln>
              <a:solidFill>
                <a:schemeClr val="tx1"/>
              </a:solidFill>
              <a:effectLst/>
              <a:latin typeface="+mj-lt"/>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CRM is mainly Shifting Goals of handling the Customer from T</a:t>
            </a:r>
          </a:p>
          <a:p>
            <a:pPr marL="0" marR="0" lvl="0" indent="0" algn="just" defTabSz="914400" rtl="0" eaLnBrk="0" fontAlgn="base" latinLnBrk="0" hangingPunct="0">
              <a:lnSpc>
                <a:spcPct val="100000"/>
              </a:lnSpc>
              <a:spcBef>
                <a:spcPct val="0"/>
              </a:spcBef>
              <a:spcAft>
                <a:spcPct val="0"/>
              </a:spcAft>
              <a:buClrTx/>
              <a:buSzTx/>
              <a:tabLst/>
            </a:pPr>
            <a:r>
              <a:rPr lang="en-US" sz="2400" dirty="0" smtClean="0">
                <a:solidFill>
                  <a:srgbClr val="000000"/>
                </a:solidFill>
                <a:latin typeface="Calibri" pitchFamily="34" charset="0"/>
                <a:ea typeface="Calibri" pitchFamily="34" charset="0"/>
                <a:cs typeface="Times New Roman" pitchFamily="18" charset="0"/>
              </a:rPr>
              <a:t>    </a:t>
            </a:r>
            <a:r>
              <a:rPr kumimoji="0" lang="en-US" sz="2400" b="0" i="0" u="none" strike="noStrike" cap="none" normalizeH="0" baseline="0" dirty="0" err="1" smtClean="0">
                <a:ln>
                  <a:noFill/>
                </a:ln>
                <a:solidFill>
                  <a:srgbClr val="000000"/>
                </a:solidFill>
                <a:effectLst/>
                <a:latin typeface="Calibri" pitchFamily="34" charset="0"/>
                <a:ea typeface="Calibri" pitchFamily="34" charset="0"/>
                <a:cs typeface="Times New Roman" pitchFamily="18" charset="0"/>
              </a:rPr>
              <a:t>raditional</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 Seller- Oriented Approach to the Customer.</a:t>
            </a: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endParaRPr lang="en-US" sz="2400" dirty="0" smtClean="0">
              <a:solidFill>
                <a:srgbClr val="000000"/>
              </a:solidFill>
              <a:latin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It May be defined as the Aligning of the Business Strategy Relating  </a:t>
            </a:r>
          </a:p>
          <a:p>
            <a:pPr marL="0" marR="0" lvl="0" indent="0" algn="just" defTabSz="914400" rtl="0" eaLnBrk="0" fontAlgn="base" latinLnBrk="0" hangingPunct="0">
              <a:lnSpc>
                <a:spcPct val="100000"/>
              </a:lnSpc>
              <a:spcBef>
                <a:spcPct val="0"/>
              </a:spcBef>
              <a:spcAft>
                <a:spcPct val="0"/>
              </a:spcAft>
              <a:buClrTx/>
              <a:buSzTx/>
              <a:tabLst/>
            </a:pPr>
            <a:r>
              <a:rPr kumimoji="0" lang="en-US" sz="2400" b="0" i="0" u="none" strike="noStrike" cap="none" normalizeH="0" dirty="0" smtClean="0">
                <a:ln>
                  <a:noFill/>
                </a:ln>
                <a:solidFill>
                  <a:srgbClr val="000000"/>
                </a:solidFill>
                <a:effectLst/>
                <a:latin typeface="Calibri" pitchFamily="34" charset="0"/>
                <a:ea typeface="Calibri" pitchFamily="34" charset="0"/>
                <a:cs typeface="Times New Roman" pitchFamily="18" charset="0"/>
              </a:rPr>
              <a:t>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to the Corporate Culture of the </a:t>
            </a:r>
            <a:r>
              <a:rPr kumimoji="0" lang="en-US" sz="2400" b="0" i="0" u="none" strike="noStrike" cap="none" normalizeH="0" baseline="0" dirty="0" err="1" smtClean="0">
                <a:ln>
                  <a:noFill/>
                </a:ln>
                <a:solidFill>
                  <a:srgbClr val="000000"/>
                </a:solidFill>
                <a:effectLst/>
                <a:latin typeface="Calibri" pitchFamily="34" charset="0"/>
                <a:ea typeface="Calibri" pitchFamily="34" charset="0"/>
                <a:cs typeface="Times New Roman" pitchFamily="18" charset="0"/>
              </a:rPr>
              <a:t>Organisation</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 together with the   </a:t>
            </a:r>
          </a:p>
          <a:p>
            <a:pPr marL="0" marR="0" lvl="0" indent="0" algn="just" defTabSz="914400" rtl="0" eaLnBrk="0" fontAlgn="base" latinLnBrk="0" hangingPunct="0">
              <a:lnSpc>
                <a:spcPct val="100000"/>
              </a:lnSpc>
              <a:spcBef>
                <a:spcPct val="0"/>
              </a:spcBef>
              <a:spcAft>
                <a:spcPct val="0"/>
              </a:spcAft>
              <a:buClrTx/>
              <a:buSzTx/>
              <a:tabLst/>
            </a:pPr>
            <a:r>
              <a:rPr lang="en-US" sz="2400" dirty="0" smtClean="0">
                <a:solidFill>
                  <a:srgbClr val="000000"/>
                </a:solidFill>
                <a:latin typeface="Calibri" pitchFamily="34" charset="0"/>
                <a:ea typeface="Calibri" pitchFamily="34" charset="0"/>
                <a:cs typeface="Times New Roman" pitchFamily="18" charset="0"/>
              </a:rPr>
              <a:t>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Customer Information And Supporting Information Technology Of      </a:t>
            </a:r>
          </a:p>
          <a:p>
            <a:pPr marL="0" marR="0" lvl="0" indent="0" algn="just" defTabSz="914400" rtl="0" eaLnBrk="0" fontAlgn="base" latinLnBrk="0" hangingPunct="0">
              <a:lnSpc>
                <a:spcPct val="100000"/>
              </a:lnSpc>
              <a:spcBef>
                <a:spcPct val="0"/>
              </a:spcBef>
              <a:spcAft>
                <a:spcPct val="0"/>
              </a:spcAft>
              <a:buClrTx/>
              <a:buSzTx/>
              <a:tabLst/>
            </a:pPr>
            <a:r>
              <a:rPr lang="en-US" sz="2400" dirty="0" smtClean="0">
                <a:solidFill>
                  <a:srgbClr val="000000"/>
                </a:solidFill>
                <a:latin typeface="Calibri" pitchFamily="34" charset="0"/>
                <a:ea typeface="Calibri" pitchFamily="34" charset="0"/>
                <a:cs typeface="Times New Roman" pitchFamily="18" charset="0"/>
              </a:rPr>
              <a:t>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the Interaction of the Customer Which will Promote a Mutually </a:t>
            </a:r>
          </a:p>
          <a:p>
            <a:pPr marL="0" marR="0" lvl="0" indent="0" algn="just" defTabSz="914400" rtl="0" eaLnBrk="0" fontAlgn="base" latinLnBrk="0" hangingPunct="0">
              <a:lnSpc>
                <a:spcPct val="100000"/>
              </a:lnSpc>
              <a:spcBef>
                <a:spcPct val="0"/>
              </a:spcBef>
              <a:spcAft>
                <a:spcPct val="0"/>
              </a:spcAft>
              <a:buClrTx/>
              <a:buSzTx/>
              <a:tabLst/>
            </a:pPr>
            <a:r>
              <a:rPr lang="en-US" sz="2400" dirty="0" smtClean="0">
                <a:solidFill>
                  <a:srgbClr val="000000"/>
                </a:solidFill>
                <a:latin typeface="Calibri" pitchFamily="34" charset="0"/>
                <a:ea typeface="Calibri" pitchFamily="34" charset="0"/>
                <a:cs typeface="Times New Roman" pitchFamily="18" charset="0"/>
              </a:rPr>
              <a:t>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Beneficial Relationship Between the Customer And the Enterprise.</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304800" y="228600"/>
            <a:ext cx="8229600"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kumimoji="0" lang="en-US" sz="3600" b="1"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Components of ESCM Planning</a:t>
            </a:r>
          </a:p>
          <a:p>
            <a:pPr marL="0" marR="0" lvl="0" indent="0" algn="ctr" defTabSz="914400" rtl="0" eaLnBrk="1" fontAlgn="base" latinLnBrk="0" hangingPunct="1">
              <a:lnSpc>
                <a:spcPct val="100000"/>
              </a:lnSpc>
              <a:spcBef>
                <a:spcPct val="0"/>
              </a:spcBef>
              <a:spcAft>
                <a:spcPct val="0"/>
              </a:spcAft>
              <a:buClrTx/>
              <a:buSzTx/>
              <a:tabLst/>
            </a:pPr>
            <a:endParaRPr kumimoji="0" lang="en-US" b="1" u="sng"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Advance scheduling And Manufactured Planning: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The Detail </a:t>
            </a:r>
          </a:p>
          <a:p>
            <a:pPr marL="0" marR="0" lvl="0" indent="0" algn="just" defTabSz="914400" rtl="0" eaLnBrk="0" fontAlgn="base" latinLnBrk="0" hangingPunct="0">
              <a:lnSpc>
                <a:spcPct val="100000"/>
              </a:lnSpc>
              <a:spcBef>
                <a:spcPct val="0"/>
              </a:spcBef>
              <a:spcAft>
                <a:spcPct val="0"/>
              </a:spcAft>
              <a:buClrTx/>
              <a:buSzTx/>
              <a:tabLst/>
            </a:pPr>
            <a:r>
              <a:rPr lang="en-US" sz="2400" dirty="0" smtClean="0">
                <a:solidFill>
                  <a:srgbClr val="000000"/>
                </a:solidFill>
                <a:latin typeface="Calibri" pitchFamily="34" charset="0"/>
                <a:ea typeface="Calibri" pitchFamily="34" charset="0"/>
                <a:cs typeface="Times New Roman" pitchFamily="18" charset="0"/>
              </a:rPr>
              <a:t>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co Ordination of All manufacturing And Supply Efforts Based on </a:t>
            </a:r>
          </a:p>
          <a:p>
            <a:pPr marL="0" marR="0" lvl="0" indent="0" algn="just" defTabSz="914400" rtl="0" eaLnBrk="0" fontAlgn="base" latinLnBrk="0" hangingPunct="0">
              <a:lnSpc>
                <a:spcPct val="100000"/>
              </a:lnSpc>
              <a:spcBef>
                <a:spcPct val="0"/>
              </a:spcBef>
              <a:spcAft>
                <a:spcPct val="0"/>
              </a:spcAft>
              <a:buClrTx/>
              <a:buSzTx/>
              <a:tabLst/>
            </a:pPr>
            <a:r>
              <a:rPr lang="en-US" sz="2400" dirty="0" smtClean="0">
                <a:solidFill>
                  <a:srgbClr val="000000"/>
                </a:solidFill>
                <a:latin typeface="Calibri" pitchFamily="34" charset="0"/>
                <a:ea typeface="Calibri" pitchFamily="34" charset="0"/>
                <a:cs typeface="Times New Roman" pitchFamily="18" charset="0"/>
              </a:rPr>
              <a:t>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the Customer Order.</a:t>
            </a:r>
          </a:p>
          <a:p>
            <a:pPr marL="0" marR="0" lvl="0" indent="0" algn="just" defTabSz="914400" rtl="0" eaLnBrk="0" fontAlgn="base" latinLnBrk="0" hangingPunct="0">
              <a:lnSpc>
                <a:spcPct val="100000"/>
              </a:lnSpc>
              <a:spcBef>
                <a:spcPct val="0"/>
              </a:spcBef>
              <a:spcAft>
                <a:spcPct val="0"/>
              </a:spcAft>
              <a:buClrTx/>
              <a:buSzTx/>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Demand Forecasting: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A Range of Business forecasting Tools in </a:t>
            </a:r>
          </a:p>
          <a:p>
            <a:pPr marL="0" marR="0" lvl="0" indent="0" algn="just" defTabSz="914400" rtl="0" eaLnBrk="0" fontAlgn="base" latinLnBrk="0" hangingPunct="0">
              <a:lnSpc>
                <a:spcPct val="100000"/>
              </a:lnSpc>
              <a:spcBef>
                <a:spcPct val="0"/>
              </a:spcBef>
              <a:spcAft>
                <a:spcPct val="0"/>
              </a:spcAft>
              <a:buClrTx/>
              <a:buSzTx/>
              <a:tabLst/>
            </a:pPr>
            <a:r>
              <a:rPr lang="en-US" sz="2400" dirty="0" smtClean="0">
                <a:solidFill>
                  <a:srgbClr val="000000"/>
                </a:solidFill>
                <a:latin typeface="Calibri" pitchFamily="34" charset="0"/>
                <a:ea typeface="Calibri" pitchFamily="34" charset="0"/>
                <a:cs typeface="Times New Roman" pitchFamily="18" charset="0"/>
              </a:rPr>
              <a:t>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order to Make Decision on Changing Market Situations.</a:t>
            </a:r>
          </a:p>
          <a:p>
            <a:pPr marL="0" marR="0" lvl="0" indent="0" algn="just" defTabSz="914400" rtl="0" eaLnBrk="0" fontAlgn="base" latinLnBrk="0" hangingPunct="0">
              <a:lnSpc>
                <a:spcPct val="100000"/>
              </a:lnSpc>
              <a:spcBef>
                <a:spcPct val="0"/>
              </a:spcBef>
              <a:spcAft>
                <a:spcPct val="0"/>
              </a:spcAft>
              <a:buClrTx/>
              <a:buSzTx/>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1" i="0" u="sng" strike="noStrike" cap="none" normalizeH="0" baseline="0" dirty="0" err="1" smtClean="0">
                <a:ln>
                  <a:noFill/>
                </a:ln>
                <a:solidFill>
                  <a:srgbClr val="000000"/>
                </a:solidFill>
                <a:effectLst/>
                <a:latin typeface="Calibri" pitchFamily="34" charset="0"/>
                <a:ea typeface="Calibri" pitchFamily="34" charset="0"/>
                <a:cs typeface="Times New Roman" pitchFamily="18" charset="0"/>
              </a:rPr>
              <a:t>Transporation</a:t>
            </a:r>
            <a:r>
              <a:rPr kumimoji="0" lang="en-US" sz="24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 Planning: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Flow of Materials And Finished Goods </a:t>
            </a:r>
          </a:p>
          <a:p>
            <a:pPr marL="0" marR="0" lvl="0" indent="0" algn="just" defTabSz="914400" rtl="0" eaLnBrk="0" fontAlgn="base" latinLnBrk="0" hangingPunct="0">
              <a:lnSpc>
                <a:spcPct val="100000"/>
              </a:lnSpc>
              <a:spcBef>
                <a:spcPct val="0"/>
              </a:spcBef>
              <a:spcAft>
                <a:spcPct val="0"/>
              </a:spcAft>
              <a:buClrTx/>
              <a:buSzTx/>
              <a:tabLst/>
            </a:pPr>
            <a:r>
              <a:rPr kumimoji="0" lang="en-US" sz="2400" b="0" i="0" u="none" strike="noStrike" cap="none" normalizeH="0" dirty="0" smtClean="0">
                <a:ln>
                  <a:noFill/>
                </a:ln>
                <a:solidFill>
                  <a:srgbClr val="000000"/>
                </a:solidFill>
                <a:effectLst/>
                <a:latin typeface="Calibri" pitchFamily="34" charset="0"/>
                <a:ea typeface="Calibri" pitchFamily="34" charset="0"/>
                <a:cs typeface="Times New Roman" pitchFamily="18" charset="0"/>
              </a:rPr>
              <a:t>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Right At a time and Right Place according to the Planning  </a:t>
            </a:r>
          </a:p>
          <a:p>
            <a:pPr marL="0" marR="0" lvl="0" indent="0" algn="just" defTabSz="914400" rtl="0" eaLnBrk="0" fontAlgn="base" latinLnBrk="0" hangingPunct="0">
              <a:lnSpc>
                <a:spcPct val="100000"/>
              </a:lnSpc>
              <a:spcBef>
                <a:spcPct val="0"/>
              </a:spcBef>
              <a:spcAft>
                <a:spcPct val="0"/>
              </a:spcAft>
              <a:buClrTx/>
              <a:buSzTx/>
              <a:tabLst/>
            </a:pPr>
            <a:r>
              <a:rPr lang="en-US" sz="2400" dirty="0" smtClean="0">
                <a:solidFill>
                  <a:srgbClr val="000000"/>
                </a:solidFill>
                <a:latin typeface="Calibri" pitchFamily="34" charset="0"/>
                <a:ea typeface="Calibri" pitchFamily="34" charset="0"/>
                <a:cs typeface="Times New Roman" pitchFamily="18" charset="0"/>
              </a:rPr>
              <a:t>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Schedule.</a:t>
            </a:r>
          </a:p>
          <a:p>
            <a:pPr marL="0" marR="0" lvl="0" indent="0" algn="just" defTabSz="914400" rtl="0" eaLnBrk="0" fontAlgn="base" latinLnBrk="0" hangingPunct="0">
              <a:lnSpc>
                <a:spcPct val="100000"/>
              </a:lnSpc>
              <a:spcBef>
                <a:spcPct val="0"/>
              </a:spcBef>
              <a:spcAft>
                <a:spcPct val="0"/>
              </a:spcAft>
              <a:buClrTx/>
              <a:buSzTx/>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Distribution Planning: </a:t>
            </a:r>
            <a:r>
              <a:rPr kumimoji="0" lang="en-US" sz="2400" i="0" strike="noStrike" cap="none" normalizeH="0" baseline="0" dirty="0" smtClean="0">
                <a:ln>
                  <a:noFill/>
                </a:ln>
                <a:solidFill>
                  <a:srgbClr val="000000"/>
                </a:solidFill>
                <a:effectLst/>
                <a:latin typeface="Calibri" pitchFamily="34" charset="0"/>
                <a:ea typeface="Calibri" pitchFamily="34" charset="0"/>
                <a:cs typeface="Times New Roman" pitchFamily="18" charset="0"/>
              </a:rPr>
              <a:t>It is the Integration of Demand </a:t>
            </a:r>
          </a:p>
          <a:p>
            <a:pPr marL="0" marR="0" lvl="0" indent="0" algn="just" defTabSz="914400" rtl="0" eaLnBrk="0" fontAlgn="base" latinLnBrk="0" hangingPunct="0">
              <a:lnSpc>
                <a:spcPct val="100000"/>
              </a:lnSpc>
              <a:spcBef>
                <a:spcPct val="0"/>
              </a:spcBef>
              <a:spcAft>
                <a:spcPct val="0"/>
              </a:spcAft>
              <a:buClrTx/>
              <a:buSzTx/>
              <a:tabLst/>
            </a:pPr>
            <a:r>
              <a:rPr lang="en-US" sz="2400" dirty="0" smtClean="0">
                <a:solidFill>
                  <a:srgbClr val="000000"/>
                </a:solidFill>
                <a:latin typeface="Calibri" pitchFamily="34" charset="0"/>
                <a:ea typeface="Calibri" pitchFamily="34" charset="0"/>
                <a:cs typeface="Times New Roman" pitchFamily="18" charset="0"/>
              </a:rPr>
              <a:t>   </a:t>
            </a:r>
            <a:r>
              <a:rPr kumimoji="0" lang="en-US" sz="2400" i="0" strike="noStrike" cap="none" normalizeH="0" baseline="0" dirty="0" smtClean="0">
                <a:ln>
                  <a:noFill/>
                </a:ln>
                <a:solidFill>
                  <a:srgbClr val="000000"/>
                </a:solidFill>
                <a:effectLst/>
                <a:latin typeface="Calibri" pitchFamily="34" charset="0"/>
                <a:ea typeface="Calibri" pitchFamily="34" charset="0"/>
                <a:cs typeface="Times New Roman" pitchFamily="18" charset="0"/>
              </a:rPr>
              <a:t>Forecasting Manufacturing And Transportation Planning.</a:t>
            </a:r>
            <a:endParaRPr kumimoji="0" lang="en-US" sz="2400" i="0"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09800"/>
            <a:ext cx="8305800" cy="990600"/>
          </a:xfrm>
        </p:spPr>
        <p:txBody>
          <a:bodyPr>
            <a:normAutofit/>
          </a:bodyPr>
          <a:lstStyle/>
          <a:p>
            <a:pPr algn="ctr"/>
            <a:r>
              <a:rPr lang="en-US" sz="3600" dirty="0" smtClean="0"/>
              <a:t>Thank You</a:t>
            </a:r>
            <a:endParaRPr lang="en-US"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228600" y="228600"/>
            <a:ext cx="86868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solidFill>
                  <a:srgbClr val="000000"/>
                </a:solidFill>
                <a:effectLst/>
                <a:latin typeface="+mj-lt"/>
                <a:ea typeface="Calibri" pitchFamily="34" charset="0"/>
                <a:cs typeface="Times New Roman" pitchFamily="18" charset="0"/>
              </a:rPr>
              <a:t>CRM is a Business Strategy that Enables Any Business To Achieve the Following Goals</a:t>
            </a:r>
            <a:r>
              <a:rPr kumimoji="0" lang="en-US" sz="24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1" i="0" u="sng"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Better Understanding of Customer</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Better Service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Better Way Handling new Contacts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Better Relationship with Clients And Customers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Better Profit through Customer Satisfaction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Decline in Customer management Cost</a:t>
            </a:r>
            <a:endParaRPr kumimoji="0" lang="en-US" sz="2400" b="0" i="0" u="none" strike="noStrike" cap="none" normalizeH="0" baseline="0" dirty="0" smtClean="0">
              <a:ln>
                <a:noFill/>
              </a:ln>
              <a:solidFill>
                <a:schemeClr val="tx1"/>
              </a:solidFill>
              <a:effectLst/>
              <a:latin typeface="Arial" pitchFamily="34" charset="0"/>
            </a:endParaRPr>
          </a:p>
        </p:txBody>
      </p:sp>
      <p:sp>
        <p:nvSpPr>
          <p:cNvPr id="3" name="Rectangle 1"/>
          <p:cNvSpPr>
            <a:spLocks noChangeArrowheads="1"/>
          </p:cNvSpPr>
          <p:nvPr/>
        </p:nvSpPr>
        <p:spPr bwMode="auto">
          <a:xfrm>
            <a:off x="152400" y="3733800"/>
            <a:ext cx="86106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E CRM uses Various Electronic Media to Integrate the Various Customer- </a:t>
            </a:r>
          </a:p>
          <a:p>
            <a:pPr marL="0" marR="0" lvl="0" indent="0" algn="just" defTabSz="914400" rtl="0" eaLnBrk="1" fontAlgn="base" latinLnBrk="0" hangingPunct="1">
              <a:lnSpc>
                <a:spcPct val="100000"/>
              </a:lnSpc>
              <a:spcBef>
                <a:spcPct val="0"/>
              </a:spcBef>
              <a:spcAft>
                <a:spcPct val="0"/>
              </a:spcAft>
              <a:buClrTx/>
              <a:buSzTx/>
              <a:tabLst/>
            </a:pPr>
            <a:r>
              <a:rPr lang="en-US" sz="2000" dirty="0" smtClean="0">
                <a:solidFill>
                  <a:srgbClr val="000000"/>
                </a:solidFill>
                <a:latin typeface="Calibri" pitchFamily="34" charset="0"/>
                <a:ea typeface="Calibri" pitchFamily="34" charset="0"/>
                <a:cs typeface="Times New Roman" pitchFamily="18" charset="0"/>
              </a:rPr>
              <a:t>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Related Business Process.</a:t>
            </a:r>
          </a:p>
          <a:p>
            <a:pPr marL="0" marR="0" lvl="0" indent="0" algn="just" defTabSz="914400" rtl="0" eaLnBrk="1" fontAlgn="base" latinLnBrk="0" hangingPunct="1">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pP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E CRM is the Application of Internet Based Technologies such as Emails, </a:t>
            </a:r>
          </a:p>
          <a:p>
            <a:pPr marL="0" marR="0" lvl="0" indent="0" algn="just" defTabSz="914400" rtl="0" eaLnBrk="0" fontAlgn="base" latinLnBrk="0" hangingPunct="0">
              <a:lnSpc>
                <a:spcPct val="100000"/>
              </a:lnSpc>
              <a:spcBef>
                <a:spcPct val="0"/>
              </a:spcBef>
              <a:spcAft>
                <a:spcPct val="0"/>
              </a:spcAft>
              <a:buClrTx/>
              <a:buSzTx/>
              <a:tabLst/>
            </a:pPr>
            <a:r>
              <a:rPr lang="en-US" sz="2000" dirty="0" smtClean="0">
                <a:solidFill>
                  <a:srgbClr val="000000"/>
                </a:solidFill>
                <a:latin typeface="Calibri" pitchFamily="34" charset="0"/>
                <a:ea typeface="Calibri" pitchFamily="34" charset="0"/>
                <a:cs typeface="Times New Roman" pitchFamily="18" charset="0"/>
              </a:rPr>
              <a:t>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Websites, And Other Channels to Achieve CRM Objectives. It is  Well </a:t>
            </a:r>
            <a:r>
              <a:rPr kumimoji="0" lang="en-US" sz="2000" b="0" i="0" u="none" strike="noStrike" cap="none" normalizeH="0" dirty="0" smtClean="0">
                <a:ln>
                  <a:noFill/>
                </a:ln>
                <a:solidFill>
                  <a:srgbClr val="000000"/>
                </a:solidFill>
                <a:effectLst/>
                <a:latin typeface="Calibri" pitchFamily="34" charset="0"/>
                <a:ea typeface="Calibri" pitchFamily="34"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tabLst/>
            </a:pPr>
            <a:r>
              <a:rPr lang="en-US" sz="2000" dirty="0" smtClean="0">
                <a:solidFill>
                  <a:srgbClr val="000000"/>
                </a:solidFill>
                <a:latin typeface="Calibri" pitchFamily="34" charset="0"/>
                <a:ea typeface="Calibri" pitchFamily="34" charset="0"/>
                <a:cs typeface="Times New Roman" pitchFamily="18" charset="0"/>
              </a:rPr>
              <a:t>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Structured and Coordinated Process of CRM that Automates the Processes   </a:t>
            </a:r>
          </a:p>
          <a:p>
            <a:pPr marL="0" marR="0" lvl="0" indent="0" algn="just" defTabSz="914400" rtl="0" eaLnBrk="0" fontAlgn="base" latinLnBrk="0" hangingPunct="0">
              <a:lnSpc>
                <a:spcPct val="100000"/>
              </a:lnSpc>
              <a:spcBef>
                <a:spcPct val="0"/>
              </a:spcBef>
              <a:spcAft>
                <a:spcPct val="0"/>
              </a:spcAft>
              <a:buClrTx/>
              <a:buSzTx/>
              <a:tabLst/>
            </a:pPr>
            <a:r>
              <a:rPr lang="en-US" sz="2000" dirty="0" smtClean="0">
                <a:solidFill>
                  <a:srgbClr val="000000"/>
                </a:solidFill>
                <a:latin typeface="Calibri" pitchFamily="34" charset="0"/>
                <a:ea typeface="Calibri" pitchFamily="34" charset="0"/>
                <a:cs typeface="Times New Roman" pitchFamily="18" charset="0"/>
              </a:rPr>
              <a:t>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IN Marketing, Sales, and Other Customer Services.</a:t>
            </a:r>
            <a:endParaRPr kumimoji="0" lang="en-US" sz="20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304800" y="228601"/>
            <a:ext cx="8534400" cy="34009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Benefits of ECRM:</a:t>
            </a:r>
            <a:endParaRPr kumimoji="0" lang="en-US" sz="9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100" b="1" i="0" u="sng"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Improved Customer Relations, Service, Support</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Matching The Customer Behavior With Suitable Offers</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Increased Customer Satisfaction And Loyalty</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Greater Efficiency And Decline of Cost</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Increased Business Revenue</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Enable Customization And Personalization of Information</a:t>
            </a:r>
          </a:p>
        </p:txBody>
      </p:sp>
      <p:sp>
        <p:nvSpPr>
          <p:cNvPr id="16387" name="Rectangle 3"/>
          <p:cNvSpPr>
            <a:spLocks noChangeArrowheads="1"/>
          </p:cNvSpPr>
          <p:nvPr/>
        </p:nvSpPr>
        <p:spPr bwMode="auto">
          <a:xfrm>
            <a:off x="228600" y="3505200"/>
            <a:ext cx="8610600" cy="29084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lang="en-US" sz="900" b="1" u="sng" dirty="0" smtClean="0">
              <a:latin typeface="Calibri" pitchFamily="34"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effectLst/>
                <a:latin typeface="Calibri" pitchFamily="34" charset="0"/>
                <a:ea typeface="Calibri" pitchFamily="34" charset="0"/>
                <a:cs typeface="Times New Roman" pitchFamily="18" charset="0"/>
              </a:rPr>
              <a:t>Goals of ECRM Business Framework:</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200" b="1" i="0" u="sng" strike="noStrike" cap="none" normalizeH="0" baseline="0" dirty="0" smtClean="0">
              <a:ln>
                <a:noFill/>
              </a:ln>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Calibri" pitchFamily="34" charset="0"/>
                <a:ea typeface="Calibri" pitchFamily="34" charset="0"/>
                <a:cs typeface="Times New Roman" pitchFamily="18" charset="0"/>
              </a:rPr>
              <a:t>An Effective E CRM System tracks the Customer History through the Multiple Channels, creates And maintains a systematic database, and Enhances the Customer Relation in three ways: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000" b="0" i="1" u="none" strike="noStrike" cap="none" normalizeH="0" baseline="0" dirty="0" smtClean="0">
                <a:ln>
                  <a:noFill/>
                </a:ln>
                <a:effectLst/>
                <a:latin typeface="Calibri" pitchFamily="34" charset="0"/>
                <a:ea typeface="Calibri" pitchFamily="34" charset="0"/>
                <a:cs typeface="Times New Roman" pitchFamily="18" charset="0"/>
              </a:rPr>
              <a:t>Identification</a:t>
            </a:r>
            <a:endParaRPr kumimoji="0" lang="en-US" sz="2000" b="0" i="1" u="none" strike="noStrike" cap="none" normalizeH="0" baseline="0" dirty="0" smtClean="0">
              <a:ln>
                <a:noFill/>
              </a:ln>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000" b="0" i="1" u="none" strike="noStrike" cap="none" normalizeH="0" baseline="0" dirty="0" smtClean="0">
                <a:ln>
                  <a:noFill/>
                </a:ln>
                <a:effectLst/>
                <a:latin typeface="Calibri" pitchFamily="34" charset="0"/>
                <a:ea typeface="Calibri" pitchFamily="34" charset="0"/>
                <a:cs typeface="Times New Roman" pitchFamily="18" charset="0"/>
              </a:rPr>
              <a:t>Expansion</a:t>
            </a:r>
            <a:endParaRPr kumimoji="0" lang="en-US" sz="2000" b="0" i="1" u="none" strike="noStrike" cap="none" normalizeH="0" baseline="0" dirty="0" smtClean="0">
              <a:ln>
                <a:noFill/>
              </a:ln>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000" b="0" i="1" u="none" strike="noStrike" cap="none" normalizeH="0" baseline="0" dirty="0" smtClean="0">
                <a:ln>
                  <a:noFill/>
                </a:ln>
                <a:effectLst/>
                <a:latin typeface="Calibri" pitchFamily="34" charset="0"/>
                <a:ea typeface="Calibri" pitchFamily="34" charset="0"/>
                <a:cs typeface="Times New Roman" pitchFamily="18" charset="0"/>
              </a:rPr>
              <a:t>Maintenance</a:t>
            </a:r>
            <a:endParaRPr kumimoji="0" lang="en-US" sz="2000" b="0" i="1" u="none" strike="noStrike" cap="none" normalizeH="0" baseline="0" dirty="0" smtClean="0">
              <a:ln>
                <a:noFill/>
              </a:ln>
              <a:effectLst/>
              <a:latin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152400" y="228600"/>
            <a:ext cx="85344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spcBef>
                <a:spcPct val="0"/>
              </a:spcBef>
              <a:spcAft>
                <a:spcPct val="0"/>
              </a:spcAft>
              <a:buClrTx/>
              <a:buSzTx/>
              <a:buFontTx/>
              <a:buNone/>
              <a:tabLst/>
            </a:pPr>
            <a:r>
              <a:rPr kumimoji="0" lang="en-US" sz="24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Features Of ECRM:</a:t>
            </a:r>
            <a:endParaRPr kumimoji="0" lang="en-US" sz="2400" b="1" i="0" u="sng"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spcBef>
                <a:spcPct val="0"/>
              </a:spcBef>
              <a:spcAft>
                <a:spcPct val="0"/>
              </a:spcAft>
              <a:buClrTx/>
              <a:buSzTx/>
              <a:buFont typeface="Wingdings" pitchFamily="2" charset="2"/>
              <a:buChar char="Ø"/>
              <a:tabLst/>
            </a:pP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It is the Integration of CRM And E commerce</a:t>
            </a:r>
          </a:p>
          <a:p>
            <a:pPr marL="0" marR="0" lvl="0" indent="0" algn="just" defTabSz="914400" rtl="0" eaLnBrk="0" fontAlgn="base" latinLnBrk="0" hangingPunct="0">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spcBef>
                <a:spcPct val="0"/>
              </a:spcBef>
              <a:spcAft>
                <a:spcPct val="0"/>
              </a:spcAft>
              <a:buClrTx/>
              <a:buSzTx/>
              <a:buFont typeface="Wingdings" pitchFamily="2" charset="2"/>
              <a:buChar char="Ø"/>
              <a:tabLst/>
            </a:pP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It is the Integration of Business Process And Technology</a:t>
            </a:r>
          </a:p>
          <a:p>
            <a:pPr marL="0" marR="0" lvl="0" indent="0" algn="just" defTabSz="914400" rtl="0" eaLnBrk="0" fontAlgn="base" latinLnBrk="0" hangingPunct="0">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spcBef>
                <a:spcPct val="0"/>
              </a:spcBef>
              <a:spcAft>
                <a:spcPct val="0"/>
              </a:spcAft>
              <a:buClrTx/>
              <a:buSzTx/>
              <a:buFont typeface="Wingdings" pitchFamily="2" charset="2"/>
              <a:buChar char="Ø"/>
              <a:tabLst/>
            </a:pP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To Enable Company to Mange Profit And Relationship Effectively</a:t>
            </a:r>
          </a:p>
          <a:p>
            <a:pPr marL="0" marR="0" lvl="0" indent="0" algn="just" defTabSz="914400" rtl="0" eaLnBrk="0" fontAlgn="base" latinLnBrk="0" hangingPunct="0">
              <a:spcBef>
                <a:spcPct val="0"/>
              </a:spcBef>
              <a:spcAft>
                <a:spcPct val="0"/>
              </a:spcAft>
              <a:buClrTx/>
              <a:buSzTx/>
              <a:buFont typeface="Wingdings" pitchFamily="2" charset="2"/>
              <a:buChar char="Ø"/>
              <a:tabLst/>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spcBef>
                <a:spcPct val="0"/>
              </a:spcBef>
              <a:spcAft>
                <a:spcPct val="0"/>
              </a:spcAft>
              <a:buClrTx/>
              <a:buSzTx/>
              <a:buFont typeface="Wingdings" pitchFamily="2" charset="2"/>
              <a:buChar char="Ø"/>
              <a:tabLst/>
            </a:pP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It Includes Customer Acquisition, Customer Extension, Customer Retention.</a:t>
            </a:r>
          </a:p>
          <a:p>
            <a:pPr marL="0" marR="0" lvl="0" indent="0" algn="just" defTabSz="914400" rtl="0" eaLnBrk="0" fontAlgn="base" latinLnBrk="0" hangingPunct="0">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spcBef>
                <a:spcPct val="0"/>
              </a:spcBef>
              <a:spcAft>
                <a:spcPct val="0"/>
              </a:spcAft>
              <a:buClrTx/>
              <a:buSzTx/>
              <a:buFont typeface="Wingdings" pitchFamily="2" charset="2"/>
              <a:buChar char="Ø"/>
              <a:tabLst/>
            </a:pP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Easy to Access All Customer Information Including Enquiry Status And </a:t>
            </a:r>
          </a:p>
          <a:p>
            <a:pPr marL="0" marR="0" lvl="0" indent="0" algn="just" defTabSz="914400" rtl="0" eaLnBrk="0" fontAlgn="base" latinLnBrk="0" hangingPunct="0">
              <a:spcBef>
                <a:spcPct val="0"/>
              </a:spcBef>
              <a:spcAft>
                <a:spcPct val="0"/>
              </a:spcAft>
              <a:buClrTx/>
              <a:buSzTx/>
              <a:tabLst/>
            </a:pPr>
            <a:r>
              <a:rPr kumimoji="0" lang="en-US" sz="2000" b="0" i="0" u="none" strike="noStrike" cap="none" normalizeH="0" dirty="0" smtClean="0">
                <a:ln>
                  <a:noFill/>
                </a:ln>
                <a:solidFill>
                  <a:srgbClr val="000000"/>
                </a:solidFill>
                <a:effectLst/>
                <a:latin typeface="Calibri" pitchFamily="34" charset="0"/>
                <a:ea typeface="Calibri" pitchFamily="34" charset="0"/>
                <a:cs typeface="Times New Roman" pitchFamily="18" charset="0"/>
              </a:rPr>
              <a:t>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Correspondence to Provide Better Value to Customer.</a:t>
            </a:r>
          </a:p>
          <a:p>
            <a:pPr marL="0" marR="0" lvl="0" indent="0" algn="just" defTabSz="914400" rtl="0" eaLnBrk="0" fontAlgn="base" latinLnBrk="0" hangingPunct="0">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spcBef>
                <a:spcPct val="0"/>
              </a:spcBef>
              <a:spcAft>
                <a:spcPct val="0"/>
              </a:spcAft>
              <a:buClrTx/>
              <a:buSzTx/>
              <a:buFont typeface="Wingdings" pitchFamily="2" charset="2"/>
              <a:buChar char="Ø"/>
              <a:tabLst/>
            </a:pP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A Set of Integrated Software Application Required Application to Integrate the </a:t>
            </a:r>
          </a:p>
          <a:p>
            <a:pPr marL="0" marR="0" lvl="0" indent="0" algn="just" defTabSz="914400" rtl="0" eaLnBrk="0" fontAlgn="base" latinLnBrk="0" hangingPunct="0">
              <a:spcBef>
                <a:spcPct val="0"/>
              </a:spcBef>
              <a:spcAft>
                <a:spcPct val="0"/>
              </a:spcAft>
              <a:buClrTx/>
              <a:buSzTx/>
              <a:tabLst/>
            </a:pPr>
            <a:r>
              <a:rPr lang="en-US" sz="2000" dirty="0" smtClean="0">
                <a:solidFill>
                  <a:srgbClr val="000000"/>
                </a:solidFill>
                <a:latin typeface="Calibri" pitchFamily="34" charset="0"/>
                <a:ea typeface="Calibri" pitchFamily="34" charset="0"/>
                <a:cs typeface="Times New Roman" pitchFamily="18" charset="0"/>
              </a:rPr>
              <a:t>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Various Customer Related Business Processes.</a:t>
            </a:r>
          </a:p>
          <a:p>
            <a:pPr marL="0" marR="0" lvl="0" indent="0" algn="just" defTabSz="914400" rtl="0" eaLnBrk="0" fontAlgn="base" latinLnBrk="0" hangingPunct="0">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spcBef>
                <a:spcPct val="0"/>
              </a:spcBef>
              <a:spcAft>
                <a:spcPct val="0"/>
              </a:spcAft>
              <a:buClrTx/>
              <a:buSzTx/>
              <a:buFont typeface="Wingdings" pitchFamily="2" charset="2"/>
              <a:buChar char="Ø"/>
              <a:tabLst/>
            </a:pP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Integration of Different Marketing, Online Sales and Other Service Such As </a:t>
            </a:r>
          </a:p>
          <a:p>
            <a:pPr marL="0" marR="0" lvl="0" indent="0" algn="just" defTabSz="914400" rtl="0" eaLnBrk="0" fontAlgn="base" latinLnBrk="0" hangingPunct="0">
              <a:spcBef>
                <a:spcPct val="0"/>
              </a:spcBef>
              <a:spcAft>
                <a:spcPct val="0"/>
              </a:spcAft>
              <a:buClrTx/>
              <a:buSzTx/>
              <a:tabLst/>
            </a:pPr>
            <a:r>
              <a:rPr lang="en-US" sz="2000" dirty="0" smtClean="0">
                <a:solidFill>
                  <a:srgbClr val="000000"/>
                </a:solidFill>
                <a:latin typeface="Calibri" pitchFamily="34" charset="0"/>
                <a:ea typeface="Calibri" pitchFamily="34" charset="0"/>
                <a:cs typeface="Times New Roman" pitchFamily="18" charset="0"/>
              </a:rPr>
              <a:t>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Billing, Inventories And Logistics Are Designed As per Needs And Preferences of </a:t>
            </a:r>
          </a:p>
          <a:p>
            <a:pPr marL="0" marR="0" lvl="0" indent="0" algn="just" defTabSz="914400" rtl="0" eaLnBrk="0" fontAlgn="base" latinLnBrk="0" hangingPunct="0">
              <a:spcBef>
                <a:spcPct val="0"/>
              </a:spcBef>
              <a:spcAft>
                <a:spcPct val="0"/>
              </a:spcAft>
              <a:buClrTx/>
              <a:buSzTx/>
              <a:tabLst/>
            </a:pPr>
            <a:r>
              <a:rPr lang="en-US" sz="2000" dirty="0" smtClean="0">
                <a:solidFill>
                  <a:srgbClr val="000000"/>
                </a:solidFill>
                <a:latin typeface="Calibri" pitchFamily="34" charset="0"/>
                <a:ea typeface="Calibri" pitchFamily="34" charset="0"/>
                <a:cs typeface="Times New Roman" pitchFamily="18" charset="0"/>
              </a:rPr>
              <a:t>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the Customer through Various Websites</a:t>
            </a:r>
            <a:r>
              <a:rPr kumimoji="0" lang="en-US" sz="12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304800" y="152400"/>
            <a:ext cx="8382000" cy="52014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The Goals of ECRM Business Framework:</a:t>
            </a:r>
            <a:endParaRPr kumimoji="0" lang="en-US" sz="3200" b="1" i="0" u="sng"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25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Identify the Potential Customer</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25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Improved Customer satisfaction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25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Improve the Efficiency of Business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25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Expand Customer Base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25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Enhance sales And Support Teams</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152400" y="304801"/>
            <a:ext cx="87630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n-US" sz="24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Identify the Potential Customer:</a:t>
            </a:r>
            <a:r>
              <a:rPr kumimoji="0" lang="en-US" sz="16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 </a:t>
            </a:r>
            <a:r>
              <a:rPr kumimoji="0" lang="en-US" sz="16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In order to Build Long term relationship, the </a:t>
            </a:r>
          </a:p>
          <a:p>
            <a:pPr marL="0" marR="0" lvl="0" indent="0" algn="just" defTabSz="914400" rtl="0" eaLnBrk="1" fontAlgn="base" latinLnBrk="0" hangingPunct="1">
              <a:lnSpc>
                <a:spcPct val="100000"/>
              </a:lnSpc>
              <a:spcBef>
                <a:spcPct val="0"/>
              </a:spcBef>
              <a:spcAft>
                <a:spcPct val="0"/>
              </a:spcAft>
              <a:buClrTx/>
              <a:buSzTx/>
              <a:tabLst/>
            </a:pPr>
            <a:r>
              <a:rPr lang="en-US" sz="1600" dirty="0" smtClean="0">
                <a:solidFill>
                  <a:srgbClr val="000000"/>
                </a:solidFill>
                <a:latin typeface="Calibri" pitchFamily="34" charset="0"/>
                <a:ea typeface="Calibri" pitchFamily="34" charset="0"/>
                <a:cs typeface="Times New Roman" pitchFamily="18" charset="0"/>
              </a:rPr>
              <a:t>     </a:t>
            </a:r>
            <a:r>
              <a:rPr kumimoji="0" lang="en-US" sz="16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Primary Goal of E CRM is to Know About Customer</a:t>
            </a:r>
            <a:r>
              <a:rPr kumimoji="0" lang="en-US" sz="1600" b="0" i="0" u="none" strike="noStrike" cap="none" normalizeH="0" dirty="0" smtClean="0">
                <a:ln>
                  <a:noFill/>
                </a:ln>
                <a:solidFill>
                  <a:srgbClr val="000000"/>
                </a:solidFill>
                <a:effectLst/>
                <a:latin typeface="Calibri" pitchFamily="34" charset="0"/>
                <a:ea typeface="Calibri" pitchFamily="34" charset="0"/>
                <a:cs typeface="Times New Roman" pitchFamily="18" charset="0"/>
              </a:rPr>
              <a:t> </a:t>
            </a:r>
            <a:r>
              <a:rPr lang="en-US" sz="1600" dirty="0" smtClean="0">
                <a:solidFill>
                  <a:srgbClr val="000000"/>
                </a:solidFill>
                <a:latin typeface="Calibri" pitchFamily="34" charset="0"/>
                <a:ea typeface="Calibri" pitchFamily="34" charset="0"/>
                <a:cs typeface="Times New Roman" pitchFamily="18" charset="0"/>
              </a:rPr>
              <a:t> </a:t>
            </a:r>
            <a:r>
              <a:rPr kumimoji="0" lang="en-US" sz="16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Needs.</a:t>
            </a:r>
            <a:endParaRPr lang="en-US" sz="1600" dirty="0" smtClean="0">
              <a:solidFill>
                <a:srgbClr val="000000"/>
              </a:solidFill>
              <a:latin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Improved Customer satisfaction: </a:t>
            </a:r>
            <a:r>
              <a:rPr kumimoji="0" lang="en-US" sz="16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Making the Customer Satisfaction Through Proper </a:t>
            </a:r>
          </a:p>
          <a:p>
            <a:pPr marL="0" marR="0" lvl="0" indent="0" algn="just" defTabSz="914400" rtl="0" eaLnBrk="0" fontAlgn="base" latinLnBrk="0" hangingPunct="0">
              <a:lnSpc>
                <a:spcPct val="100000"/>
              </a:lnSpc>
              <a:spcBef>
                <a:spcPct val="0"/>
              </a:spcBef>
              <a:spcAft>
                <a:spcPct val="0"/>
              </a:spcAft>
              <a:buClrTx/>
              <a:buSzTx/>
              <a:tabLst/>
            </a:pPr>
            <a:r>
              <a:rPr lang="en-US" sz="1600" dirty="0" smtClean="0">
                <a:solidFill>
                  <a:srgbClr val="000000"/>
                </a:solidFill>
                <a:latin typeface="Calibri" pitchFamily="34" charset="0"/>
                <a:ea typeface="Calibri" pitchFamily="34" charset="0"/>
                <a:cs typeface="Times New Roman" pitchFamily="18" charset="0"/>
              </a:rPr>
              <a:t>     </a:t>
            </a:r>
            <a:r>
              <a:rPr kumimoji="0" lang="en-US" sz="16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Customer Service is Another Important Goals of ECRM. This is Achieved by </a:t>
            </a:r>
            <a:r>
              <a:rPr kumimoji="0" lang="en-US" sz="1600" b="0" i="0" u="none" strike="noStrike" cap="none" normalizeH="0" baseline="0" dirty="0" err="1" smtClean="0">
                <a:ln>
                  <a:noFill/>
                </a:ln>
                <a:solidFill>
                  <a:srgbClr val="000000"/>
                </a:solidFill>
                <a:effectLst/>
                <a:latin typeface="Calibri" pitchFamily="34" charset="0"/>
                <a:ea typeface="Calibri" pitchFamily="34" charset="0"/>
                <a:cs typeface="Times New Roman" pitchFamily="18" charset="0"/>
              </a:rPr>
              <a:t>Devoloping</a:t>
            </a:r>
            <a:r>
              <a:rPr kumimoji="0" lang="en-US" sz="16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 Customer    </a:t>
            </a:r>
          </a:p>
          <a:p>
            <a:pPr marL="0" marR="0" lvl="0" indent="0" algn="just" defTabSz="914400" rtl="0" eaLnBrk="0" fontAlgn="base" latinLnBrk="0" hangingPunct="0">
              <a:lnSpc>
                <a:spcPct val="100000"/>
              </a:lnSpc>
              <a:spcBef>
                <a:spcPct val="0"/>
              </a:spcBef>
              <a:spcAft>
                <a:spcPct val="0"/>
              </a:spcAft>
              <a:buClrTx/>
              <a:buSzTx/>
              <a:tabLst/>
            </a:pPr>
            <a:r>
              <a:rPr lang="en-US" sz="1600" dirty="0" smtClean="0">
                <a:solidFill>
                  <a:srgbClr val="000000"/>
                </a:solidFill>
                <a:latin typeface="Calibri" pitchFamily="34" charset="0"/>
                <a:ea typeface="Calibri" pitchFamily="34" charset="0"/>
                <a:cs typeface="Times New Roman" pitchFamily="18" charset="0"/>
              </a:rPr>
              <a:t>      </a:t>
            </a:r>
            <a:r>
              <a:rPr kumimoji="0" lang="en-US" sz="16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Engagement through Social Networking Sites And Wireless Technology.</a:t>
            </a:r>
          </a:p>
          <a:p>
            <a:pPr marL="0" marR="0" lvl="0" indent="0" algn="just" defTabSz="914400" rtl="0" eaLnBrk="0" fontAlgn="base" latinLnBrk="0" hangingPunct="0">
              <a:lnSpc>
                <a:spcPct val="100000"/>
              </a:lnSpc>
              <a:spcBef>
                <a:spcPct val="0"/>
              </a:spcBef>
              <a:spcAft>
                <a:spcPct val="0"/>
              </a:spcAft>
              <a:buClrTx/>
              <a:buSzTx/>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Improve the Efficiency of Business: </a:t>
            </a:r>
            <a:r>
              <a:rPr kumimoji="0" lang="en-US" sz="16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Transparent Service, Quick Connection with </a:t>
            </a:r>
          </a:p>
          <a:p>
            <a:pPr marL="0" marR="0" lvl="0" indent="0" algn="just" defTabSz="914400" rtl="0" eaLnBrk="0" fontAlgn="base" latinLnBrk="0" hangingPunct="0">
              <a:lnSpc>
                <a:spcPct val="100000"/>
              </a:lnSpc>
              <a:spcBef>
                <a:spcPct val="0"/>
              </a:spcBef>
              <a:spcAft>
                <a:spcPct val="0"/>
              </a:spcAft>
              <a:buClrTx/>
              <a:buSzTx/>
              <a:tabLst/>
            </a:pPr>
            <a:r>
              <a:rPr lang="en-US" sz="1600" dirty="0" smtClean="0">
                <a:solidFill>
                  <a:srgbClr val="000000"/>
                </a:solidFill>
                <a:latin typeface="Calibri" pitchFamily="34" charset="0"/>
                <a:ea typeface="Calibri" pitchFamily="34" charset="0"/>
                <a:cs typeface="Times New Roman" pitchFamily="18" charset="0"/>
              </a:rPr>
              <a:t>     </a:t>
            </a:r>
            <a:r>
              <a:rPr kumimoji="0" lang="en-US" sz="16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rapid Customer Service will bring the Development of a strong And Appealing Broad Image For the </a:t>
            </a:r>
          </a:p>
          <a:p>
            <a:pPr marL="0" marR="0" lvl="0" indent="0" algn="just" defTabSz="914400" rtl="0" eaLnBrk="0" fontAlgn="base" latinLnBrk="0" hangingPunct="0">
              <a:lnSpc>
                <a:spcPct val="100000"/>
              </a:lnSpc>
              <a:spcBef>
                <a:spcPct val="0"/>
              </a:spcBef>
              <a:spcAft>
                <a:spcPct val="0"/>
              </a:spcAft>
              <a:buClrTx/>
              <a:buSzTx/>
              <a:tabLst/>
            </a:pPr>
            <a:r>
              <a:rPr lang="en-US" sz="1600" dirty="0" smtClean="0">
                <a:solidFill>
                  <a:srgbClr val="000000"/>
                </a:solidFill>
                <a:latin typeface="Calibri" pitchFamily="34" charset="0"/>
                <a:ea typeface="Calibri" pitchFamily="34" charset="0"/>
                <a:cs typeface="Times New Roman" pitchFamily="18" charset="0"/>
              </a:rPr>
              <a:t>      </a:t>
            </a:r>
            <a:r>
              <a:rPr kumimoji="0" lang="en-US" sz="16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Business.</a:t>
            </a:r>
          </a:p>
          <a:p>
            <a:pPr marL="0" marR="0" lvl="0" indent="0" algn="just" defTabSz="914400" rtl="0" eaLnBrk="0" fontAlgn="base" latinLnBrk="0" hangingPunct="0">
              <a:lnSpc>
                <a:spcPct val="100000"/>
              </a:lnSpc>
              <a:spcBef>
                <a:spcPct val="0"/>
              </a:spcBef>
              <a:spcAft>
                <a:spcPct val="0"/>
              </a:spcAft>
              <a:buClrTx/>
              <a:buSzTx/>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Expand Customer Base: </a:t>
            </a:r>
            <a:r>
              <a:rPr kumimoji="0" lang="en-US" sz="16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It Enhances the Customer Relations in Three Ways:</a:t>
            </a:r>
            <a:r>
              <a:rPr kumimoji="0" lang="en-US" sz="16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 </a:t>
            </a:r>
            <a:r>
              <a:rPr kumimoji="0" lang="en-US" sz="16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Customer  </a:t>
            </a:r>
          </a:p>
          <a:p>
            <a:pPr marL="0" marR="0" lvl="0" indent="0" algn="just" defTabSz="914400" rtl="0" eaLnBrk="0" fontAlgn="base" latinLnBrk="0" hangingPunct="0">
              <a:lnSpc>
                <a:spcPct val="100000"/>
              </a:lnSpc>
              <a:spcBef>
                <a:spcPct val="0"/>
              </a:spcBef>
              <a:spcAft>
                <a:spcPct val="0"/>
              </a:spcAft>
              <a:buClrTx/>
              <a:buSzTx/>
              <a:tabLst/>
            </a:pPr>
            <a:r>
              <a:rPr lang="en-US" sz="1600" dirty="0" smtClean="0">
                <a:solidFill>
                  <a:srgbClr val="000000"/>
                </a:solidFill>
                <a:latin typeface="Calibri" pitchFamily="34" charset="0"/>
                <a:ea typeface="Calibri" pitchFamily="34" charset="0"/>
                <a:cs typeface="Times New Roman" pitchFamily="18" charset="0"/>
              </a:rPr>
              <a:t>     </a:t>
            </a:r>
            <a:r>
              <a:rPr kumimoji="0" lang="en-US" sz="16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Expansion,  </a:t>
            </a:r>
            <a:r>
              <a:rPr lang="en-US" sz="1600" dirty="0" smtClean="0">
                <a:solidFill>
                  <a:srgbClr val="000000"/>
                </a:solidFill>
                <a:latin typeface="Calibri" pitchFamily="34" charset="0"/>
                <a:ea typeface="Calibri" pitchFamily="34" charset="0"/>
                <a:cs typeface="Times New Roman" pitchFamily="18" charset="0"/>
              </a:rPr>
              <a:t> </a:t>
            </a:r>
            <a:r>
              <a:rPr kumimoji="0" lang="en-US" sz="16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Customer Acquisition, And</a:t>
            </a:r>
            <a:r>
              <a:rPr kumimoji="0" lang="en-US" sz="1600" b="0" i="0" u="none" strike="noStrike" cap="none" normalizeH="0" dirty="0" smtClean="0">
                <a:ln>
                  <a:noFill/>
                </a:ln>
                <a:solidFill>
                  <a:srgbClr val="000000"/>
                </a:solidFill>
                <a:effectLst/>
                <a:latin typeface="Calibri" pitchFamily="34" charset="0"/>
                <a:ea typeface="Calibri" pitchFamily="34" charset="0"/>
                <a:cs typeface="Times New Roman" pitchFamily="18" charset="0"/>
              </a:rPr>
              <a:t> </a:t>
            </a:r>
            <a:r>
              <a:rPr kumimoji="0" lang="en-US" sz="16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Customer Database Maintained.</a:t>
            </a: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endParaRPr lang="en-US" sz="1600" dirty="0" smtClean="0">
              <a:solidFill>
                <a:srgbClr val="000000"/>
              </a:solidFill>
              <a:latin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Enhance sales And Support Teams:</a:t>
            </a:r>
            <a:r>
              <a:rPr kumimoji="0" lang="en-US" sz="16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 Talent Management Software, HR </a:t>
            </a:r>
          </a:p>
          <a:p>
            <a:pPr marL="0" marR="0" lvl="0" indent="0" algn="just" defTabSz="914400" rtl="0" eaLnBrk="0" fontAlgn="base" latinLnBrk="0" hangingPunct="0">
              <a:lnSpc>
                <a:spcPct val="100000"/>
              </a:lnSpc>
              <a:spcBef>
                <a:spcPct val="0"/>
              </a:spcBef>
              <a:spcAft>
                <a:spcPct val="0"/>
              </a:spcAft>
              <a:buClrTx/>
              <a:buSzTx/>
              <a:tabLst/>
            </a:pPr>
            <a:r>
              <a:rPr lang="en-US" sz="1600" dirty="0" smtClean="0">
                <a:solidFill>
                  <a:srgbClr val="000000"/>
                </a:solidFill>
                <a:latin typeface="Calibri" pitchFamily="34" charset="0"/>
                <a:ea typeface="Calibri" pitchFamily="34" charset="0"/>
                <a:cs typeface="Times New Roman" pitchFamily="18" charset="0"/>
              </a:rPr>
              <a:t>     </a:t>
            </a:r>
            <a:r>
              <a:rPr kumimoji="0" lang="en-US" sz="16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Management </a:t>
            </a:r>
            <a:r>
              <a:rPr kumimoji="0" lang="en-US" sz="1600" b="0" i="0" u="none" strike="noStrike" cap="none" normalizeH="0" dirty="0" smtClean="0">
                <a:ln>
                  <a:noFill/>
                </a:ln>
                <a:solidFill>
                  <a:srgbClr val="000000"/>
                </a:solidFill>
                <a:effectLst/>
                <a:latin typeface="Calibri" pitchFamily="34" charset="0"/>
                <a:ea typeface="Calibri" pitchFamily="34" charset="0"/>
                <a:cs typeface="Times New Roman" pitchFamily="18" charset="0"/>
              </a:rPr>
              <a:t> </a:t>
            </a:r>
            <a:r>
              <a:rPr kumimoji="0" lang="en-US" sz="16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Software And  other Online tools Can Help to</a:t>
            </a:r>
            <a:r>
              <a:rPr lang="en-US" sz="1600" dirty="0" smtClean="0">
                <a:solidFill>
                  <a:srgbClr val="000000"/>
                </a:solidFill>
                <a:latin typeface="Calibri" pitchFamily="34" charset="0"/>
                <a:ea typeface="Calibri" pitchFamily="34" charset="0"/>
                <a:cs typeface="Times New Roman" pitchFamily="18" charset="0"/>
              </a:rPr>
              <a:t> </a:t>
            </a:r>
            <a:r>
              <a:rPr kumimoji="0" lang="en-US" sz="16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Increase the Value of Trained Employees.</a:t>
            </a:r>
            <a:endParaRPr kumimoji="0" lang="en-US" sz="1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 y="152400"/>
          <a:ext cx="8839200" cy="6476998"/>
        </p:xfrm>
        <a:graphic>
          <a:graphicData uri="http://schemas.openxmlformats.org/drawingml/2006/table">
            <a:tbl>
              <a:tblPr/>
              <a:tblGrid>
                <a:gridCol w="1274119"/>
                <a:gridCol w="4059308"/>
                <a:gridCol w="3505773"/>
              </a:tblGrid>
              <a:tr h="289958">
                <a:tc>
                  <a:txBody>
                    <a:bodyPr/>
                    <a:lstStyle/>
                    <a:p>
                      <a:pPr marL="0" marR="0" algn="ctr">
                        <a:spcBef>
                          <a:spcPts val="0"/>
                        </a:spcBef>
                        <a:spcAft>
                          <a:spcPts val="0"/>
                        </a:spcAft>
                      </a:pPr>
                      <a:r>
                        <a:rPr lang="en-US" sz="1600" b="1" u="sng" dirty="0">
                          <a:solidFill>
                            <a:srgbClr val="000000"/>
                          </a:solidFill>
                          <a:latin typeface="Calibri"/>
                          <a:ea typeface="Calibri"/>
                          <a:cs typeface="Times New Roman"/>
                        </a:rPr>
                        <a:t>Subject</a:t>
                      </a:r>
                      <a:endParaRPr lang="en-US" sz="1400" dirty="0">
                        <a:latin typeface="Calibri"/>
                        <a:ea typeface="Calibri"/>
                        <a:cs typeface="Times New Roman"/>
                      </a:endParaRPr>
                    </a:p>
                  </a:txBody>
                  <a:tcPr marL="65913" marR="65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600" b="1" u="sng" dirty="0">
                          <a:solidFill>
                            <a:srgbClr val="000000"/>
                          </a:solidFill>
                          <a:latin typeface="Calibri"/>
                          <a:ea typeface="Calibri"/>
                          <a:cs typeface="Times New Roman"/>
                        </a:rPr>
                        <a:t>CRM</a:t>
                      </a:r>
                      <a:endParaRPr lang="en-US" sz="1400" dirty="0">
                        <a:latin typeface="Calibri"/>
                        <a:ea typeface="Calibri"/>
                        <a:cs typeface="Times New Roman"/>
                      </a:endParaRPr>
                    </a:p>
                  </a:txBody>
                  <a:tcPr marL="65913" marR="65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600" b="1" u="sng" dirty="0">
                          <a:solidFill>
                            <a:srgbClr val="000000"/>
                          </a:solidFill>
                          <a:latin typeface="Calibri"/>
                          <a:ea typeface="Calibri"/>
                          <a:cs typeface="Times New Roman"/>
                        </a:rPr>
                        <a:t>ECRM</a:t>
                      </a:r>
                      <a:endParaRPr lang="en-US" sz="1400" dirty="0">
                        <a:latin typeface="Calibri"/>
                        <a:ea typeface="Calibri"/>
                        <a:cs typeface="Times New Roman"/>
                      </a:endParaRPr>
                    </a:p>
                  </a:txBody>
                  <a:tcPr marL="65913" marR="65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807006">
                <a:tc>
                  <a:txBody>
                    <a:bodyPr/>
                    <a:lstStyle/>
                    <a:p>
                      <a:pPr marL="0" marR="0">
                        <a:spcBef>
                          <a:spcPts val="0"/>
                        </a:spcBef>
                        <a:spcAft>
                          <a:spcPts val="0"/>
                        </a:spcAft>
                      </a:pPr>
                      <a:endParaRPr lang="en-US" sz="1600" dirty="0">
                        <a:latin typeface="Calibri"/>
                        <a:ea typeface="Calibri"/>
                        <a:cs typeface="Times New Roman"/>
                      </a:endParaRPr>
                    </a:p>
                    <a:p>
                      <a:pPr marL="0" marR="0">
                        <a:spcBef>
                          <a:spcPts val="0"/>
                        </a:spcBef>
                        <a:spcAft>
                          <a:spcPts val="0"/>
                        </a:spcAft>
                      </a:pPr>
                      <a:r>
                        <a:rPr lang="en-US" sz="1600" b="1" dirty="0">
                          <a:solidFill>
                            <a:srgbClr val="000000"/>
                          </a:solidFill>
                          <a:latin typeface="Calibri"/>
                          <a:ea typeface="Calibri"/>
                          <a:cs typeface="Times New Roman"/>
                        </a:rPr>
                        <a:t>Strategy</a:t>
                      </a:r>
                      <a:endParaRPr lang="en-US" sz="1600" dirty="0">
                        <a:latin typeface="Calibri"/>
                        <a:ea typeface="Calibri"/>
                        <a:cs typeface="Times New Roman"/>
                      </a:endParaRPr>
                    </a:p>
                  </a:txBody>
                  <a:tcPr marL="65913" marR="65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1600" b="1">
                          <a:solidFill>
                            <a:srgbClr val="000000"/>
                          </a:solidFill>
                          <a:latin typeface="Calibri"/>
                          <a:ea typeface="Calibri"/>
                          <a:cs typeface="Times New Roman"/>
                        </a:rPr>
                        <a:t>It Follows traditional Methods does not Acknowledge Any use of Information Technology.</a:t>
                      </a:r>
                      <a:endParaRPr lang="en-US" sz="1600">
                        <a:latin typeface="Calibri"/>
                        <a:ea typeface="Calibri"/>
                        <a:cs typeface="Times New Roman"/>
                      </a:endParaRPr>
                    </a:p>
                  </a:txBody>
                  <a:tcPr marL="65913" marR="65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1600" b="1">
                          <a:solidFill>
                            <a:srgbClr val="000000"/>
                          </a:solidFill>
                          <a:latin typeface="Calibri"/>
                          <a:ea typeface="Calibri"/>
                          <a:cs typeface="Times New Roman"/>
                        </a:rPr>
                        <a:t>It uses Information Technology In Implementing Relationship Management Strategy.</a:t>
                      </a:r>
                      <a:endParaRPr lang="en-US" sz="1600">
                        <a:latin typeface="Calibri"/>
                        <a:ea typeface="Calibri"/>
                        <a:cs typeface="Times New Roman"/>
                      </a:endParaRPr>
                    </a:p>
                  </a:txBody>
                  <a:tcPr marL="65913" marR="65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1076006">
                <a:tc>
                  <a:txBody>
                    <a:bodyPr/>
                    <a:lstStyle/>
                    <a:p>
                      <a:pPr marL="0" marR="0">
                        <a:spcBef>
                          <a:spcPts val="0"/>
                        </a:spcBef>
                        <a:spcAft>
                          <a:spcPts val="0"/>
                        </a:spcAft>
                      </a:pPr>
                      <a:endParaRPr lang="en-US" sz="1600" dirty="0">
                        <a:latin typeface="Calibri"/>
                        <a:ea typeface="Calibri"/>
                        <a:cs typeface="Times New Roman"/>
                      </a:endParaRPr>
                    </a:p>
                    <a:p>
                      <a:pPr marL="0" marR="0">
                        <a:spcBef>
                          <a:spcPts val="0"/>
                        </a:spcBef>
                        <a:spcAft>
                          <a:spcPts val="0"/>
                        </a:spcAft>
                      </a:pPr>
                      <a:r>
                        <a:rPr lang="en-US" sz="1600" b="1" dirty="0">
                          <a:solidFill>
                            <a:srgbClr val="000000"/>
                          </a:solidFill>
                          <a:latin typeface="Calibri"/>
                          <a:ea typeface="Calibri"/>
                          <a:cs typeface="Times New Roman"/>
                        </a:rPr>
                        <a:t>Customer Contacts</a:t>
                      </a:r>
                      <a:endParaRPr lang="en-US" sz="1600" dirty="0">
                        <a:latin typeface="Calibri"/>
                        <a:ea typeface="Calibri"/>
                        <a:cs typeface="Times New Roman"/>
                      </a:endParaRPr>
                    </a:p>
                  </a:txBody>
                  <a:tcPr marL="65913" marR="65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1600" b="1" dirty="0">
                          <a:solidFill>
                            <a:srgbClr val="000000"/>
                          </a:solidFill>
                          <a:latin typeface="Calibri"/>
                          <a:ea typeface="Calibri"/>
                          <a:cs typeface="Times New Roman"/>
                        </a:rPr>
                        <a:t>It Communicates with Customers With Fax, Phone Calls, and Retails Stores.</a:t>
                      </a:r>
                      <a:endParaRPr lang="en-US" sz="1600" dirty="0">
                        <a:latin typeface="Calibri"/>
                        <a:ea typeface="Calibri"/>
                        <a:cs typeface="Times New Roman"/>
                      </a:endParaRPr>
                    </a:p>
                  </a:txBody>
                  <a:tcPr marL="65913" marR="65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1600" b="1">
                          <a:solidFill>
                            <a:srgbClr val="000000"/>
                          </a:solidFill>
                          <a:latin typeface="Calibri"/>
                          <a:ea typeface="Calibri"/>
                          <a:cs typeface="Times New Roman"/>
                        </a:rPr>
                        <a:t>It Communicates with Customers Through Emails, wireless Technology And other PDA Technology.</a:t>
                      </a:r>
                      <a:endParaRPr lang="en-US" sz="1600">
                        <a:latin typeface="Calibri"/>
                        <a:ea typeface="Calibri"/>
                        <a:cs typeface="Times New Roman"/>
                      </a:endParaRPr>
                    </a:p>
                  </a:txBody>
                  <a:tcPr marL="65913" marR="65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807006">
                <a:tc>
                  <a:txBody>
                    <a:bodyPr/>
                    <a:lstStyle/>
                    <a:p>
                      <a:pPr marL="0" marR="0">
                        <a:spcBef>
                          <a:spcPts val="0"/>
                        </a:spcBef>
                        <a:spcAft>
                          <a:spcPts val="0"/>
                        </a:spcAft>
                      </a:pPr>
                      <a:r>
                        <a:rPr lang="en-US" sz="1600" b="1">
                          <a:solidFill>
                            <a:srgbClr val="000000"/>
                          </a:solidFill>
                          <a:latin typeface="Calibri"/>
                          <a:ea typeface="Calibri"/>
                          <a:cs typeface="Times New Roman"/>
                        </a:rPr>
                        <a:t>Access facilities</a:t>
                      </a:r>
                      <a:endParaRPr lang="en-US" sz="1600">
                        <a:latin typeface="Calibri"/>
                        <a:ea typeface="Calibri"/>
                        <a:cs typeface="Times New Roman"/>
                      </a:endParaRPr>
                    </a:p>
                  </a:txBody>
                  <a:tcPr marL="65913" marR="65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1600" b="1" dirty="0">
                          <a:solidFill>
                            <a:srgbClr val="000000"/>
                          </a:solidFill>
                          <a:latin typeface="Calibri"/>
                          <a:ea typeface="Calibri"/>
                          <a:cs typeface="Times New Roman"/>
                        </a:rPr>
                        <a:t>Customer can download some Application if they want to view some web Applications.</a:t>
                      </a:r>
                      <a:endParaRPr lang="en-US" sz="1600" dirty="0">
                        <a:latin typeface="Calibri"/>
                        <a:ea typeface="Calibri"/>
                        <a:cs typeface="Times New Roman"/>
                      </a:endParaRPr>
                    </a:p>
                  </a:txBody>
                  <a:tcPr marL="65913" marR="65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1600" b="1">
                          <a:solidFill>
                            <a:srgbClr val="000000"/>
                          </a:solidFill>
                          <a:latin typeface="Calibri"/>
                          <a:ea typeface="Calibri"/>
                          <a:cs typeface="Times New Roman"/>
                        </a:rPr>
                        <a:t>There is no Requirement to download such kind of Applications.</a:t>
                      </a:r>
                      <a:endParaRPr lang="en-US" sz="1600">
                        <a:latin typeface="Calibri"/>
                        <a:ea typeface="Calibri"/>
                        <a:cs typeface="Times New Roman"/>
                      </a:endParaRPr>
                    </a:p>
                  </a:txBody>
                  <a:tcPr marL="65913" marR="65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807006">
                <a:tc>
                  <a:txBody>
                    <a:bodyPr/>
                    <a:lstStyle/>
                    <a:p>
                      <a:pPr marL="0" marR="0">
                        <a:spcBef>
                          <a:spcPts val="0"/>
                        </a:spcBef>
                        <a:spcAft>
                          <a:spcPts val="0"/>
                        </a:spcAft>
                      </a:pPr>
                      <a:r>
                        <a:rPr lang="en-US" sz="1600" b="1">
                          <a:solidFill>
                            <a:srgbClr val="000000"/>
                          </a:solidFill>
                          <a:latin typeface="Calibri"/>
                          <a:ea typeface="Calibri"/>
                          <a:cs typeface="Times New Roman"/>
                        </a:rPr>
                        <a:t>System Interface</a:t>
                      </a:r>
                      <a:endParaRPr lang="en-US" sz="1600">
                        <a:latin typeface="Calibri"/>
                        <a:ea typeface="Calibri"/>
                        <a:cs typeface="Times New Roman"/>
                      </a:endParaRPr>
                    </a:p>
                  </a:txBody>
                  <a:tcPr marL="65913" marR="65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1600" b="1" dirty="0">
                          <a:solidFill>
                            <a:srgbClr val="000000"/>
                          </a:solidFill>
                          <a:latin typeface="Calibri"/>
                          <a:ea typeface="Calibri"/>
                          <a:cs typeface="Times New Roman"/>
                        </a:rPr>
                        <a:t>There is No Such Concept of Front Applications.</a:t>
                      </a:r>
                      <a:endParaRPr lang="en-US" sz="1600" dirty="0">
                        <a:latin typeface="Calibri"/>
                        <a:ea typeface="Calibri"/>
                        <a:cs typeface="Times New Roman"/>
                      </a:endParaRPr>
                    </a:p>
                  </a:txBody>
                  <a:tcPr marL="65913" marR="65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1600" b="1" dirty="0">
                          <a:solidFill>
                            <a:srgbClr val="000000"/>
                          </a:solidFill>
                          <a:latin typeface="Calibri"/>
                          <a:ea typeface="Calibri"/>
                          <a:cs typeface="Times New Roman"/>
                        </a:rPr>
                        <a:t>The System has Designed Front Applications With Interface with Back End Applications.</a:t>
                      </a:r>
                      <a:endParaRPr lang="en-US" sz="1600" dirty="0">
                        <a:latin typeface="Calibri"/>
                        <a:ea typeface="Calibri"/>
                        <a:cs typeface="Times New Roman"/>
                      </a:endParaRPr>
                    </a:p>
                  </a:txBody>
                  <a:tcPr marL="65913" marR="65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1076006">
                <a:tc>
                  <a:txBody>
                    <a:bodyPr/>
                    <a:lstStyle/>
                    <a:p>
                      <a:pPr marL="0" marR="0">
                        <a:spcBef>
                          <a:spcPts val="0"/>
                        </a:spcBef>
                        <a:spcAft>
                          <a:spcPts val="0"/>
                        </a:spcAft>
                      </a:pPr>
                      <a:r>
                        <a:rPr lang="en-US" sz="1600" b="1">
                          <a:solidFill>
                            <a:srgbClr val="000000"/>
                          </a:solidFill>
                          <a:latin typeface="Calibri"/>
                          <a:ea typeface="Calibri"/>
                          <a:cs typeface="Times New Roman"/>
                        </a:rPr>
                        <a:t>Maintenance Cost</a:t>
                      </a:r>
                      <a:endParaRPr lang="en-US" sz="1600">
                        <a:latin typeface="Calibri"/>
                        <a:ea typeface="Calibri"/>
                        <a:cs typeface="Times New Roman"/>
                      </a:endParaRPr>
                    </a:p>
                  </a:txBody>
                  <a:tcPr marL="65913" marR="65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1600" b="1">
                          <a:solidFill>
                            <a:srgbClr val="000000"/>
                          </a:solidFill>
                          <a:latin typeface="Calibri"/>
                          <a:ea typeface="Calibri"/>
                          <a:cs typeface="Times New Roman"/>
                        </a:rPr>
                        <a:t>Maintained Cost is Expensive And Time Consuming The System is Situated In various Locations And on Several Servers.</a:t>
                      </a:r>
                      <a:endParaRPr lang="en-US" sz="1600">
                        <a:latin typeface="Calibri"/>
                        <a:ea typeface="Calibri"/>
                        <a:cs typeface="Times New Roman"/>
                      </a:endParaRPr>
                    </a:p>
                  </a:txBody>
                  <a:tcPr marL="65913" marR="65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1600" b="1" dirty="0">
                          <a:solidFill>
                            <a:srgbClr val="000000"/>
                          </a:solidFill>
                          <a:latin typeface="Calibri"/>
                          <a:ea typeface="Calibri"/>
                          <a:cs typeface="Times New Roman"/>
                        </a:rPr>
                        <a:t>Maintained Cost is Minimum And Less Time Consuming.</a:t>
                      </a:r>
                      <a:endParaRPr lang="en-US" sz="1600" dirty="0">
                        <a:latin typeface="Calibri"/>
                        <a:ea typeface="Calibri"/>
                        <a:cs typeface="Times New Roman"/>
                      </a:endParaRPr>
                    </a:p>
                  </a:txBody>
                  <a:tcPr marL="65913" marR="65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538004">
                <a:tc>
                  <a:txBody>
                    <a:bodyPr/>
                    <a:lstStyle/>
                    <a:p>
                      <a:pPr marL="0" marR="0">
                        <a:spcBef>
                          <a:spcPts val="0"/>
                        </a:spcBef>
                        <a:spcAft>
                          <a:spcPts val="0"/>
                        </a:spcAft>
                      </a:pPr>
                      <a:r>
                        <a:rPr lang="en-US" sz="1600" b="1">
                          <a:solidFill>
                            <a:srgbClr val="000000"/>
                          </a:solidFill>
                          <a:latin typeface="Calibri"/>
                          <a:ea typeface="Calibri"/>
                          <a:cs typeface="Times New Roman"/>
                        </a:rPr>
                        <a:t>System Focus</a:t>
                      </a:r>
                      <a:endParaRPr lang="en-US" sz="1600">
                        <a:latin typeface="Calibri"/>
                        <a:ea typeface="Calibri"/>
                        <a:cs typeface="Times New Roman"/>
                      </a:endParaRPr>
                    </a:p>
                  </a:txBody>
                  <a:tcPr marL="65913" marR="65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1600" b="1">
                          <a:solidFill>
                            <a:srgbClr val="000000"/>
                          </a:solidFill>
                          <a:latin typeface="Calibri"/>
                          <a:ea typeface="Calibri"/>
                          <a:cs typeface="Times New Roman"/>
                        </a:rPr>
                        <a:t>Various Products And Job Functions</a:t>
                      </a:r>
                      <a:endParaRPr lang="en-US" sz="1600">
                        <a:latin typeface="Calibri"/>
                        <a:ea typeface="Calibri"/>
                        <a:cs typeface="Times New Roman"/>
                      </a:endParaRPr>
                    </a:p>
                  </a:txBody>
                  <a:tcPr marL="65913" marR="65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1600" b="1" dirty="0">
                          <a:solidFill>
                            <a:srgbClr val="000000"/>
                          </a:solidFill>
                          <a:latin typeface="Calibri"/>
                          <a:ea typeface="Calibri"/>
                          <a:cs typeface="Times New Roman"/>
                        </a:rPr>
                        <a:t>Focuses on Customer Need</a:t>
                      </a:r>
                      <a:endParaRPr lang="en-US" sz="1600" dirty="0">
                        <a:latin typeface="Calibri"/>
                        <a:ea typeface="Calibri"/>
                        <a:cs typeface="Times New Roman"/>
                      </a:endParaRPr>
                    </a:p>
                  </a:txBody>
                  <a:tcPr marL="65913" marR="65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1076006">
                <a:tc>
                  <a:txBody>
                    <a:bodyPr/>
                    <a:lstStyle/>
                    <a:p>
                      <a:pPr marL="0" marR="0">
                        <a:spcBef>
                          <a:spcPts val="0"/>
                        </a:spcBef>
                        <a:spcAft>
                          <a:spcPts val="0"/>
                        </a:spcAft>
                      </a:pPr>
                      <a:r>
                        <a:rPr lang="en-US" sz="1600" b="1">
                          <a:solidFill>
                            <a:srgbClr val="000000"/>
                          </a:solidFill>
                          <a:latin typeface="Calibri"/>
                          <a:ea typeface="Calibri"/>
                          <a:cs typeface="Times New Roman"/>
                        </a:rPr>
                        <a:t>Customization of Information</a:t>
                      </a:r>
                      <a:endParaRPr lang="en-US" sz="1600">
                        <a:latin typeface="Calibri"/>
                        <a:ea typeface="Calibri"/>
                        <a:cs typeface="Times New Roman"/>
                      </a:endParaRPr>
                    </a:p>
                  </a:txBody>
                  <a:tcPr marL="65913" marR="65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1600" b="1">
                          <a:solidFill>
                            <a:srgbClr val="000000"/>
                          </a:solidFill>
                          <a:latin typeface="Calibri"/>
                          <a:ea typeface="Calibri"/>
                          <a:cs typeface="Times New Roman"/>
                        </a:rPr>
                        <a:t>Customized Service to Clients And Customers Are not Possible.</a:t>
                      </a:r>
                      <a:endParaRPr lang="en-US" sz="1600">
                        <a:latin typeface="Calibri"/>
                        <a:ea typeface="Calibri"/>
                        <a:cs typeface="Times New Roman"/>
                      </a:endParaRPr>
                    </a:p>
                  </a:txBody>
                  <a:tcPr marL="65913" marR="65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1600" b="1" dirty="0">
                          <a:solidFill>
                            <a:srgbClr val="000000"/>
                          </a:solidFill>
                          <a:latin typeface="Calibri"/>
                          <a:ea typeface="Calibri"/>
                          <a:cs typeface="Times New Roman"/>
                        </a:rPr>
                        <a:t>Customized Service As per Need of the Clients And Customer are Possible.</a:t>
                      </a:r>
                      <a:endParaRPr lang="en-US" sz="1600" dirty="0">
                        <a:latin typeface="Calibri"/>
                        <a:ea typeface="Calibri"/>
                        <a:cs typeface="Times New Roman"/>
                      </a:endParaRPr>
                    </a:p>
                  </a:txBody>
                  <a:tcPr marL="65913" marR="659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228600" y="228600"/>
            <a:ext cx="86106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Three Phases of ECRM:</a:t>
            </a:r>
            <a:endParaRPr kumimoji="0" lang="en-US" sz="3200" b="0" i="0" u="none" strike="noStrike" cap="none" normalizeH="0" baseline="0" dirty="0" smtClean="0">
              <a:ln>
                <a:noFill/>
              </a:ln>
              <a:solidFill>
                <a:schemeClr val="tx1"/>
              </a:solidFill>
              <a:effectLst/>
              <a:latin typeface="Arial" pitchFamily="34" charset="0"/>
            </a:endParaRPr>
          </a:p>
        </p:txBody>
      </p:sp>
      <p:graphicFrame>
        <p:nvGraphicFramePr>
          <p:cNvPr id="4" name="Diagram 3"/>
          <p:cNvGraphicFramePr/>
          <p:nvPr/>
        </p:nvGraphicFramePr>
        <p:xfrm>
          <a:off x="762000" y="1143000"/>
          <a:ext cx="7696199"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286</TotalTime>
  <Words>1526</Words>
  <Application>Microsoft Office PowerPoint</Application>
  <PresentationFormat>On-screen Show (4:3)</PresentationFormat>
  <Paragraphs>253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Electronic Customer Relationship Management And Supply Chain Management SEM -II</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Electronic Customer Relationship Maagement And Supply Chain Management SEM -II</dc:title>
  <dc:creator>Sandip</dc:creator>
  <cp:lastModifiedBy>HP</cp:lastModifiedBy>
  <cp:revision>32</cp:revision>
  <dcterms:created xsi:type="dcterms:W3CDTF">2020-03-24T15:44:31Z</dcterms:created>
  <dcterms:modified xsi:type="dcterms:W3CDTF">2020-03-27T12:15:27Z</dcterms:modified>
</cp:coreProperties>
</file>