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1AE9F-0DAC-4D2F-B12B-E3BB3B03EB4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E38E0358-BE1D-4F25-B27A-FC1C1A18335B}">
      <dgm:prSet phldrT="[Text]" custT="1"/>
      <dgm:spPr/>
      <dgm:t>
        <a:bodyPr/>
        <a:lstStyle/>
        <a:p>
          <a:pPr algn="l"/>
          <a:r>
            <a:rPr lang="en-US" sz="2000" b="1" dirty="0" smtClean="0"/>
            <a:t>INFLUENCES OF CONSUMER BEHAVIOUR	</a:t>
          </a:r>
        </a:p>
      </dgm:t>
    </dgm:pt>
    <dgm:pt modelId="{0CB79107-B835-4E9F-AE74-EE47936272A1}" type="parTrans" cxnId="{4AB45905-F691-4622-B41E-47697966A0F8}">
      <dgm:prSet/>
      <dgm:spPr/>
      <dgm:t>
        <a:bodyPr/>
        <a:lstStyle/>
        <a:p>
          <a:endParaRPr lang="en-US"/>
        </a:p>
      </dgm:t>
    </dgm:pt>
    <dgm:pt modelId="{E9802DAC-8894-48AB-8B45-B345E9F99B56}" type="sibTrans" cxnId="{4AB45905-F691-4622-B41E-47697966A0F8}">
      <dgm:prSet/>
      <dgm:spPr/>
      <dgm:t>
        <a:bodyPr/>
        <a:lstStyle/>
        <a:p>
          <a:endParaRPr lang="en-US"/>
        </a:p>
      </dgm:t>
    </dgm:pt>
    <dgm:pt modelId="{DD93F058-D558-4F63-B938-6894E018BCD9}">
      <dgm:prSet phldrT="[Text]" custT="1"/>
      <dgm:spPr/>
      <dgm:t>
        <a:bodyPr/>
        <a:lstStyle/>
        <a:p>
          <a:pPr algn="l"/>
          <a:r>
            <a:rPr lang="en-US" sz="1800" b="1" dirty="0" smtClean="0"/>
            <a:t>INTERNAL FACTORS</a:t>
          </a:r>
        </a:p>
      </dgm:t>
    </dgm:pt>
    <dgm:pt modelId="{387C8A8C-3A2F-4826-B5B2-8907B1B43ED0}" type="parTrans" cxnId="{C63D7E83-E045-4220-B580-8CC3DAF8AFB4}">
      <dgm:prSet/>
      <dgm:spPr/>
      <dgm:t>
        <a:bodyPr/>
        <a:lstStyle/>
        <a:p>
          <a:endParaRPr lang="en-US"/>
        </a:p>
      </dgm:t>
    </dgm:pt>
    <dgm:pt modelId="{114731D1-053A-4CEA-80E5-4D23F4680233}" type="sibTrans" cxnId="{C63D7E83-E045-4220-B580-8CC3DAF8AFB4}">
      <dgm:prSet/>
      <dgm:spPr/>
      <dgm:t>
        <a:bodyPr/>
        <a:lstStyle/>
        <a:p>
          <a:endParaRPr lang="en-US"/>
        </a:p>
      </dgm:t>
    </dgm:pt>
    <dgm:pt modelId="{07C719C3-C75B-407B-B0E5-0779D6977544}">
      <dgm:prSet phldrT="[Text]" custT="1"/>
      <dgm:spPr/>
      <dgm:t>
        <a:bodyPr/>
        <a:lstStyle/>
        <a:p>
          <a:pPr algn="l"/>
          <a:r>
            <a:rPr lang="en-US" sz="1800" b="1" dirty="0" smtClean="0"/>
            <a:t>EXTERNAL FACTORS</a:t>
          </a:r>
        </a:p>
      </dgm:t>
    </dgm:pt>
    <dgm:pt modelId="{421C19E1-FE79-4830-B960-099FCE216F15}" type="parTrans" cxnId="{37F906E1-8DA2-45E5-9632-661A088E0389}">
      <dgm:prSet/>
      <dgm:spPr/>
      <dgm:t>
        <a:bodyPr/>
        <a:lstStyle/>
        <a:p>
          <a:endParaRPr lang="en-US"/>
        </a:p>
      </dgm:t>
    </dgm:pt>
    <dgm:pt modelId="{CCBEA5CC-3219-43D8-9F66-6992523824D4}" type="sibTrans" cxnId="{37F906E1-8DA2-45E5-9632-661A088E0389}">
      <dgm:prSet/>
      <dgm:spPr/>
      <dgm:t>
        <a:bodyPr/>
        <a:lstStyle/>
        <a:p>
          <a:endParaRPr lang="en-US"/>
        </a:p>
      </dgm:t>
    </dgm:pt>
    <dgm:pt modelId="{DA1ECD19-7DFC-4646-9B43-F58394A5A5A5}">
      <dgm:prSet phldrT="[Text]"/>
      <dgm:spPr/>
      <dgm:t>
        <a:bodyPr/>
        <a:lstStyle/>
        <a:p>
          <a:pPr algn="l"/>
          <a:r>
            <a:rPr lang="en-US" b="1" dirty="0" smtClean="0"/>
            <a:t>PERSONAL</a:t>
          </a:r>
        </a:p>
      </dgm:t>
    </dgm:pt>
    <dgm:pt modelId="{9E93389C-333D-45A3-B0D9-2B7D3EF67F0D}" type="parTrans" cxnId="{DC81E5DD-A219-40E2-8114-8606AD2C8097}">
      <dgm:prSet/>
      <dgm:spPr/>
      <dgm:t>
        <a:bodyPr/>
        <a:lstStyle/>
        <a:p>
          <a:endParaRPr lang="en-US"/>
        </a:p>
      </dgm:t>
    </dgm:pt>
    <dgm:pt modelId="{74B1482D-770A-496B-A782-09848B07BF66}" type="sibTrans" cxnId="{DC81E5DD-A219-40E2-8114-8606AD2C8097}">
      <dgm:prSet/>
      <dgm:spPr/>
      <dgm:t>
        <a:bodyPr/>
        <a:lstStyle/>
        <a:p>
          <a:endParaRPr lang="en-US"/>
        </a:p>
      </dgm:t>
    </dgm:pt>
    <dgm:pt modelId="{833EB47E-DF11-40B0-87BC-B6262AAAFB14}">
      <dgm:prSet phldrT="[Text]"/>
      <dgm:spPr/>
      <dgm:t>
        <a:bodyPr/>
        <a:lstStyle/>
        <a:p>
          <a:pPr algn="l"/>
          <a:r>
            <a:rPr lang="en-US" b="1" dirty="0" smtClean="0"/>
            <a:t>PSYCHOLOGICAL</a:t>
          </a:r>
        </a:p>
      </dgm:t>
    </dgm:pt>
    <dgm:pt modelId="{95258A89-C786-48ED-AAE3-27E3512ECE80}" type="parTrans" cxnId="{921FF82D-0570-4479-8272-3C216DC1A194}">
      <dgm:prSet/>
      <dgm:spPr/>
      <dgm:t>
        <a:bodyPr/>
        <a:lstStyle/>
        <a:p>
          <a:endParaRPr lang="en-US"/>
        </a:p>
      </dgm:t>
    </dgm:pt>
    <dgm:pt modelId="{72E9F6D6-2EAC-4F1D-84C8-17DAF9EB2106}" type="sibTrans" cxnId="{921FF82D-0570-4479-8272-3C216DC1A194}">
      <dgm:prSet/>
      <dgm:spPr/>
      <dgm:t>
        <a:bodyPr/>
        <a:lstStyle/>
        <a:p>
          <a:endParaRPr lang="en-US"/>
        </a:p>
      </dgm:t>
    </dgm:pt>
    <dgm:pt modelId="{A75EEBE1-55ED-4F7C-860F-39352D18B5BF}">
      <dgm:prSet phldrT="[Text]"/>
      <dgm:spPr/>
      <dgm:t>
        <a:bodyPr/>
        <a:lstStyle/>
        <a:p>
          <a:pPr algn="l"/>
          <a:r>
            <a:rPr lang="en-US" b="1" dirty="0" smtClean="0"/>
            <a:t>AGE</a:t>
          </a:r>
        </a:p>
      </dgm:t>
    </dgm:pt>
    <dgm:pt modelId="{967E809B-157D-48AB-9147-9CF56EABF230}" type="parTrans" cxnId="{3557DEE2-2267-490E-9FB6-4DBB8DCBB7D8}">
      <dgm:prSet/>
      <dgm:spPr/>
      <dgm:t>
        <a:bodyPr/>
        <a:lstStyle/>
        <a:p>
          <a:endParaRPr lang="en-US"/>
        </a:p>
      </dgm:t>
    </dgm:pt>
    <dgm:pt modelId="{C2126714-09E3-4B0C-8552-BD3863304665}" type="sibTrans" cxnId="{3557DEE2-2267-490E-9FB6-4DBB8DCBB7D8}">
      <dgm:prSet/>
      <dgm:spPr/>
      <dgm:t>
        <a:bodyPr/>
        <a:lstStyle/>
        <a:p>
          <a:endParaRPr lang="en-US"/>
        </a:p>
      </dgm:t>
    </dgm:pt>
    <dgm:pt modelId="{BDCC37F6-7957-4CDC-B000-DA1C619B1149}">
      <dgm:prSet phldrT="[Text]"/>
      <dgm:spPr/>
      <dgm:t>
        <a:bodyPr/>
        <a:lstStyle/>
        <a:p>
          <a:pPr algn="l"/>
          <a:r>
            <a:rPr lang="en-US" b="1" dirty="0" smtClean="0"/>
            <a:t>INCOME</a:t>
          </a:r>
        </a:p>
      </dgm:t>
    </dgm:pt>
    <dgm:pt modelId="{E00E238B-A62C-44F5-AFC8-13839AAE3EEA}" type="parTrans" cxnId="{7A55B3D2-5469-428D-844E-CAB8C08016A0}">
      <dgm:prSet/>
      <dgm:spPr/>
      <dgm:t>
        <a:bodyPr/>
        <a:lstStyle/>
        <a:p>
          <a:endParaRPr lang="en-US"/>
        </a:p>
      </dgm:t>
    </dgm:pt>
    <dgm:pt modelId="{57BA20A0-78D7-4934-ADB3-D55153E3314A}" type="sibTrans" cxnId="{7A55B3D2-5469-428D-844E-CAB8C08016A0}">
      <dgm:prSet/>
      <dgm:spPr/>
      <dgm:t>
        <a:bodyPr/>
        <a:lstStyle/>
        <a:p>
          <a:endParaRPr lang="en-US"/>
        </a:p>
      </dgm:t>
    </dgm:pt>
    <dgm:pt modelId="{EE62BC07-D9B2-44C5-AFB4-45B1D839E473}">
      <dgm:prSet phldrT="[Text]"/>
      <dgm:spPr/>
      <dgm:t>
        <a:bodyPr/>
        <a:lstStyle/>
        <a:p>
          <a:pPr algn="l"/>
          <a:r>
            <a:rPr lang="en-US" b="1" dirty="0" smtClean="0"/>
            <a:t>OCCUPATION</a:t>
          </a:r>
        </a:p>
      </dgm:t>
    </dgm:pt>
    <dgm:pt modelId="{B9DC26B1-A772-45AD-B8DB-01A57070F031}" type="parTrans" cxnId="{0DAF5E8F-1571-41D1-8DF9-88F4C6F0A71B}">
      <dgm:prSet/>
      <dgm:spPr/>
      <dgm:t>
        <a:bodyPr/>
        <a:lstStyle/>
        <a:p>
          <a:endParaRPr lang="en-US"/>
        </a:p>
      </dgm:t>
    </dgm:pt>
    <dgm:pt modelId="{8955BC7A-4638-437E-9799-867A76F53740}" type="sibTrans" cxnId="{0DAF5E8F-1571-41D1-8DF9-88F4C6F0A71B}">
      <dgm:prSet/>
      <dgm:spPr/>
      <dgm:t>
        <a:bodyPr/>
        <a:lstStyle/>
        <a:p>
          <a:endParaRPr lang="en-US"/>
        </a:p>
      </dgm:t>
    </dgm:pt>
    <dgm:pt modelId="{660FA9B7-D5AA-42A5-A911-3BC1EB4B143A}">
      <dgm:prSet phldrT="[Text]"/>
      <dgm:spPr/>
      <dgm:t>
        <a:bodyPr/>
        <a:lstStyle/>
        <a:p>
          <a:pPr algn="l"/>
          <a:r>
            <a:rPr lang="en-US" b="1" dirty="0" smtClean="0"/>
            <a:t>LIFESTYLE</a:t>
          </a:r>
        </a:p>
      </dgm:t>
    </dgm:pt>
    <dgm:pt modelId="{40F042B6-8F2C-4B8A-B9FB-95AF4C240CC1}" type="parTrans" cxnId="{AC8E1C07-46CF-4709-AE2A-F2CAB3061851}">
      <dgm:prSet/>
      <dgm:spPr/>
      <dgm:t>
        <a:bodyPr/>
        <a:lstStyle/>
        <a:p>
          <a:endParaRPr lang="en-US"/>
        </a:p>
      </dgm:t>
    </dgm:pt>
    <dgm:pt modelId="{1718BEB3-E052-454A-A90D-9AAA43082E7C}" type="sibTrans" cxnId="{AC8E1C07-46CF-4709-AE2A-F2CAB3061851}">
      <dgm:prSet/>
      <dgm:spPr/>
      <dgm:t>
        <a:bodyPr/>
        <a:lstStyle/>
        <a:p>
          <a:endParaRPr lang="en-US"/>
        </a:p>
      </dgm:t>
    </dgm:pt>
    <dgm:pt modelId="{B1100023-B010-4A18-90F2-08CF3DC54131}">
      <dgm:prSet phldrT="[Text]"/>
      <dgm:spPr/>
      <dgm:t>
        <a:bodyPr/>
        <a:lstStyle/>
        <a:p>
          <a:pPr algn="l"/>
          <a:r>
            <a:rPr lang="en-US" b="1" dirty="0" smtClean="0"/>
            <a:t>PERSONALITY</a:t>
          </a:r>
        </a:p>
      </dgm:t>
    </dgm:pt>
    <dgm:pt modelId="{172D4E45-A6D2-4AF2-BDB6-FB2F83652F4E}" type="parTrans" cxnId="{66D85691-C0B5-451B-8906-D588AF556233}">
      <dgm:prSet/>
      <dgm:spPr/>
      <dgm:t>
        <a:bodyPr/>
        <a:lstStyle/>
        <a:p>
          <a:endParaRPr lang="en-US"/>
        </a:p>
      </dgm:t>
    </dgm:pt>
    <dgm:pt modelId="{C4D88E94-7C5E-4DF9-BC47-8FC71D5FA466}" type="sibTrans" cxnId="{66D85691-C0B5-451B-8906-D588AF556233}">
      <dgm:prSet/>
      <dgm:spPr/>
      <dgm:t>
        <a:bodyPr/>
        <a:lstStyle/>
        <a:p>
          <a:endParaRPr lang="en-US"/>
        </a:p>
      </dgm:t>
    </dgm:pt>
    <dgm:pt modelId="{B705507E-8A1D-4999-BB94-56E5A4969EAF}">
      <dgm:prSet phldrT="[Text]"/>
      <dgm:spPr/>
      <dgm:t>
        <a:bodyPr/>
        <a:lstStyle/>
        <a:p>
          <a:pPr algn="l"/>
          <a:r>
            <a:rPr lang="en-US" b="1" dirty="0" smtClean="0"/>
            <a:t>MOTIVATION </a:t>
          </a:r>
        </a:p>
      </dgm:t>
    </dgm:pt>
    <dgm:pt modelId="{0916F416-EE2C-44F0-81DE-D4F4BB021A64}" type="parTrans" cxnId="{A6B26230-9202-48B0-9098-CF51894EA439}">
      <dgm:prSet/>
      <dgm:spPr/>
      <dgm:t>
        <a:bodyPr/>
        <a:lstStyle/>
        <a:p>
          <a:endParaRPr lang="en-US"/>
        </a:p>
      </dgm:t>
    </dgm:pt>
    <dgm:pt modelId="{F9F022F5-AA6C-4F4C-AF26-B4B836BB3389}" type="sibTrans" cxnId="{A6B26230-9202-48B0-9098-CF51894EA439}">
      <dgm:prSet/>
      <dgm:spPr/>
      <dgm:t>
        <a:bodyPr/>
        <a:lstStyle/>
        <a:p>
          <a:endParaRPr lang="en-US"/>
        </a:p>
      </dgm:t>
    </dgm:pt>
    <dgm:pt modelId="{D4A5DA02-2905-4D9F-B6AA-6BACC92EF341}">
      <dgm:prSet phldrT="[Text]"/>
      <dgm:spPr/>
      <dgm:t>
        <a:bodyPr/>
        <a:lstStyle/>
        <a:p>
          <a:pPr algn="l"/>
          <a:r>
            <a:rPr lang="en-US" b="1" dirty="0" smtClean="0"/>
            <a:t>PERCEPTION</a:t>
          </a:r>
        </a:p>
      </dgm:t>
    </dgm:pt>
    <dgm:pt modelId="{845688EB-C619-45FC-9A8B-FBAF66F0AE3A}" type="parTrans" cxnId="{0FE79D88-F2F1-4320-B56D-6E7559BC3C99}">
      <dgm:prSet/>
      <dgm:spPr/>
      <dgm:t>
        <a:bodyPr/>
        <a:lstStyle/>
        <a:p>
          <a:endParaRPr lang="en-US"/>
        </a:p>
      </dgm:t>
    </dgm:pt>
    <dgm:pt modelId="{F7029AFB-74BE-4E67-A57E-3CB2F0A7667C}" type="sibTrans" cxnId="{0FE79D88-F2F1-4320-B56D-6E7559BC3C99}">
      <dgm:prSet/>
      <dgm:spPr/>
      <dgm:t>
        <a:bodyPr/>
        <a:lstStyle/>
        <a:p>
          <a:endParaRPr lang="en-US"/>
        </a:p>
      </dgm:t>
    </dgm:pt>
    <dgm:pt modelId="{C1F30DCA-D06D-447F-A010-03B5A2E3FB67}">
      <dgm:prSet phldrT="[Text]"/>
      <dgm:spPr/>
      <dgm:t>
        <a:bodyPr/>
        <a:lstStyle/>
        <a:p>
          <a:pPr algn="l"/>
          <a:r>
            <a:rPr lang="en-US" b="1" dirty="0" smtClean="0"/>
            <a:t>LEARNING</a:t>
          </a:r>
        </a:p>
      </dgm:t>
    </dgm:pt>
    <dgm:pt modelId="{D4FD7C8C-E2F7-4D71-8181-D527E8E136A2}" type="parTrans" cxnId="{A41C1D24-EFA1-4292-80F5-5D057ED23AA5}">
      <dgm:prSet/>
      <dgm:spPr/>
      <dgm:t>
        <a:bodyPr/>
        <a:lstStyle/>
        <a:p>
          <a:endParaRPr lang="en-US"/>
        </a:p>
      </dgm:t>
    </dgm:pt>
    <dgm:pt modelId="{1314A0C8-70C4-4DA1-B5E0-7C95DFB6F65A}" type="sibTrans" cxnId="{A41C1D24-EFA1-4292-80F5-5D057ED23AA5}">
      <dgm:prSet/>
      <dgm:spPr/>
      <dgm:t>
        <a:bodyPr/>
        <a:lstStyle/>
        <a:p>
          <a:endParaRPr lang="en-US"/>
        </a:p>
      </dgm:t>
    </dgm:pt>
    <dgm:pt modelId="{2379E436-8738-4AD1-9E12-355AB54F8F90}">
      <dgm:prSet phldrT="[Text]"/>
      <dgm:spPr/>
      <dgm:t>
        <a:bodyPr/>
        <a:lstStyle/>
        <a:p>
          <a:pPr algn="l"/>
          <a:r>
            <a:rPr lang="en-US" b="1" dirty="0" smtClean="0"/>
            <a:t>BELIEFS AND ATTITUDE</a:t>
          </a:r>
        </a:p>
      </dgm:t>
    </dgm:pt>
    <dgm:pt modelId="{81878B0D-4E25-4CC3-B719-AB0CDB3A47CF}" type="parTrans" cxnId="{0570F097-97CB-496E-9E7D-46ABBA1F36C1}">
      <dgm:prSet/>
      <dgm:spPr/>
      <dgm:t>
        <a:bodyPr/>
        <a:lstStyle/>
        <a:p>
          <a:endParaRPr lang="en-US"/>
        </a:p>
      </dgm:t>
    </dgm:pt>
    <dgm:pt modelId="{6476B55D-D047-4A5E-B100-D3B4FEA607B1}" type="sibTrans" cxnId="{0570F097-97CB-496E-9E7D-46ABBA1F36C1}">
      <dgm:prSet/>
      <dgm:spPr/>
      <dgm:t>
        <a:bodyPr/>
        <a:lstStyle/>
        <a:p>
          <a:endParaRPr lang="en-US"/>
        </a:p>
      </dgm:t>
    </dgm:pt>
    <dgm:pt modelId="{0325A47E-6326-4085-9220-90599C6FEDC2}">
      <dgm:prSet phldrT="[Text]"/>
      <dgm:spPr/>
      <dgm:t>
        <a:bodyPr/>
        <a:lstStyle/>
        <a:p>
          <a:pPr algn="l"/>
          <a:r>
            <a:rPr lang="en-US" b="1" dirty="0" smtClean="0"/>
            <a:t>CULTURAL</a:t>
          </a:r>
        </a:p>
      </dgm:t>
    </dgm:pt>
    <dgm:pt modelId="{A771CD5B-FCE8-481A-8383-EE662FB497EB}" type="parTrans" cxnId="{2A7A6E82-40E9-4CDB-985B-68220D9171C2}">
      <dgm:prSet/>
      <dgm:spPr/>
      <dgm:t>
        <a:bodyPr/>
        <a:lstStyle/>
        <a:p>
          <a:endParaRPr lang="en-US"/>
        </a:p>
      </dgm:t>
    </dgm:pt>
    <dgm:pt modelId="{674C5280-C99E-46F3-BF07-6D42FBD92FEB}" type="sibTrans" cxnId="{2A7A6E82-40E9-4CDB-985B-68220D9171C2}">
      <dgm:prSet/>
      <dgm:spPr/>
      <dgm:t>
        <a:bodyPr/>
        <a:lstStyle/>
        <a:p>
          <a:endParaRPr lang="en-US"/>
        </a:p>
      </dgm:t>
    </dgm:pt>
    <dgm:pt modelId="{8053450E-C4D1-4F85-B957-F915003F5645}">
      <dgm:prSet phldrT="[Text]"/>
      <dgm:spPr/>
      <dgm:t>
        <a:bodyPr/>
        <a:lstStyle/>
        <a:p>
          <a:pPr algn="l"/>
          <a:r>
            <a:rPr lang="en-US" b="1" dirty="0" smtClean="0"/>
            <a:t>SOCIAL</a:t>
          </a:r>
        </a:p>
      </dgm:t>
    </dgm:pt>
    <dgm:pt modelId="{3B24D21A-9096-45AF-93BA-83C09DD42866}" type="parTrans" cxnId="{B628407E-3EB0-40E0-9CEE-1267134990FC}">
      <dgm:prSet/>
      <dgm:spPr/>
      <dgm:t>
        <a:bodyPr/>
        <a:lstStyle/>
        <a:p>
          <a:endParaRPr lang="en-US"/>
        </a:p>
      </dgm:t>
    </dgm:pt>
    <dgm:pt modelId="{10797FB0-9092-466E-BD96-77BF28A9F060}" type="sibTrans" cxnId="{B628407E-3EB0-40E0-9CEE-1267134990FC}">
      <dgm:prSet/>
      <dgm:spPr/>
      <dgm:t>
        <a:bodyPr/>
        <a:lstStyle/>
        <a:p>
          <a:endParaRPr lang="en-US"/>
        </a:p>
      </dgm:t>
    </dgm:pt>
    <dgm:pt modelId="{C527C140-575A-4A94-84F2-53887950C0E8}">
      <dgm:prSet phldrT="[Text]"/>
      <dgm:spPr/>
      <dgm:t>
        <a:bodyPr/>
        <a:lstStyle/>
        <a:p>
          <a:pPr algn="l"/>
          <a:r>
            <a:rPr lang="en-US" b="1" dirty="0" smtClean="0"/>
            <a:t>CULTURE</a:t>
          </a:r>
        </a:p>
      </dgm:t>
    </dgm:pt>
    <dgm:pt modelId="{96C788FF-220B-4555-8282-557A6A967433}" type="parTrans" cxnId="{6978BFE7-E20D-4873-B296-B9A8C08E0030}">
      <dgm:prSet/>
      <dgm:spPr/>
      <dgm:t>
        <a:bodyPr/>
        <a:lstStyle/>
        <a:p>
          <a:endParaRPr lang="en-US"/>
        </a:p>
      </dgm:t>
    </dgm:pt>
    <dgm:pt modelId="{1435D9A1-4FCF-48A5-8E7F-F60862087F21}" type="sibTrans" cxnId="{6978BFE7-E20D-4873-B296-B9A8C08E0030}">
      <dgm:prSet/>
      <dgm:spPr/>
      <dgm:t>
        <a:bodyPr/>
        <a:lstStyle/>
        <a:p>
          <a:endParaRPr lang="en-US"/>
        </a:p>
      </dgm:t>
    </dgm:pt>
    <dgm:pt modelId="{E0A34ECB-C89E-425F-A1FC-81631FCEF4B6}">
      <dgm:prSet phldrT="[Text]"/>
      <dgm:spPr/>
      <dgm:t>
        <a:bodyPr/>
        <a:lstStyle/>
        <a:p>
          <a:pPr algn="l"/>
          <a:r>
            <a:rPr lang="en-US" b="1" dirty="0" smtClean="0"/>
            <a:t>SUB-CULTURE</a:t>
          </a:r>
        </a:p>
      </dgm:t>
    </dgm:pt>
    <dgm:pt modelId="{453BBB82-E71F-4B75-A281-796E862F721B}" type="parTrans" cxnId="{70CE0D53-0CEB-43AB-AEFE-2710C35F9C1A}">
      <dgm:prSet/>
      <dgm:spPr/>
      <dgm:t>
        <a:bodyPr/>
        <a:lstStyle/>
        <a:p>
          <a:endParaRPr lang="en-US"/>
        </a:p>
      </dgm:t>
    </dgm:pt>
    <dgm:pt modelId="{EA0D2F3F-71DB-4516-9507-1D9514490B5B}" type="sibTrans" cxnId="{70CE0D53-0CEB-43AB-AEFE-2710C35F9C1A}">
      <dgm:prSet/>
      <dgm:spPr/>
      <dgm:t>
        <a:bodyPr/>
        <a:lstStyle/>
        <a:p>
          <a:endParaRPr lang="en-US"/>
        </a:p>
      </dgm:t>
    </dgm:pt>
    <dgm:pt modelId="{6EFFB147-BF2B-4603-9B72-6059E6B0779B}">
      <dgm:prSet phldrT="[Text]"/>
      <dgm:spPr/>
      <dgm:t>
        <a:bodyPr/>
        <a:lstStyle/>
        <a:p>
          <a:pPr algn="l"/>
          <a:r>
            <a:rPr lang="en-US" b="1" dirty="0" smtClean="0"/>
            <a:t>SOCIAL CLASS</a:t>
          </a:r>
        </a:p>
      </dgm:t>
    </dgm:pt>
    <dgm:pt modelId="{6A9C48F7-3DA1-48DE-9894-BCCAB763E2C2}" type="parTrans" cxnId="{D620C55F-7360-4FCC-823F-D0FF3F2D2940}">
      <dgm:prSet/>
      <dgm:spPr/>
      <dgm:t>
        <a:bodyPr/>
        <a:lstStyle/>
        <a:p>
          <a:endParaRPr lang="en-US"/>
        </a:p>
      </dgm:t>
    </dgm:pt>
    <dgm:pt modelId="{36275E44-E7E1-47F7-BA1B-1C189400FFAD}" type="sibTrans" cxnId="{D620C55F-7360-4FCC-823F-D0FF3F2D2940}">
      <dgm:prSet/>
      <dgm:spPr/>
      <dgm:t>
        <a:bodyPr/>
        <a:lstStyle/>
        <a:p>
          <a:endParaRPr lang="en-US"/>
        </a:p>
      </dgm:t>
    </dgm:pt>
    <dgm:pt modelId="{232E0580-E54A-4882-9BB0-1E44B2238279}">
      <dgm:prSet phldrT="[Text]"/>
      <dgm:spPr/>
      <dgm:t>
        <a:bodyPr/>
        <a:lstStyle/>
        <a:p>
          <a:pPr algn="l"/>
          <a:r>
            <a:rPr lang="en-US" b="1" dirty="0" smtClean="0"/>
            <a:t>FAMILY</a:t>
          </a:r>
        </a:p>
      </dgm:t>
    </dgm:pt>
    <dgm:pt modelId="{07142C65-C7F8-4DC1-A671-82C56C591B75}" type="parTrans" cxnId="{9A45A3A1-BD56-4E52-93EF-6C4D1A87FE6A}">
      <dgm:prSet/>
      <dgm:spPr/>
      <dgm:t>
        <a:bodyPr/>
        <a:lstStyle/>
        <a:p>
          <a:endParaRPr lang="en-US"/>
        </a:p>
      </dgm:t>
    </dgm:pt>
    <dgm:pt modelId="{A8C6A715-FC60-41A4-87F2-0A3B5160988A}" type="sibTrans" cxnId="{9A45A3A1-BD56-4E52-93EF-6C4D1A87FE6A}">
      <dgm:prSet/>
      <dgm:spPr/>
      <dgm:t>
        <a:bodyPr/>
        <a:lstStyle/>
        <a:p>
          <a:endParaRPr lang="en-US"/>
        </a:p>
      </dgm:t>
    </dgm:pt>
    <dgm:pt modelId="{A8D8F0C7-34C6-4BAA-B4A6-259849D76AC9}">
      <dgm:prSet phldrT="[Text]"/>
      <dgm:spPr/>
      <dgm:t>
        <a:bodyPr/>
        <a:lstStyle/>
        <a:p>
          <a:pPr algn="l"/>
          <a:r>
            <a:rPr lang="en-US" b="1" dirty="0" smtClean="0"/>
            <a:t>REFERENCE GROUP</a:t>
          </a:r>
        </a:p>
      </dgm:t>
    </dgm:pt>
    <dgm:pt modelId="{87E865AD-D38C-456E-A112-0CFF5EC78994}" type="parTrans" cxnId="{050CA2B0-B86A-4534-A921-9B6B15AC6F44}">
      <dgm:prSet/>
      <dgm:spPr/>
      <dgm:t>
        <a:bodyPr/>
        <a:lstStyle/>
        <a:p>
          <a:endParaRPr lang="en-US"/>
        </a:p>
      </dgm:t>
    </dgm:pt>
    <dgm:pt modelId="{D67D0C89-A8F6-4647-BC9E-D6B30A22DA0A}" type="sibTrans" cxnId="{050CA2B0-B86A-4534-A921-9B6B15AC6F44}">
      <dgm:prSet/>
      <dgm:spPr/>
      <dgm:t>
        <a:bodyPr/>
        <a:lstStyle/>
        <a:p>
          <a:endParaRPr lang="en-US"/>
        </a:p>
      </dgm:t>
    </dgm:pt>
    <dgm:pt modelId="{9ED3CB6C-3AC0-44A5-9F8E-703B2F317DB0}">
      <dgm:prSet phldrT="[Text]"/>
      <dgm:spPr/>
      <dgm:t>
        <a:bodyPr/>
        <a:lstStyle/>
        <a:p>
          <a:pPr algn="l"/>
          <a:r>
            <a:rPr lang="en-US" b="1" dirty="0" smtClean="0"/>
            <a:t>ROLE AND STATUS</a:t>
          </a:r>
        </a:p>
      </dgm:t>
    </dgm:pt>
    <dgm:pt modelId="{8716C218-29B6-4A52-80C8-A8691FE89D1D}" type="parTrans" cxnId="{98E69654-9D2A-4E29-BAF3-C9FDD747236C}">
      <dgm:prSet/>
      <dgm:spPr/>
      <dgm:t>
        <a:bodyPr/>
        <a:lstStyle/>
        <a:p>
          <a:endParaRPr lang="en-US"/>
        </a:p>
      </dgm:t>
    </dgm:pt>
    <dgm:pt modelId="{810FAE9D-A92A-459F-B239-476E5AAA9BB8}" type="sibTrans" cxnId="{98E69654-9D2A-4E29-BAF3-C9FDD747236C}">
      <dgm:prSet/>
      <dgm:spPr/>
      <dgm:t>
        <a:bodyPr/>
        <a:lstStyle/>
        <a:p>
          <a:endParaRPr lang="en-US"/>
        </a:p>
      </dgm:t>
    </dgm:pt>
    <dgm:pt modelId="{97165F4E-68A5-4527-A02C-656C3A0A8663}" type="pres">
      <dgm:prSet presAssocID="{A631AE9F-0DAC-4D2F-B12B-E3BB3B03EB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F2306B-F6D6-481C-9268-C6EA0F7A005E}" type="pres">
      <dgm:prSet presAssocID="{E38E0358-BE1D-4F25-B27A-FC1C1A18335B}" presName="hierRoot1" presStyleCnt="0">
        <dgm:presLayoutVars>
          <dgm:hierBranch val="init"/>
        </dgm:presLayoutVars>
      </dgm:prSet>
      <dgm:spPr/>
    </dgm:pt>
    <dgm:pt modelId="{A5ABDD12-834A-4019-87F9-ECED21ACED93}" type="pres">
      <dgm:prSet presAssocID="{E38E0358-BE1D-4F25-B27A-FC1C1A18335B}" presName="rootComposite1" presStyleCnt="0"/>
      <dgm:spPr/>
    </dgm:pt>
    <dgm:pt modelId="{2E787417-371B-49A0-8E7A-B3F6EB586729}" type="pres">
      <dgm:prSet presAssocID="{E38E0358-BE1D-4F25-B27A-FC1C1A18335B}" presName="rootText1" presStyleLbl="node0" presStyleIdx="0" presStyleCnt="1" custScaleX="628694" custLinFactNeighborX="-9230" custLinFactNeighborY="-13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0DE80-86F9-46B2-8973-C3D71EAAF12F}" type="pres">
      <dgm:prSet presAssocID="{E38E0358-BE1D-4F25-B27A-FC1C1A18335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80D3D5B-D778-48BF-8127-4FE34E2ECFD9}" type="pres">
      <dgm:prSet presAssocID="{E38E0358-BE1D-4F25-B27A-FC1C1A18335B}" presName="hierChild2" presStyleCnt="0"/>
      <dgm:spPr/>
    </dgm:pt>
    <dgm:pt modelId="{558F4630-DB9D-4E28-84A6-817565B92DE5}" type="pres">
      <dgm:prSet presAssocID="{387C8A8C-3A2F-4826-B5B2-8907B1B43ED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DD06087-35C1-41C1-838A-2B6E217E13DD}" type="pres">
      <dgm:prSet presAssocID="{DD93F058-D558-4F63-B938-6894E018BCD9}" presName="hierRoot2" presStyleCnt="0">
        <dgm:presLayoutVars>
          <dgm:hierBranch val="init"/>
        </dgm:presLayoutVars>
      </dgm:prSet>
      <dgm:spPr/>
    </dgm:pt>
    <dgm:pt modelId="{5DDD0627-8264-4014-B22E-DBDCFAABDCEA}" type="pres">
      <dgm:prSet presAssocID="{DD93F058-D558-4F63-B938-6894E018BCD9}" presName="rootComposite" presStyleCnt="0"/>
      <dgm:spPr/>
    </dgm:pt>
    <dgm:pt modelId="{D2A0B93F-70EB-499C-9344-70B1D55860E4}" type="pres">
      <dgm:prSet presAssocID="{DD93F058-D558-4F63-B938-6894E018BCD9}" presName="rootText" presStyleLbl="node2" presStyleIdx="0" presStyleCnt="2" custScaleX="264249" custLinFactNeighborX="-22482" custLinFactNeighborY="2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9CBD3-66CA-48D7-A1E8-8ED2903D77A6}" type="pres">
      <dgm:prSet presAssocID="{DD93F058-D558-4F63-B938-6894E018BCD9}" presName="rootConnector" presStyleLbl="node2" presStyleIdx="0" presStyleCnt="2"/>
      <dgm:spPr/>
      <dgm:t>
        <a:bodyPr/>
        <a:lstStyle/>
        <a:p>
          <a:endParaRPr lang="en-US"/>
        </a:p>
      </dgm:t>
    </dgm:pt>
    <dgm:pt modelId="{8A7B86DE-84F6-412C-A7A2-CC74D5748636}" type="pres">
      <dgm:prSet presAssocID="{DD93F058-D558-4F63-B938-6894E018BCD9}" presName="hierChild4" presStyleCnt="0"/>
      <dgm:spPr/>
    </dgm:pt>
    <dgm:pt modelId="{3B59719A-B1BE-4000-8138-79255A829002}" type="pres">
      <dgm:prSet presAssocID="{9E93389C-333D-45A3-B0D9-2B7D3EF67F0D}" presName="Name37" presStyleLbl="parChTrans1D3" presStyleIdx="0" presStyleCnt="4"/>
      <dgm:spPr/>
      <dgm:t>
        <a:bodyPr/>
        <a:lstStyle/>
        <a:p>
          <a:endParaRPr lang="en-US"/>
        </a:p>
      </dgm:t>
    </dgm:pt>
    <dgm:pt modelId="{D932833B-2AA8-45C7-9F17-E159F4A9E412}" type="pres">
      <dgm:prSet presAssocID="{DA1ECD19-7DFC-4646-9B43-F58394A5A5A5}" presName="hierRoot2" presStyleCnt="0">
        <dgm:presLayoutVars>
          <dgm:hierBranch val="init"/>
        </dgm:presLayoutVars>
      </dgm:prSet>
      <dgm:spPr/>
    </dgm:pt>
    <dgm:pt modelId="{5287CF9D-7143-4651-BC20-B2A7BBC4C683}" type="pres">
      <dgm:prSet presAssocID="{DA1ECD19-7DFC-4646-9B43-F58394A5A5A5}" presName="rootComposite" presStyleCnt="0"/>
      <dgm:spPr/>
    </dgm:pt>
    <dgm:pt modelId="{19665D8F-DF50-4666-AB3E-6AFCF780AB3A}" type="pres">
      <dgm:prSet presAssocID="{DA1ECD19-7DFC-4646-9B43-F58394A5A5A5}" presName="rootText" presStyleLbl="node3" presStyleIdx="0" presStyleCnt="4" custScaleX="153907" custLinFactNeighborX="4764" custLinFactNeighborY="57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3E83C-258E-457B-9366-F3FD34ACDD23}" type="pres">
      <dgm:prSet presAssocID="{DA1ECD19-7DFC-4646-9B43-F58394A5A5A5}" presName="rootConnector" presStyleLbl="node3" presStyleIdx="0" presStyleCnt="4"/>
      <dgm:spPr/>
      <dgm:t>
        <a:bodyPr/>
        <a:lstStyle/>
        <a:p>
          <a:endParaRPr lang="en-US"/>
        </a:p>
      </dgm:t>
    </dgm:pt>
    <dgm:pt modelId="{2EA7C0C5-F3FA-43A5-B0F3-7F2F31619CDE}" type="pres">
      <dgm:prSet presAssocID="{DA1ECD19-7DFC-4646-9B43-F58394A5A5A5}" presName="hierChild4" presStyleCnt="0"/>
      <dgm:spPr/>
    </dgm:pt>
    <dgm:pt modelId="{B08FE427-3524-41ED-8CB8-D9419D45F6C1}" type="pres">
      <dgm:prSet presAssocID="{967E809B-157D-48AB-9147-9CF56EABF230}" presName="Name37" presStyleLbl="parChTrans1D4" presStyleIdx="0" presStyleCnt="15"/>
      <dgm:spPr/>
      <dgm:t>
        <a:bodyPr/>
        <a:lstStyle/>
        <a:p>
          <a:endParaRPr lang="en-US"/>
        </a:p>
      </dgm:t>
    </dgm:pt>
    <dgm:pt modelId="{08A1B5A0-9578-4BD0-9048-594601A2AAF6}" type="pres">
      <dgm:prSet presAssocID="{A75EEBE1-55ED-4F7C-860F-39352D18B5BF}" presName="hierRoot2" presStyleCnt="0">
        <dgm:presLayoutVars>
          <dgm:hierBranch val="init"/>
        </dgm:presLayoutVars>
      </dgm:prSet>
      <dgm:spPr/>
    </dgm:pt>
    <dgm:pt modelId="{9B89293C-F769-4F93-8615-ED51C05D052B}" type="pres">
      <dgm:prSet presAssocID="{A75EEBE1-55ED-4F7C-860F-39352D18B5BF}" presName="rootComposite" presStyleCnt="0"/>
      <dgm:spPr/>
    </dgm:pt>
    <dgm:pt modelId="{1BE6F11A-69A0-470E-8955-0A7E919F41B1}" type="pres">
      <dgm:prSet presAssocID="{A75EEBE1-55ED-4F7C-860F-39352D18B5BF}" presName="rootText" presStyleLbl="node4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A440A-5E99-4520-BFF4-986F4160FAB8}" type="pres">
      <dgm:prSet presAssocID="{A75EEBE1-55ED-4F7C-860F-39352D18B5BF}" presName="rootConnector" presStyleLbl="node4" presStyleIdx="0" presStyleCnt="15"/>
      <dgm:spPr/>
      <dgm:t>
        <a:bodyPr/>
        <a:lstStyle/>
        <a:p>
          <a:endParaRPr lang="en-US"/>
        </a:p>
      </dgm:t>
    </dgm:pt>
    <dgm:pt modelId="{8EFAEBE5-7109-4928-9BFF-2E4367F49583}" type="pres">
      <dgm:prSet presAssocID="{A75EEBE1-55ED-4F7C-860F-39352D18B5BF}" presName="hierChild4" presStyleCnt="0"/>
      <dgm:spPr/>
    </dgm:pt>
    <dgm:pt modelId="{1E5FCA70-1D54-4B2B-BEFD-546629828E56}" type="pres">
      <dgm:prSet presAssocID="{A75EEBE1-55ED-4F7C-860F-39352D18B5BF}" presName="hierChild5" presStyleCnt="0"/>
      <dgm:spPr/>
    </dgm:pt>
    <dgm:pt modelId="{135E9919-D889-4506-A5D6-1EEC86C6AE7B}" type="pres">
      <dgm:prSet presAssocID="{E00E238B-A62C-44F5-AFC8-13839AAE3EEA}" presName="Name37" presStyleLbl="parChTrans1D4" presStyleIdx="1" presStyleCnt="15"/>
      <dgm:spPr/>
      <dgm:t>
        <a:bodyPr/>
        <a:lstStyle/>
        <a:p>
          <a:endParaRPr lang="en-US"/>
        </a:p>
      </dgm:t>
    </dgm:pt>
    <dgm:pt modelId="{F8032E14-888A-496C-B8B3-0248B1BD7FAF}" type="pres">
      <dgm:prSet presAssocID="{BDCC37F6-7957-4CDC-B000-DA1C619B1149}" presName="hierRoot2" presStyleCnt="0">
        <dgm:presLayoutVars>
          <dgm:hierBranch val="init"/>
        </dgm:presLayoutVars>
      </dgm:prSet>
      <dgm:spPr/>
    </dgm:pt>
    <dgm:pt modelId="{74284DF0-B663-43AD-ACBB-640F83C07E8B}" type="pres">
      <dgm:prSet presAssocID="{BDCC37F6-7957-4CDC-B000-DA1C619B1149}" presName="rootComposite" presStyleCnt="0"/>
      <dgm:spPr/>
    </dgm:pt>
    <dgm:pt modelId="{24BA994F-4F55-40A6-B0FB-CD892449DFC4}" type="pres">
      <dgm:prSet presAssocID="{BDCC37F6-7957-4CDC-B000-DA1C619B1149}" presName="rootText" presStyleLbl="node4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B9AA1E-CEE1-4A22-83C6-4F7DF3E7ECA8}" type="pres">
      <dgm:prSet presAssocID="{BDCC37F6-7957-4CDC-B000-DA1C619B1149}" presName="rootConnector" presStyleLbl="node4" presStyleIdx="1" presStyleCnt="15"/>
      <dgm:spPr/>
      <dgm:t>
        <a:bodyPr/>
        <a:lstStyle/>
        <a:p>
          <a:endParaRPr lang="en-US"/>
        </a:p>
      </dgm:t>
    </dgm:pt>
    <dgm:pt modelId="{64BA8055-E60F-40F9-B36D-265B94000689}" type="pres">
      <dgm:prSet presAssocID="{BDCC37F6-7957-4CDC-B000-DA1C619B1149}" presName="hierChild4" presStyleCnt="0"/>
      <dgm:spPr/>
    </dgm:pt>
    <dgm:pt modelId="{390BD918-E40D-494B-816C-36CF9A5D5F62}" type="pres">
      <dgm:prSet presAssocID="{BDCC37F6-7957-4CDC-B000-DA1C619B1149}" presName="hierChild5" presStyleCnt="0"/>
      <dgm:spPr/>
    </dgm:pt>
    <dgm:pt modelId="{10AA759B-D1B1-4E28-947D-F7CCC2AEC9CF}" type="pres">
      <dgm:prSet presAssocID="{B9DC26B1-A772-45AD-B8DB-01A57070F031}" presName="Name37" presStyleLbl="parChTrans1D4" presStyleIdx="2" presStyleCnt="15"/>
      <dgm:spPr/>
      <dgm:t>
        <a:bodyPr/>
        <a:lstStyle/>
        <a:p>
          <a:endParaRPr lang="en-US"/>
        </a:p>
      </dgm:t>
    </dgm:pt>
    <dgm:pt modelId="{FA174BD3-B9B9-4A67-8FD1-270B82F47AC2}" type="pres">
      <dgm:prSet presAssocID="{EE62BC07-D9B2-44C5-AFB4-45B1D839E473}" presName="hierRoot2" presStyleCnt="0">
        <dgm:presLayoutVars>
          <dgm:hierBranch val="init"/>
        </dgm:presLayoutVars>
      </dgm:prSet>
      <dgm:spPr/>
    </dgm:pt>
    <dgm:pt modelId="{A9DABF7B-A887-44A9-9668-5FAB14F480DF}" type="pres">
      <dgm:prSet presAssocID="{EE62BC07-D9B2-44C5-AFB4-45B1D839E473}" presName="rootComposite" presStyleCnt="0"/>
      <dgm:spPr/>
    </dgm:pt>
    <dgm:pt modelId="{FBDC722B-EE10-4348-A96E-CEC70AF40D67}" type="pres">
      <dgm:prSet presAssocID="{EE62BC07-D9B2-44C5-AFB4-45B1D839E473}" presName="rootText" presStyleLbl="node4" presStyleIdx="2" presStyleCnt="15" custScaleX="122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54CE16-0342-403C-B2F8-40B184C2AF3B}" type="pres">
      <dgm:prSet presAssocID="{EE62BC07-D9B2-44C5-AFB4-45B1D839E473}" presName="rootConnector" presStyleLbl="node4" presStyleIdx="2" presStyleCnt="15"/>
      <dgm:spPr/>
      <dgm:t>
        <a:bodyPr/>
        <a:lstStyle/>
        <a:p>
          <a:endParaRPr lang="en-US"/>
        </a:p>
      </dgm:t>
    </dgm:pt>
    <dgm:pt modelId="{8D56E442-5105-44F6-9173-A96F55EAF61B}" type="pres">
      <dgm:prSet presAssocID="{EE62BC07-D9B2-44C5-AFB4-45B1D839E473}" presName="hierChild4" presStyleCnt="0"/>
      <dgm:spPr/>
    </dgm:pt>
    <dgm:pt modelId="{DD6B1BC9-E068-4CF4-9EDA-7EA36D98FE3C}" type="pres">
      <dgm:prSet presAssocID="{EE62BC07-D9B2-44C5-AFB4-45B1D839E473}" presName="hierChild5" presStyleCnt="0"/>
      <dgm:spPr/>
    </dgm:pt>
    <dgm:pt modelId="{2FEB0731-AE1E-4868-8D93-FD53606FF233}" type="pres">
      <dgm:prSet presAssocID="{40F042B6-8F2C-4B8A-B9FB-95AF4C240CC1}" presName="Name37" presStyleLbl="parChTrans1D4" presStyleIdx="3" presStyleCnt="15"/>
      <dgm:spPr/>
      <dgm:t>
        <a:bodyPr/>
        <a:lstStyle/>
        <a:p>
          <a:endParaRPr lang="en-US"/>
        </a:p>
      </dgm:t>
    </dgm:pt>
    <dgm:pt modelId="{2F5E64B4-A5E4-4FBE-A445-F7F52EDA9348}" type="pres">
      <dgm:prSet presAssocID="{660FA9B7-D5AA-42A5-A911-3BC1EB4B143A}" presName="hierRoot2" presStyleCnt="0">
        <dgm:presLayoutVars>
          <dgm:hierBranch val="init"/>
        </dgm:presLayoutVars>
      </dgm:prSet>
      <dgm:spPr/>
    </dgm:pt>
    <dgm:pt modelId="{DE7C1640-AF51-40FD-94B0-928ECBA94CE2}" type="pres">
      <dgm:prSet presAssocID="{660FA9B7-D5AA-42A5-A911-3BC1EB4B143A}" presName="rootComposite" presStyleCnt="0"/>
      <dgm:spPr/>
    </dgm:pt>
    <dgm:pt modelId="{69743541-5FD3-47F1-B9EC-EE9EF9CED100}" type="pres">
      <dgm:prSet presAssocID="{660FA9B7-D5AA-42A5-A911-3BC1EB4B143A}" presName="rootText" presStyleLbl="node4" presStyleIdx="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634A47-2EF1-4A96-A593-ACE8F22A84FF}" type="pres">
      <dgm:prSet presAssocID="{660FA9B7-D5AA-42A5-A911-3BC1EB4B143A}" presName="rootConnector" presStyleLbl="node4" presStyleIdx="3" presStyleCnt="15"/>
      <dgm:spPr/>
      <dgm:t>
        <a:bodyPr/>
        <a:lstStyle/>
        <a:p>
          <a:endParaRPr lang="en-US"/>
        </a:p>
      </dgm:t>
    </dgm:pt>
    <dgm:pt modelId="{A74E9DB3-47DA-43D5-AFDA-283A9D84AD6E}" type="pres">
      <dgm:prSet presAssocID="{660FA9B7-D5AA-42A5-A911-3BC1EB4B143A}" presName="hierChild4" presStyleCnt="0"/>
      <dgm:spPr/>
    </dgm:pt>
    <dgm:pt modelId="{07D85831-EF91-4B5A-A77E-A7E052983C67}" type="pres">
      <dgm:prSet presAssocID="{660FA9B7-D5AA-42A5-A911-3BC1EB4B143A}" presName="hierChild5" presStyleCnt="0"/>
      <dgm:spPr/>
    </dgm:pt>
    <dgm:pt modelId="{820E709A-C424-4F57-A2BA-82B4365B4E9F}" type="pres">
      <dgm:prSet presAssocID="{172D4E45-A6D2-4AF2-BDB6-FB2F83652F4E}" presName="Name37" presStyleLbl="parChTrans1D4" presStyleIdx="4" presStyleCnt="15"/>
      <dgm:spPr/>
      <dgm:t>
        <a:bodyPr/>
        <a:lstStyle/>
        <a:p>
          <a:endParaRPr lang="en-US"/>
        </a:p>
      </dgm:t>
    </dgm:pt>
    <dgm:pt modelId="{3C3075D3-C258-4CBE-B067-B9B07D42CE9D}" type="pres">
      <dgm:prSet presAssocID="{B1100023-B010-4A18-90F2-08CF3DC54131}" presName="hierRoot2" presStyleCnt="0">
        <dgm:presLayoutVars>
          <dgm:hierBranch val="init"/>
        </dgm:presLayoutVars>
      </dgm:prSet>
      <dgm:spPr/>
    </dgm:pt>
    <dgm:pt modelId="{69D91BB2-CBBA-4685-9219-4F95D43EAFB3}" type="pres">
      <dgm:prSet presAssocID="{B1100023-B010-4A18-90F2-08CF3DC54131}" presName="rootComposite" presStyleCnt="0"/>
      <dgm:spPr/>
    </dgm:pt>
    <dgm:pt modelId="{4F3FEF9E-05D7-4C5E-995A-74E1F9D4354C}" type="pres">
      <dgm:prSet presAssocID="{B1100023-B010-4A18-90F2-08CF3DC54131}" presName="rootText" presStyleLbl="node4" presStyleIdx="4" presStyleCnt="15" custScaleX="149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273B20-B2EC-4EEA-ABF1-C47EF197F532}" type="pres">
      <dgm:prSet presAssocID="{B1100023-B010-4A18-90F2-08CF3DC54131}" presName="rootConnector" presStyleLbl="node4" presStyleIdx="4" presStyleCnt="15"/>
      <dgm:spPr/>
      <dgm:t>
        <a:bodyPr/>
        <a:lstStyle/>
        <a:p>
          <a:endParaRPr lang="en-US"/>
        </a:p>
      </dgm:t>
    </dgm:pt>
    <dgm:pt modelId="{7A7DAF46-80B8-4788-9FAC-276CE56976D0}" type="pres">
      <dgm:prSet presAssocID="{B1100023-B010-4A18-90F2-08CF3DC54131}" presName="hierChild4" presStyleCnt="0"/>
      <dgm:spPr/>
    </dgm:pt>
    <dgm:pt modelId="{9CDD57A8-AF71-48D7-AC09-DC22BEE544A1}" type="pres">
      <dgm:prSet presAssocID="{B1100023-B010-4A18-90F2-08CF3DC54131}" presName="hierChild5" presStyleCnt="0"/>
      <dgm:spPr/>
    </dgm:pt>
    <dgm:pt modelId="{BCFF85DC-6F06-4509-A9A3-81C9B898BFAF}" type="pres">
      <dgm:prSet presAssocID="{DA1ECD19-7DFC-4646-9B43-F58394A5A5A5}" presName="hierChild5" presStyleCnt="0"/>
      <dgm:spPr/>
    </dgm:pt>
    <dgm:pt modelId="{B5C14A71-A100-427E-B5AC-6AB0C97A8C0A}" type="pres">
      <dgm:prSet presAssocID="{95258A89-C786-48ED-AAE3-27E3512ECE80}" presName="Name37" presStyleLbl="parChTrans1D3" presStyleIdx="1" presStyleCnt="4"/>
      <dgm:spPr/>
      <dgm:t>
        <a:bodyPr/>
        <a:lstStyle/>
        <a:p>
          <a:endParaRPr lang="en-US"/>
        </a:p>
      </dgm:t>
    </dgm:pt>
    <dgm:pt modelId="{02DC116D-4FAD-45B3-85BC-F7D5BC8A5A7B}" type="pres">
      <dgm:prSet presAssocID="{833EB47E-DF11-40B0-87BC-B6262AAAFB14}" presName="hierRoot2" presStyleCnt="0">
        <dgm:presLayoutVars>
          <dgm:hierBranch val="init"/>
        </dgm:presLayoutVars>
      </dgm:prSet>
      <dgm:spPr/>
    </dgm:pt>
    <dgm:pt modelId="{E7952AEF-AD81-40D3-A12F-80EC39CE5A00}" type="pres">
      <dgm:prSet presAssocID="{833EB47E-DF11-40B0-87BC-B6262AAAFB14}" presName="rootComposite" presStyleCnt="0"/>
      <dgm:spPr/>
    </dgm:pt>
    <dgm:pt modelId="{E9516C4A-31B8-4022-AF7C-BDF47F365108}" type="pres">
      <dgm:prSet presAssocID="{833EB47E-DF11-40B0-87BC-B6262AAAFB14}" presName="rootText" presStyleLbl="node3" presStyleIdx="1" presStyleCnt="4" custScaleX="143834" custLinFactNeighborX="-5221" custLinFactNeighborY="57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1EAE2-B827-4899-8FED-62994E29AAAF}" type="pres">
      <dgm:prSet presAssocID="{833EB47E-DF11-40B0-87BC-B6262AAAFB14}" presName="rootConnector" presStyleLbl="node3" presStyleIdx="1" presStyleCnt="4"/>
      <dgm:spPr/>
      <dgm:t>
        <a:bodyPr/>
        <a:lstStyle/>
        <a:p>
          <a:endParaRPr lang="en-US"/>
        </a:p>
      </dgm:t>
    </dgm:pt>
    <dgm:pt modelId="{C99FDD30-D287-4E52-AA1B-408EC268BE0E}" type="pres">
      <dgm:prSet presAssocID="{833EB47E-DF11-40B0-87BC-B6262AAAFB14}" presName="hierChild4" presStyleCnt="0"/>
      <dgm:spPr/>
    </dgm:pt>
    <dgm:pt modelId="{474F2203-EEAD-4E84-88E1-62B8F4904DDA}" type="pres">
      <dgm:prSet presAssocID="{0916F416-EE2C-44F0-81DE-D4F4BB021A64}" presName="Name37" presStyleLbl="parChTrans1D4" presStyleIdx="5" presStyleCnt="15"/>
      <dgm:spPr/>
      <dgm:t>
        <a:bodyPr/>
        <a:lstStyle/>
        <a:p>
          <a:endParaRPr lang="en-US"/>
        </a:p>
      </dgm:t>
    </dgm:pt>
    <dgm:pt modelId="{D579AF71-363D-4EE3-A54F-C75A967DE7DF}" type="pres">
      <dgm:prSet presAssocID="{B705507E-8A1D-4999-BB94-56E5A4969EAF}" presName="hierRoot2" presStyleCnt="0">
        <dgm:presLayoutVars>
          <dgm:hierBranch val="init"/>
        </dgm:presLayoutVars>
      </dgm:prSet>
      <dgm:spPr/>
    </dgm:pt>
    <dgm:pt modelId="{D619BEFF-2682-4D0B-8F1C-642A4856B46B}" type="pres">
      <dgm:prSet presAssocID="{B705507E-8A1D-4999-BB94-56E5A4969EAF}" presName="rootComposite" presStyleCnt="0"/>
      <dgm:spPr/>
    </dgm:pt>
    <dgm:pt modelId="{42BD2653-CAC3-4636-8005-AE1E337B8C15}" type="pres">
      <dgm:prSet presAssocID="{B705507E-8A1D-4999-BB94-56E5A4969EAF}" presName="rootText" presStyleLbl="node4" presStyleIdx="5" presStyleCnt="15" custScaleX="134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33A254-E14A-498F-9B8D-ADEC54CB99C7}" type="pres">
      <dgm:prSet presAssocID="{B705507E-8A1D-4999-BB94-56E5A4969EAF}" presName="rootConnector" presStyleLbl="node4" presStyleIdx="5" presStyleCnt="15"/>
      <dgm:spPr/>
      <dgm:t>
        <a:bodyPr/>
        <a:lstStyle/>
        <a:p>
          <a:endParaRPr lang="en-US"/>
        </a:p>
      </dgm:t>
    </dgm:pt>
    <dgm:pt modelId="{6A54EDA4-16BA-420C-828E-3F2193532D08}" type="pres">
      <dgm:prSet presAssocID="{B705507E-8A1D-4999-BB94-56E5A4969EAF}" presName="hierChild4" presStyleCnt="0"/>
      <dgm:spPr/>
    </dgm:pt>
    <dgm:pt modelId="{61EECC7A-D202-4CED-974F-D55B341DE99F}" type="pres">
      <dgm:prSet presAssocID="{B705507E-8A1D-4999-BB94-56E5A4969EAF}" presName="hierChild5" presStyleCnt="0"/>
      <dgm:spPr/>
    </dgm:pt>
    <dgm:pt modelId="{2943CCDC-F891-4747-AD9F-F2465A985883}" type="pres">
      <dgm:prSet presAssocID="{845688EB-C619-45FC-9A8B-FBAF66F0AE3A}" presName="Name37" presStyleLbl="parChTrans1D4" presStyleIdx="6" presStyleCnt="15"/>
      <dgm:spPr/>
      <dgm:t>
        <a:bodyPr/>
        <a:lstStyle/>
        <a:p>
          <a:endParaRPr lang="en-US"/>
        </a:p>
      </dgm:t>
    </dgm:pt>
    <dgm:pt modelId="{A52EF66B-7A60-44D6-8123-5A96B5A50CE8}" type="pres">
      <dgm:prSet presAssocID="{D4A5DA02-2905-4D9F-B6AA-6BACC92EF341}" presName="hierRoot2" presStyleCnt="0">
        <dgm:presLayoutVars>
          <dgm:hierBranch val="init"/>
        </dgm:presLayoutVars>
      </dgm:prSet>
      <dgm:spPr/>
    </dgm:pt>
    <dgm:pt modelId="{C029C534-89A4-461C-AE57-349343398578}" type="pres">
      <dgm:prSet presAssocID="{D4A5DA02-2905-4D9F-B6AA-6BACC92EF341}" presName="rootComposite" presStyleCnt="0"/>
      <dgm:spPr/>
    </dgm:pt>
    <dgm:pt modelId="{3B33A591-1CF0-4CEB-99E7-5975FB48E5B5}" type="pres">
      <dgm:prSet presAssocID="{D4A5DA02-2905-4D9F-B6AA-6BACC92EF341}" presName="rootText" presStyleLbl="node4" presStyleIdx="6" presStyleCnt="15" custScaleX="134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18E38D-E9DD-4108-941A-479C082C06FE}" type="pres">
      <dgm:prSet presAssocID="{D4A5DA02-2905-4D9F-B6AA-6BACC92EF341}" presName="rootConnector" presStyleLbl="node4" presStyleIdx="6" presStyleCnt="15"/>
      <dgm:spPr/>
      <dgm:t>
        <a:bodyPr/>
        <a:lstStyle/>
        <a:p>
          <a:endParaRPr lang="en-US"/>
        </a:p>
      </dgm:t>
    </dgm:pt>
    <dgm:pt modelId="{B90A8B92-48F1-4F6F-AC72-DD494E28977E}" type="pres">
      <dgm:prSet presAssocID="{D4A5DA02-2905-4D9F-B6AA-6BACC92EF341}" presName="hierChild4" presStyleCnt="0"/>
      <dgm:spPr/>
    </dgm:pt>
    <dgm:pt modelId="{8CAC90F7-041E-4BE8-9199-910F612AD658}" type="pres">
      <dgm:prSet presAssocID="{D4A5DA02-2905-4D9F-B6AA-6BACC92EF341}" presName="hierChild5" presStyleCnt="0"/>
      <dgm:spPr/>
    </dgm:pt>
    <dgm:pt modelId="{B4B972FF-E49B-42CB-B890-A25F1F4E69C0}" type="pres">
      <dgm:prSet presAssocID="{D4FD7C8C-E2F7-4D71-8181-D527E8E136A2}" presName="Name37" presStyleLbl="parChTrans1D4" presStyleIdx="7" presStyleCnt="15"/>
      <dgm:spPr/>
      <dgm:t>
        <a:bodyPr/>
        <a:lstStyle/>
        <a:p>
          <a:endParaRPr lang="en-US"/>
        </a:p>
      </dgm:t>
    </dgm:pt>
    <dgm:pt modelId="{1D208E2C-06F0-4A02-8B37-8BABDF8C4D50}" type="pres">
      <dgm:prSet presAssocID="{C1F30DCA-D06D-447F-A010-03B5A2E3FB67}" presName="hierRoot2" presStyleCnt="0">
        <dgm:presLayoutVars>
          <dgm:hierBranch val="init"/>
        </dgm:presLayoutVars>
      </dgm:prSet>
      <dgm:spPr/>
    </dgm:pt>
    <dgm:pt modelId="{6B2792B0-3954-42FB-9F0F-E71E67B2C101}" type="pres">
      <dgm:prSet presAssocID="{C1F30DCA-D06D-447F-A010-03B5A2E3FB67}" presName="rootComposite" presStyleCnt="0"/>
      <dgm:spPr/>
    </dgm:pt>
    <dgm:pt modelId="{9941CB81-59FA-497A-9535-4B3C45E5FC57}" type="pres">
      <dgm:prSet presAssocID="{C1F30DCA-D06D-447F-A010-03B5A2E3FB67}" presName="rootText" presStyleLbl="node4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82FEC-3C00-4746-B919-9463817B9D3E}" type="pres">
      <dgm:prSet presAssocID="{C1F30DCA-D06D-447F-A010-03B5A2E3FB67}" presName="rootConnector" presStyleLbl="node4" presStyleIdx="7" presStyleCnt="15"/>
      <dgm:spPr/>
      <dgm:t>
        <a:bodyPr/>
        <a:lstStyle/>
        <a:p>
          <a:endParaRPr lang="en-US"/>
        </a:p>
      </dgm:t>
    </dgm:pt>
    <dgm:pt modelId="{D9AF3445-EDE7-4178-ADBB-FDBD492363AB}" type="pres">
      <dgm:prSet presAssocID="{C1F30DCA-D06D-447F-A010-03B5A2E3FB67}" presName="hierChild4" presStyleCnt="0"/>
      <dgm:spPr/>
    </dgm:pt>
    <dgm:pt modelId="{D9AE2E75-D68D-4801-90FE-E1DDA603A693}" type="pres">
      <dgm:prSet presAssocID="{C1F30DCA-D06D-447F-A010-03B5A2E3FB67}" presName="hierChild5" presStyleCnt="0"/>
      <dgm:spPr/>
    </dgm:pt>
    <dgm:pt modelId="{20C622B8-EE22-40EE-834C-282610E72E40}" type="pres">
      <dgm:prSet presAssocID="{81878B0D-4E25-4CC3-B719-AB0CDB3A47CF}" presName="Name37" presStyleLbl="parChTrans1D4" presStyleIdx="8" presStyleCnt="15"/>
      <dgm:spPr/>
      <dgm:t>
        <a:bodyPr/>
        <a:lstStyle/>
        <a:p>
          <a:endParaRPr lang="en-US"/>
        </a:p>
      </dgm:t>
    </dgm:pt>
    <dgm:pt modelId="{923B732D-3EC8-44C4-92B6-E5B86349AE20}" type="pres">
      <dgm:prSet presAssocID="{2379E436-8738-4AD1-9E12-355AB54F8F90}" presName="hierRoot2" presStyleCnt="0">
        <dgm:presLayoutVars>
          <dgm:hierBranch val="init"/>
        </dgm:presLayoutVars>
      </dgm:prSet>
      <dgm:spPr/>
    </dgm:pt>
    <dgm:pt modelId="{DF4C6733-A012-4D75-A2CE-B5A8E8D2F383}" type="pres">
      <dgm:prSet presAssocID="{2379E436-8738-4AD1-9E12-355AB54F8F90}" presName="rootComposite" presStyleCnt="0"/>
      <dgm:spPr/>
    </dgm:pt>
    <dgm:pt modelId="{73FE5578-5A68-40A5-85F8-7180F53E009E}" type="pres">
      <dgm:prSet presAssocID="{2379E436-8738-4AD1-9E12-355AB54F8F90}" presName="rootText" presStyleLbl="node4" presStyleIdx="8" presStyleCnt="15" custScaleY="147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10E694-7E0B-4C53-8468-D02F5C7F75D2}" type="pres">
      <dgm:prSet presAssocID="{2379E436-8738-4AD1-9E12-355AB54F8F90}" presName="rootConnector" presStyleLbl="node4" presStyleIdx="8" presStyleCnt="15"/>
      <dgm:spPr/>
      <dgm:t>
        <a:bodyPr/>
        <a:lstStyle/>
        <a:p>
          <a:endParaRPr lang="en-US"/>
        </a:p>
      </dgm:t>
    </dgm:pt>
    <dgm:pt modelId="{FFC075D2-2580-4BD3-8651-C5FC55291FAC}" type="pres">
      <dgm:prSet presAssocID="{2379E436-8738-4AD1-9E12-355AB54F8F90}" presName="hierChild4" presStyleCnt="0"/>
      <dgm:spPr/>
    </dgm:pt>
    <dgm:pt modelId="{A89EAC21-7C2E-4FA5-8718-375924790CD4}" type="pres">
      <dgm:prSet presAssocID="{2379E436-8738-4AD1-9E12-355AB54F8F90}" presName="hierChild5" presStyleCnt="0"/>
      <dgm:spPr/>
    </dgm:pt>
    <dgm:pt modelId="{3FB6D200-CE01-4585-A8E1-8C28DBC83385}" type="pres">
      <dgm:prSet presAssocID="{833EB47E-DF11-40B0-87BC-B6262AAAFB14}" presName="hierChild5" presStyleCnt="0"/>
      <dgm:spPr/>
    </dgm:pt>
    <dgm:pt modelId="{493109B9-1EDE-45EB-B5F0-03A465A9AAEB}" type="pres">
      <dgm:prSet presAssocID="{DD93F058-D558-4F63-B938-6894E018BCD9}" presName="hierChild5" presStyleCnt="0"/>
      <dgm:spPr/>
    </dgm:pt>
    <dgm:pt modelId="{CB0F3D98-7B26-4A55-9769-C7136B0ACFEB}" type="pres">
      <dgm:prSet presAssocID="{421C19E1-FE79-4830-B960-099FCE216F1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3FFDD7D-A463-4AA4-8923-9D2D311251F0}" type="pres">
      <dgm:prSet presAssocID="{07C719C3-C75B-407B-B0E5-0779D6977544}" presName="hierRoot2" presStyleCnt="0">
        <dgm:presLayoutVars>
          <dgm:hierBranch val="init"/>
        </dgm:presLayoutVars>
      </dgm:prSet>
      <dgm:spPr/>
    </dgm:pt>
    <dgm:pt modelId="{9F7E5B34-C92E-40C7-BBD3-9D7F807981B3}" type="pres">
      <dgm:prSet presAssocID="{07C719C3-C75B-407B-B0E5-0779D6977544}" presName="rootComposite" presStyleCnt="0"/>
      <dgm:spPr/>
    </dgm:pt>
    <dgm:pt modelId="{BD66A229-3CAB-4082-B468-4A54233BE65A}" type="pres">
      <dgm:prSet presAssocID="{07C719C3-C75B-407B-B0E5-0779D6977544}" presName="rootText" presStyleLbl="node2" presStyleIdx="1" presStyleCnt="2" custScaleX="276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16B8A-F4AF-492B-B1E2-9C638A15D3DC}" type="pres">
      <dgm:prSet presAssocID="{07C719C3-C75B-407B-B0E5-0779D6977544}" presName="rootConnector" presStyleLbl="node2" presStyleIdx="1" presStyleCnt="2"/>
      <dgm:spPr/>
      <dgm:t>
        <a:bodyPr/>
        <a:lstStyle/>
        <a:p>
          <a:endParaRPr lang="en-US"/>
        </a:p>
      </dgm:t>
    </dgm:pt>
    <dgm:pt modelId="{B39EA8CC-D02B-4765-834A-32EBE4833ED8}" type="pres">
      <dgm:prSet presAssocID="{07C719C3-C75B-407B-B0E5-0779D6977544}" presName="hierChild4" presStyleCnt="0"/>
      <dgm:spPr/>
    </dgm:pt>
    <dgm:pt modelId="{8FCA5CAB-8160-467F-81A8-2ECD7112F89C}" type="pres">
      <dgm:prSet presAssocID="{A771CD5B-FCE8-481A-8383-EE662FB497EB}" presName="Name37" presStyleLbl="parChTrans1D3" presStyleIdx="2" presStyleCnt="4"/>
      <dgm:spPr/>
      <dgm:t>
        <a:bodyPr/>
        <a:lstStyle/>
        <a:p>
          <a:endParaRPr lang="en-US"/>
        </a:p>
      </dgm:t>
    </dgm:pt>
    <dgm:pt modelId="{5A6DF53C-F049-4D29-9CDF-A73BC7076751}" type="pres">
      <dgm:prSet presAssocID="{0325A47E-6326-4085-9220-90599C6FEDC2}" presName="hierRoot2" presStyleCnt="0">
        <dgm:presLayoutVars>
          <dgm:hierBranch val="init"/>
        </dgm:presLayoutVars>
      </dgm:prSet>
      <dgm:spPr/>
    </dgm:pt>
    <dgm:pt modelId="{ED5E61CB-899E-4FFB-87F8-F4D8116B8736}" type="pres">
      <dgm:prSet presAssocID="{0325A47E-6326-4085-9220-90599C6FEDC2}" presName="rootComposite" presStyleCnt="0"/>
      <dgm:spPr/>
    </dgm:pt>
    <dgm:pt modelId="{FCD9BC4B-1853-4DE6-8F12-D6753D69A049}" type="pres">
      <dgm:prSet presAssocID="{0325A47E-6326-4085-9220-90599C6FEDC2}" presName="rootText" presStyleLbl="node3" presStyleIdx="2" presStyleCnt="4" custScaleX="127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4B2A99-D166-4E60-BEBE-EC4958745702}" type="pres">
      <dgm:prSet presAssocID="{0325A47E-6326-4085-9220-90599C6FEDC2}" presName="rootConnector" presStyleLbl="node3" presStyleIdx="2" presStyleCnt="4"/>
      <dgm:spPr/>
      <dgm:t>
        <a:bodyPr/>
        <a:lstStyle/>
        <a:p>
          <a:endParaRPr lang="en-US"/>
        </a:p>
      </dgm:t>
    </dgm:pt>
    <dgm:pt modelId="{900B1483-7A6A-4D10-82E5-976623FC5A5E}" type="pres">
      <dgm:prSet presAssocID="{0325A47E-6326-4085-9220-90599C6FEDC2}" presName="hierChild4" presStyleCnt="0"/>
      <dgm:spPr/>
    </dgm:pt>
    <dgm:pt modelId="{5A4FE75C-57C3-4B4E-A789-3A8D24E14435}" type="pres">
      <dgm:prSet presAssocID="{96C788FF-220B-4555-8282-557A6A967433}" presName="Name37" presStyleLbl="parChTrans1D4" presStyleIdx="9" presStyleCnt="15"/>
      <dgm:spPr/>
      <dgm:t>
        <a:bodyPr/>
        <a:lstStyle/>
        <a:p>
          <a:endParaRPr lang="en-US"/>
        </a:p>
      </dgm:t>
    </dgm:pt>
    <dgm:pt modelId="{B39ED5C7-4508-4494-A0D4-E9859965D6D7}" type="pres">
      <dgm:prSet presAssocID="{C527C140-575A-4A94-84F2-53887950C0E8}" presName="hierRoot2" presStyleCnt="0">
        <dgm:presLayoutVars>
          <dgm:hierBranch val="init"/>
        </dgm:presLayoutVars>
      </dgm:prSet>
      <dgm:spPr/>
    </dgm:pt>
    <dgm:pt modelId="{9A326904-BB75-43AD-B6ED-3A4C57263208}" type="pres">
      <dgm:prSet presAssocID="{C527C140-575A-4A94-84F2-53887950C0E8}" presName="rootComposite" presStyleCnt="0"/>
      <dgm:spPr/>
    </dgm:pt>
    <dgm:pt modelId="{15535DBD-3631-4E20-993E-659DA874E022}" type="pres">
      <dgm:prSet presAssocID="{C527C140-575A-4A94-84F2-53887950C0E8}" presName="rootText" presStyleLbl="node4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C193CF-7A26-4F3C-9CD8-685BD5F9E686}" type="pres">
      <dgm:prSet presAssocID="{C527C140-575A-4A94-84F2-53887950C0E8}" presName="rootConnector" presStyleLbl="node4" presStyleIdx="9" presStyleCnt="15"/>
      <dgm:spPr/>
      <dgm:t>
        <a:bodyPr/>
        <a:lstStyle/>
        <a:p>
          <a:endParaRPr lang="en-US"/>
        </a:p>
      </dgm:t>
    </dgm:pt>
    <dgm:pt modelId="{1479F30A-EE6F-4077-8500-69DF2670C69A}" type="pres">
      <dgm:prSet presAssocID="{C527C140-575A-4A94-84F2-53887950C0E8}" presName="hierChild4" presStyleCnt="0"/>
      <dgm:spPr/>
    </dgm:pt>
    <dgm:pt modelId="{F57C86AA-441F-4B84-B4EE-FA318DBC5C02}" type="pres">
      <dgm:prSet presAssocID="{C527C140-575A-4A94-84F2-53887950C0E8}" presName="hierChild5" presStyleCnt="0"/>
      <dgm:spPr/>
    </dgm:pt>
    <dgm:pt modelId="{942AA287-707F-4618-9D6F-96884A0A758F}" type="pres">
      <dgm:prSet presAssocID="{453BBB82-E71F-4B75-A281-796E862F721B}" presName="Name37" presStyleLbl="parChTrans1D4" presStyleIdx="10" presStyleCnt="15"/>
      <dgm:spPr/>
      <dgm:t>
        <a:bodyPr/>
        <a:lstStyle/>
        <a:p>
          <a:endParaRPr lang="en-US"/>
        </a:p>
      </dgm:t>
    </dgm:pt>
    <dgm:pt modelId="{71AC2E54-6519-41D3-903A-AD36E06B7D3C}" type="pres">
      <dgm:prSet presAssocID="{E0A34ECB-C89E-425F-A1FC-81631FCEF4B6}" presName="hierRoot2" presStyleCnt="0">
        <dgm:presLayoutVars>
          <dgm:hierBranch val="init"/>
        </dgm:presLayoutVars>
      </dgm:prSet>
      <dgm:spPr/>
    </dgm:pt>
    <dgm:pt modelId="{0AFD5522-7496-4EAB-B748-D500286129F2}" type="pres">
      <dgm:prSet presAssocID="{E0A34ECB-C89E-425F-A1FC-81631FCEF4B6}" presName="rootComposite" presStyleCnt="0"/>
      <dgm:spPr/>
    </dgm:pt>
    <dgm:pt modelId="{C79F6D25-527E-4411-BDAB-C688B6CAFD88}" type="pres">
      <dgm:prSet presAssocID="{E0A34ECB-C89E-425F-A1FC-81631FCEF4B6}" presName="rootText" presStyleLbl="node4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EE8D5-7674-4A62-B574-F715CEACE7D7}" type="pres">
      <dgm:prSet presAssocID="{E0A34ECB-C89E-425F-A1FC-81631FCEF4B6}" presName="rootConnector" presStyleLbl="node4" presStyleIdx="10" presStyleCnt="15"/>
      <dgm:spPr/>
      <dgm:t>
        <a:bodyPr/>
        <a:lstStyle/>
        <a:p>
          <a:endParaRPr lang="en-US"/>
        </a:p>
      </dgm:t>
    </dgm:pt>
    <dgm:pt modelId="{F83BA85A-243D-4A95-B1B9-5AEFCF4A0DAC}" type="pres">
      <dgm:prSet presAssocID="{E0A34ECB-C89E-425F-A1FC-81631FCEF4B6}" presName="hierChild4" presStyleCnt="0"/>
      <dgm:spPr/>
    </dgm:pt>
    <dgm:pt modelId="{CF7ECF9F-B068-4C74-BAE1-A01551401DA4}" type="pres">
      <dgm:prSet presAssocID="{E0A34ECB-C89E-425F-A1FC-81631FCEF4B6}" presName="hierChild5" presStyleCnt="0"/>
      <dgm:spPr/>
    </dgm:pt>
    <dgm:pt modelId="{981FC142-95B7-42A1-A374-C7B55D34DE9F}" type="pres">
      <dgm:prSet presAssocID="{6A9C48F7-3DA1-48DE-9894-BCCAB763E2C2}" presName="Name37" presStyleLbl="parChTrans1D4" presStyleIdx="11" presStyleCnt="15"/>
      <dgm:spPr/>
      <dgm:t>
        <a:bodyPr/>
        <a:lstStyle/>
        <a:p>
          <a:endParaRPr lang="en-US"/>
        </a:p>
      </dgm:t>
    </dgm:pt>
    <dgm:pt modelId="{35B4CE96-7576-4E10-B3E4-AEF66E776C98}" type="pres">
      <dgm:prSet presAssocID="{6EFFB147-BF2B-4603-9B72-6059E6B0779B}" presName="hierRoot2" presStyleCnt="0">
        <dgm:presLayoutVars>
          <dgm:hierBranch val="init"/>
        </dgm:presLayoutVars>
      </dgm:prSet>
      <dgm:spPr/>
    </dgm:pt>
    <dgm:pt modelId="{CFDC2949-2F9D-46EB-9A6A-DB2ADA96E2D3}" type="pres">
      <dgm:prSet presAssocID="{6EFFB147-BF2B-4603-9B72-6059E6B0779B}" presName="rootComposite" presStyleCnt="0"/>
      <dgm:spPr/>
    </dgm:pt>
    <dgm:pt modelId="{E4BE1321-3FBB-4F44-886A-284BAD788E60}" type="pres">
      <dgm:prSet presAssocID="{6EFFB147-BF2B-4603-9B72-6059E6B0779B}" presName="rootText" presStyleLbl="node4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CA6CA7-668F-4C61-B365-2E903A5AB021}" type="pres">
      <dgm:prSet presAssocID="{6EFFB147-BF2B-4603-9B72-6059E6B0779B}" presName="rootConnector" presStyleLbl="node4" presStyleIdx="11" presStyleCnt="15"/>
      <dgm:spPr/>
      <dgm:t>
        <a:bodyPr/>
        <a:lstStyle/>
        <a:p>
          <a:endParaRPr lang="en-US"/>
        </a:p>
      </dgm:t>
    </dgm:pt>
    <dgm:pt modelId="{DFCCAB8E-6E72-4E1A-B3AC-DD3118D8A099}" type="pres">
      <dgm:prSet presAssocID="{6EFFB147-BF2B-4603-9B72-6059E6B0779B}" presName="hierChild4" presStyleCnt="0"/>
      <dgm:spPr/>
    </dgm:pt>
    <dgm:pt modelId="{F285E7F6-4F7F-4F2C-9828-CC1C499402D9}" type="pres">
      <dgm:prSet presAssocID="{6EFFB147-BF2B-4603-9B72-6059E6B0779B}" presName="hierChild5" presStyleCnt="0"/>
      <dgm:spPr/>
    </dgm:pt>
    <dgm:pt modelId="{6E598160-B648-4921-8E4A-76798528E2C7}" type="pres">
      <dgm:prSet presAssocID="{0325A47E-6326-4085-9220-90599C6FEDC2}" presName="hierChild5" presStyleCnt="0"/>
      <dgm:spPr/>
    </dgm:pt>
    <dgm:pt modelId="{4DB33146-BC2C-4374-AA9A-EE9C89DC6729}" type="pres">
      <dgm:prSet presAssocID="{3B24D21A-9096-45AF-93BA-83C09DD42866}" presName="Name37" presStyleLbl="parChTrans1D3" presStyleIdx="3" presStyleCnt="4"/>
      <dgm:spPr/>
      <dgm:t>
        <a:bodyPr/>
        <a:lstStyle/>
        <a:p>
          <a:endParaRPr lang="en-US"/>
        </a:p>
      </dgm:t>
    </dgm:pt>
    <dgm:pt modelId="{19FB18D3-92C9-4823-B4B4-7ABC93AC3485}" type="pres">
      <dgm:prSet presAssocID="{8053450E-C4D1-4F85-B957-F915003F5645}" presName="hierRoot2" presStyleCnt="0">
        <dgm:presLayoutVars>
          <dgm:hierBranch val="init"/>
        </dgm:presLayoutVars>
      </dgm:prSet>
      <dgm:spPr/>
    </dgm:pt>
    <dgm:pt modelId="{8D3AFC64-2D71-4574-BCD5-922C65B7E7DC}" type="pres">
      <dgm:prSet presAssocID="{8053450E-C4D1-4F85-B957-F915003F5645}" presName="rootComposite" presStyleCnt="0"/>
      <dgm:spPr/>
    </dgm:pt>
    <dgm:pt modelId="{49482814-EE77-441C-921A-9724E3B46A25}" type="pres">
      <dgm:prSet presAssocID="{8053450E-C4D1-4F85-B957-F915003F5645}" presName="rootText" presStyleLbl="node3" presStyleIdx="3" presStyleCnt="4" custScaleX="154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B0A35-1AB6-4D96-8BDF-EB641B6A6047}" type="pres">
      <dgm:prSet presAssocID="{8053450E-C4D1-4F85-B957-F915003F5645}" presName="rootConnector" presStyleLbl="node3" presStyleIdx="3" presStyleCnt="4"/>
      <dgm:spPr/>
      <dgm:t>
        <a:bodyPr/>
        <a:lstStyle/>
        <a:p>
          <a:endParaRPr lang="en-US"/>
        </a:p>
      </dgm:t>
    </dgm:pt>
    <dgm:pt modelId="{42CC6267-4CD8-432F-A49D-51FB7AEBFC94}" type="pres">
      <dgm:prSet presAssocID="{8053450E-C4D1-4F85-B957-F915003F5645}" presName="hierChild4" presStyleCnt="0"/>
      <dgm:spPr/>
    </dgm:pt>
    <dgm:pt modelId="{84F16218-636F-4201-9A92-31FC8A303D26}" type="pres">
      <dgm:prSet presAssocID="{07142C65-C7F8-4DC1-A671-82C56C591B75}" presName="Name37" presStyleLbl="parChTrans1D4" presStyleIdx="12" presStyleCnt="15"/>
      <dgm:spPr/>
      <dgm:t>
        <a:bodyPr/>
        <a:lstStyle/>
        <a:p>
          <a:endParaRPr lang="en-US"/>
        </a:p>
      </dgm:t>
    </dgm:pt>
    <dgm:pt modelId="{B01C4810-2245-4E9A-BDC4-200798356B37}" type="pres">
      <dgm:prSet presAssocID="{232E0580-E54A-4882-9BB0-1E44B2238279}" presName="hierRoot2" presStyleCnt="0">
        <dgm:presLayoutVars>
          <dgm:hierBranch val="init"/>
        </dgm:presLayoutVars>
      </dgm:prSet>
      <dgm:spPr/>
    </dgm:pt>
    <dgm:pt modelId="{E98517D7-6E1E-4955-B0DE-0F8FCAFA89FB}" type="pres">
      <dgm:prSet presAssocID="{232E0580-E54A-4882-9BB0-1E44B2238279}" presName="rootComposite" presStyleCnt="0"/>
      <dgm:spPr/>
    </dgm:pt>
    <dgm:pt modelId="{2E407501-1192-4035-BA8B-78F44BED8DBA}" type="pres">
      <dgm:prSet presAssocID="{232E0580-E54A-4882-9BB0-1E44B2238279}" presName="rootText" presStyleLbl="node4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D5CAAB-8759-47D7-ABDE-4F5E12E52FA3}" type="pres">
      <dgm:prSet presAssocID="{232E0580-E54A-4882-9BB0-1E44B2238279}" presName="rootConnector" presStyleLbl="node4" presStyleIdx="12" presStyleCnt="15"/>
      <dgm:spPr/>
      <dgm:t>
        <a:bodyPr/>
        <a:lstStyle/>
        <a:p>
          <a:endParaRPr lang="en-US"/>
        </a:p>
      </dgm:t>
    </dgm:pt>
    <dgm:pt modelId="{653C8AF9-3958-430B-9B89-712D58C9D7CF}" type="pres">
      <dgm:prSet presAssocID="{232E0580-E54A-4882-9BB0-1E44B2238279}" presName="hierChild4" presStyleCnt="0"/>
      <dgm:spPr/>
    </dgm:pt>
    <dgm:pt modelId="{DE64F93D-7FC6-4634-BF46-61D532125BF0}" type="pres">
      <dgm:prSet presAssocID="{232E0580-E54A-4882-9BB0-1E44B2238279}" presName="hierChild5" presStyleCnt="0"/>
      <dgm:spPr/>
    </dgm:pt>
    <dgm:pt modelId="{92C456A3-729D-4D81-9D45-078A53F8B650}" type="pres">
      <dgm:prSet presAssocID="{87E865AD-D38C-456E-A112-0CFF5EC78994}" presName="Name37" presStyleLbl="parChTrans1D4" presStyleIdx="13" presStyleCnt="15"/>
      <dgm:spPr/>
      <dgm:t>
        <a:bodyPr/>
        <a:lstStyle/>
        <a:p>
          <a:endParaRPr lang="en-US"/>
        </a:p>
      </dgm:t>
    </dgm:pt>
    <dgm:pt modelId="{55212329-ED7A-47CF-9D45-397F48B668B3}" type="pres">
      <dgm:prSet presAssocID="{A8D8F0C7-34C6-4BAA-B4A6-259849D76AC9}" presName="hierRoot2" presStyleCnt="0">
        <dgm:presLayoutVars>
          <dgm:hierBranch val="init"/>
        </dgm:presLayoutVars>
      </dgm:prSet>
      <dgm:spPr/>
    </dgm:pt>
    <dgm:pt modelId="{BCA4B888-4018-4A3F-AD24-F068553D3355}" type="pres">
      <dgm:prSet presAssocID="{A8D8F0C7-34C6-4BAA-B4A6-259849D76AC9}" presName="rootComposite" presStyleCnt="0"/>
      <dgm:spPr/>
    </dgm:pt>
    <dgm:pt modelId="{BC0F3E96-7615-4FE7-8FEB-514523395D0F}" type="pres">
      <dgm:prSet presAssocID="{A8D8F0C7-34C6-4BAA-B4A6-259849D76AC9}" presName="rootText" presStyleLbl="node4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98A493-3D48-4F46-AF86-B147B9CA50DB}" type="pres">
      <dgm:prSet presAssocID="{A8D8F0C7-34C6-4BAA-B4A6-259849D76AC9}" presName="rootConnector" presStyleLbl="node4" presStyleIdx="13" presStyleCnt="15"/>
      <dgm:spPr/>
      <dgm:t>
        <a:bodyPr/>
        <a:lstStyle/>
        <a:p>
          <a:endParaRPr lang="en-US"/>
        </a:p>
      </dgm:t>
    </dgm:pt>
    <dgm:pt modelId="{BC6145CB-79A7-4A67-87AE-66803F44BEE1}" type="pres">
      <dgm:prSet presAssocID="{A8D8F0C7-34C6-4BAA-B4A6-259849D76AC9}" presName="hierChild4" presStyleCnt="0"/>
      <dgm:spPr/>
    </dgm:pt>
    <dgm:pt modelId="{C26C3A30-128D-452B-8DF2-8B5501A4B874}" type="pres">
      <dgm:prSet presAssocID="{A8D8F0C7-34C6-4BAA-B4A6-259849D76AC9}" presName="hierChild5" presStyleCnt="0"/>
      <dgm:spPr/>
    </dgm:pt>
    <dgm:pt modelId="{56BF6BEA-E0FB-4AF0-9D76-514E71EA7644}" type="pres">
      <dgm:prSet presAssocID="{8716C218-29B6-4A52-80C8-A8691FE89D1D}" presName="Name37" presStyleLbl="parChTrans1D4" presStyleIdx="14" presStyleCnt="15"/>
      <dgm:spPr/>
      <dgm:t>
        <a:bodyPr/>
        <a:lstStyle/>
        <a:p>
          <a:endParaRPr lang="en-US"/>
        </a:p>
      </dgm:t>
    </dgm:pt>
    <dgm:pt modelId="{733EE0BF-356A-4B6E-83C0-E77160D441FE}" type="pres">
      <dgm:prSet presAssocID="{9ED3CB6C-3AC0-44A5-9F8E-703B2F317DB0}" presName="hierRoot2" presStyleCnt="0">
        <dgm:presLayoutVars>
          <dgm:hierBranch val="init"/>
        </dgm:presLayoutVars>
      </dgm:prSet>
      <dgm:spPr/>
    </dgm:pt>
    <dgm:pt modelId="{5C238D6B-5183-4C3E-AAD5-E73B36DC4F7F}" type="pres">
      <dgm:prSet presAssocID="{9ED3CB6C-3AC0-44A5-9F8E-703B2F317DB0}" presName="rootComposite" presStyleCnt="0"/>
      <dgm:spPr/>
    </dgm:pt>
    <dgm:pt modelId="{4B8B1C12-A8A2-4146-BCA3-99B6743FAC26}" type="pres">
      <dgm:prSet presAssocID="{9ED3CB6C-3AC0-44A5-9F8E-703B2F317DB0}" presName="rootText" presStyleLbl="node4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88AEC-1C2E-4E59-9FB7-0428C315FBDD}" type="pres">
      <dgm:prSet presAssocID="{9ED3CB6C-3AC0-44A5-9F8E-703B2F317DB0}" presName="rootConnector" presStyleLbl="node4" presStyleIdx="14" presStyleCnt="15"/>
      <dgm:spPr/>
      <dgm:t>
        <a:bodyPr/>
        <a:lstStyle/>
        <a:p>
          <a:endParaRPr lang="en-US"/>
        </a:p>
      </dgm:t>
    </dgm:pt>
    <dgm:pt modelId="{018DF919-84AF-4B32-B314-196D294A10B0}" type="pres">
      <dgm:prSet presAssocID="{9ED3CB6C-3AC0-44A5-9F8E-703B2F317DB0}" presName="hierChild4" presStyleCnt="0"/>
      <dgm:spPr/>
    </dgm:pt>
    <dgm:pt modelId="{E90F9F1A-D999-4E68-BD89-5CC6165DEBCA}" type="pres">
      <dgm:prSet presAssocID="{9ED3CB6C-3AC0-44A5-9F8E-703B2F317DB0}" presName="hierChild5" presStyleCnt="0"/>
      <dgm:spPr/>
    </dgm:pt>
    <dgm:pt modelId="{5F2369F7-9381-40D6-981F-D3E061AB6C7A}" type="pres">
      <dgm:prSet presAssocID="{8053450E-C4D1-4F85-B957-F915003F5645}" presName="hierChild5" presStyleCnt="0"/>
      <dgm:spPr/>
    </dgm:pt>
    <dgm:pt modelId="{3DF7A6B5-3B61-42A0-A6EB-DFF0A447504B}" type="pres">
      <dgm:prSet presAssocID="{07C719C3-C75B-407B-B0E5-0779D6977544}" presName="hierChild5" presStyleCnt="0"/>
      <dgm:spPr/>
    </dgm:pt>
    <dgm:pt modelId="{52A8E2E9-D193-4013-91CD-8C6EF9AEE16C}" type="pres">
      <dgm:prSet presAssocID="{E38E0358-BE1D-4F25-B27A-FC1C1A18335B}" presName="hierChild3" presStyleCnt="0"/>
      <dgm:spPr/>
    </dgm:pt>
  </dgm:ptLst>
  <dgm:cxnLst>
    <dgm:cxn modelId="{8D8BCC70-7BCE-42C8-81DB-EAE021B1C3AC}" type="presOf" srcId="{833EB47E-DF11-40B0-87BC-B6262AAAFB14}" destId="{75E1EAE2-B827-4899-8FED-62994E29AAAF}" srcOrd="1" destOrd="0" presId="urn:microsoft.com/office/officeart/2005/8/layout/orgChart1"/>
    <dgm:cxn modelId="{55099528-105D-4D4E-B5A9-70BF28A2B8DE}" type="presOf" srcId="{660FA9B7-D5AA-42A5-A911-3BC1EB4B143A}" destId="{69743541-5FD3-47F1-B9EC-EE9EF9CED100}" srcOrd="0" destOrd="0" presId="urn:microsoft.com/office/officeart/2005/8/layout/orgChart1"/>
    <dgm:cxn modelId="{0C02F1BD-46FE-42A7-A66F-28CDDD0867F7}" type="presOf" srcId="{B1100023-B010-4A18-90F2-08CF3DC54131}" destId="{8C273B20-B2EC-4EEA-ABF1-C47EF197F532}" srcOrd="1" destOrd="0" presId="urn:microsoft.com/office/officeart/2005/8/layout/orgChart1"/>
    <dgm:cxn modelId="{FCC8FE31-AE87-40DB-8913-2610F801AC0A}" type="presOf" srcId="{8053450E-C4D1-4F85-B957-F915003F5645}" destId="{921B0A35-1AB6-4D96-8BDF-EB641B6A6047}" srcOrd="1" destOrd="0" presId="urn:microsoft.com/office/officeart/2005/8/layout/orgChart1"/>
    <dgm:cxn modelId="{3557DEE2-2267-490E-9FB6-4DBB8DCBB7D8}" srcId="{DA1ECD19-7DFC-4646-9B43-F58394A5A5A5}" destId="{A75EEBE1-55ED-4F7C-860F-39352D18B5BF}" srcOrd="0" destOrd="0" parTransId="{967E809B-157D-48AB-9147-9CF56EABF230}" sibTransId="{C2126714-09E3-4B0C-8552-BD3863304665}"/>
    <dgm:cxn modelId="{E115969B-1480-4C36-89DE-D6DF0172C14C}" type="presOf" srcId="{2379E436-8738-4AD1-9E12-355AB54F8F90}" destId="{D410E694-7E0B-4C53-8468-D02F5C7F75D2}" srcOrd="1" destOrd="0" presId="urn:microsoft.com/office/officeart/2005/8/layout/orgChart1"/>
    <dgm:cxn modelId="{4A7A7F3D-08F8-4A60-A2D7-5D0F41F319A6}" type="presOf" srcId="{2379E436-8738-4AD1-9E12-355AB54F8F90}" destId="{73FE5578-5A68-40A5-85F8-7180F53E009E}" srcOrd="0" destOrd="0" presId="urn:microsoft.com/office/officeart/2005/8/layout/orgChart1"/>
    <dgm:cxn modelId="{B5A188C6-8F75-40C3-B667-642EF82A7A06}" type="presOf" srcId="{421C19E1-FE79-4830-B960-099FCE216F15}" destId="{CB0F3D98-7B26-4A55-9769-C7136B0ACFEB}" srcOrd="0" destOrd="0" presId="urn:microsoft.com/office/officeart/2005/8/layout/orgChart1"/>
    <dgm:cxn modelId="{050CA2B0-B86A-4534-A921-9B6B15AC6F44}" srcId="{8053450E-C4D1-4F85-B957-F915003F5645}" destId="{A8D8F0C7-34C6-4BAA-B4A6-259849D76AC9}" srcOrd="1" destOrd="0" parTransId="{87E865AD-D38C-456E-A112-0CFF5EC78994}" sibTransId="{D67D0C89-A8F6-4647-BC9E-D6B30A22DA0A}"/>
    <dgm:cxn modelId="{F1BA3C59-D1B5-46E0-95F9-13C6723886B2}" type="presOf" srcId="{660FA9B7-D5AA-42A5-A911-3BC1EB4B143A}" destId="{14634A47-2EF1-4A96-A593-ACE8F22A84FF}" srcOrd="1" destOrd="0" presId="urn:microsoft.com/office/officeart/2005/8/layout/orgChart1"/>
    <dgm:cxn modelId="{00D5A4CF-0F1A-4903-B6E9-8C59D1DE8BF7}" type="presOf" srcId="{BDCC37F6-7957-4CDC-B000-DA1C619B1149}" destId="{46B9AA1E-CEE1-4A22-83C6-4F7DF3E7ECA8}" srcOrd="1" destOrd="0" presId="urn:microsoft.com/office/officeart/2005/8/layout/orgChart1"/>
    <dgm:cxn modelId="{7ADC86DC-9196-4719-9A4D-63E652E4BA25}" type="presOf" srcId="{EE62BC07-D9B2-44C5-AFB4-45B1D839E473}" destId="{FBDC722B-EE10-4348-A96E-CEC70AF40D67}" srcOrd="0" destOrd="0" presId="urn:microsoft.com/office/officeart/2005/8/layout/orgChart1"/>
    <dgm:cxn modelId="{CBFCB9E6-AF14-43A5-8DD3-BAE424DC6D83}" type="presOf" srcId="{A75EEBE1-55ED-4F7C-860F-39352D18B5BF}" destId="{A5BA440A-5E99-4520-BFF4-986F4160FAB8}" srcOrd="1" destOrd="0" presId="urn:microsoft.com/office/officeart/2005/8/layout/orgChart1"/>
    <dgm:cxn modelId="{7C9B88A7-6112-4DA5-B8A0-6E42B8FD04FC}" type="presOf" srcId="{B705507E-8A1D-4999-BB94-56E5A4969EAF}" destId="{0A33A254-E14A-498F-9B8D-ADEC54CB99C7}" srcOrd="1" destOrd="0" presId="urn:microsoft.com/office/officeart/2005/8/layout/orgChart1"/>
    <dgm:cxn modelId="{4BF05383-A78F-4C38-B7D6-EAEBC40CBAE7}" type="presOf" srcId="{DD93F058-D558-4F63-B938-6894E018BCD9}" destId="{D2A0B93F-70EB-499C-9344-70B1D55860E4}" srcOrd="0" destOrd="0" presId="urn:microsoft.com/office/officeart/2005/8/layout/orgChart1"/>
    <dgm:cxn modelId="{886675B3-713F-4B98-A31D-A03198A70420}" type="presOf" srcId="{B705507E-8A1D-4999-BB94-56E5A4969EAF}" destId="{42BD2653-CAC3-4636-8005-AE1E337B8C15}" srcOrd="0" destOrd="0" presId="urn:microsoft.com/office/officeart/2005/8/layout/orgChart1"/>
    <dgm:cxn modelId="{6978BFE7-E20D-4873-B296-B9A8C08E0030}" srcId="{0325A47E-6326-4085-9220-90599C6FEDC2}" destId="{C527C140-575A-4A94-84F2-53887950C0E8}" srcOrd="0" destOrd="0" parTransId="{96C788FF-220B-4555-8282-557A6A967433}" sibTransId="{1435D9A1-4FCF-48A5-8E7F-F60862087F21}"/>
    <dgm:cxn modelId="{C7C8B02E-5787-4C16-86FB-08DCBE1CA9AB}" type="presOf" srcId="{B1100023-B010-4A18-90F2-08CF3DC54131}" destId="{4F3FEF9E-05D7-4C5E-995A-74E1F9D4354C}" srcOrd="0" destOrd="0" presId="urn:microsoft.com/office/officeart/2005/8/layout/orgChart1"/>
    <dgm:cxn modelId="{2C5B1A5B-7AAB-4228-9F33-1D76E6AE36FD}" type="presOf" srcId="{A771CD5B-FCE8-481A-8383-EE662FB497EB}" destId="{8FCA5CAB-8160-467F-81A8-2ECD7112F89C}" srcOrd="0" destOrd="0" presId="urn:microsoft.com/office/officeart/2005/8/layout/orgChart1"/>
    <dgm:cxn modelId="{38284FF3-D963-451B-BCD6-FE89A664B99F}" type="presOf" srcId="{D4A5DA02-2905-4D9F-B6AA-6BACC92EF341}" destId="{BC18E38D-E9DD-4108-941A-479C082C06FE}" srcOrd="1" destOrd="0" presId="urn:microsoft.com/office/officeart/2005/8/layout/orgChart1"/>
    <dgm:cxn modelId="{A6B26230-9202-48B0-9098-CF51894EA439}" srcId="{833EB47E-DF11-40B0-87BC-B6262AAAFB14}" destId="{B705507E-8A1D-4999-BB94-56E5A4969EAF}" srcOrd="0" destOrd="0" parTransId="{0916F416-EE2C-44F0-81DE-D4F4BB021A64}" sibTransId="{F9F022F5-AA6C-4F4C-AF26-B4B836BB3389}"/>
    <dgm:cxn modelId="{01F58DB3-BDDA-4301-BFE9-34AF05BD3327}" type="presOf" srcId="{9ED3CB6C-3AC0-44A5-9F8E-703B2F317DB0}" destId="{7FB88AEC-1C2E-4E59-9FB7-0428C315FBDD}" srcOrd="1" destOrd="0" presId="urn:microsoft.com/office/officeart/2005/8/layout/orgChart1"/>
    <dgm:cxn modelId="{70CE0D53-0CEB-43AB-AEFE-2710C35F9C1A}" srcId="{0325A47E-6326-4085-9220-90599C6FEDC2}" destId="{E0A34ECB-C89E-425F-A1FC-81631FCEF4B6}" srcOrd="1" destOrd="0" parTransId="{453BBB82-E71F-4B75-A281-796E862F721B}" sibTransId="{EA0D2F3F-71DB-4516-9507-1D9514490B5B}"/>
    <dgm:cxn modelId="{C63D7E83-E045-4220-B580-8CC3DAF8AFB4}" srcId="{E38E0358-BE1D-4F25-B27A-FC1C1A18335B}" destId="{DD93F058-D558-4F63-B938-6894E018BCD9}" srcOrd="0" destOrd="0" parTransId="{387C8A8C-3A2F-4826-B5B2-8907B1B43ED0}" sibTransId="{114731D1-053A-4CEA-80E5-4D23F4680233}"/>
    <dgm:cxn modelId="{9A45A3A1-BD56-4E52-93EF-6C4D1A87FE6A}" srcId="{8053450E-C4D1-4F85-B957-F915003F5645}" destId="{232E0580-E54A-4882-9BB0-1E44B2238279}" srcOrd="0" destOrd="0" parTransId="{07142C65-C7F8-4DC1-A671-82C56C591B75}" sibTransId="{A8C6A715-FC60-41A4-87F2-0A3B5160988A}"/>
    <dgm:cxn modelId="{48EC7C88-65FF-4B27-BB27-6883E0ADE00F}" type="presOf" srcId="{8716C218-29B6-4A52-80C8-A8691FE89D1D}" destId="{56BF6BEA-E0FB-4AF0-9D76-514E71EA7644}" srcOrd="0" destOrd="0" presId="urn:microsoft.com/office/officeart/2005/8/layout/orgChart1"/>
    <dgm:cxn modelId="{182E609B-3F80-45CD-8455-D09675A14720}" type="presOf" srcId="{40F042B6-8F2C-4B8A-B9FB-95AF4C240CC1}" destId="{2FEB0731-AE1E-4868-8D93-FD53606FF233}" srcOrd="0" destOrd="0" presId="urn:microsoft.com/office/officeart/2005/8/layout/orgChart1"/>
    <dgm:cxn modelId="{46FC01B3-0BFD-41CE-8934-D77DD5809060}" type="presOf" srcId="{87E865AD-D38C-456E-A112-0CFF5EC78994}" destId="{92C456A3-729D-4D81-9D45-078A53F8B650}" srcOrd="0" destOrd="0" presId="urn:microsoft.com/office/officeart/2005/8/layout/orgChart1"/>
    <dgm:cxn modelId="{006F4DB7-ED8A-4601-9D33-78FFEA732462}" type="presOf" srcId="{E0A34ECB-C89E-425F-A1FC-81631FCEF4B6}" destId="{C79F6D25-527E-4411-BDAB-C688B6CAFD88}" srcOrd="0" destOrd="0" presId="urn:microsoft.com/office/officeart/2005/8/layout/orgChart1"/>
    <dgm:cxn modelId="{386863A9-ADAF-4912-BE4C-828A8A357D42}" type="presOf" srcId="{A631AE9F-0DAC-4D2F-B12B-E3BB3B03EB42}" destId="{97165F4E-68A5-4527-A02C-656C3A0A8663}" srcOrd="0" destOrd="0" presId="urn:microsoft.com/office/officeart/2005/8/layout/orgChart1"/>
    <dgm:cxn modelId="{37F906E1-8DA2-45E5-9632-661A088E0389}" srcId="{E38E0358-BE1D-4F25-B27A-FC1C1A18335B}" destId="{07C719C3-C75B-407B-B0E5-0779D6977544}" srcOrd="1" destOrd="0" parTransId="{421C19E1-FE79-4830-B960-099FCE216F15}" sibTransId="{CCBEA5CC-3219-43D8-9F66-6992523824D4}"/>
    <dgm:cxn modelId="{094BC03E-F880-4223-BAAD-802D9510488A}" type="presOf" srcId="{6A9C48F7-3DA1-48DE-9894-BCCAB763E2C2}" destId="{981FC142-95B7-42A1-A374-C7B55D34DE9F}" srcOrd="0" destOrd="0" presId="urn:microsoft.com/office/officeart/2005/8/layout/orgChart1"/>
    <dgm:cxn modelId="{9B274C49-8B34-4D0A-BAD7-0897EEB10D78}" type="presOf" srcId="{9E93389C-333D-45A3-B0D9-2B7D3EF67F0D}" destId="{3B59719A-B1BE-4000-8138-79255A829002}" srcOrd="0" destOrd="0" presId="urn:microsoft.com/office/officeart/2005/8/layout/orgChart1"/>
    <dgm:cxn modelId="{F03B3BFB-C0D1-4EC0-B1BA-D9B26A678F95}" type="presOf" srcId="{07C719C3-C75B-407B-B0E5-0779D6977544}" destId="{BD66A229-3CAB-4082-B468-4A54233BE65A}" srcOrd="0" destOrd="0" presId="urn:microsoft.com/office/officeart/2005/8/layout/orgChart1"/>
    <dgm:cxn modelId="{40D57441-D5BA-4D29-A804-95FC695AFF81}" type="presOf" srcId="{0325A47E-6326-4085-9220-90599C6FEDC2}" destId="{FCD9BC4B-1853-4DE6-8F12-D6753D69A049}" srcOrd="0" destOrd="0" presId="urn:microsoft.com/office/officeart/2005/8/layout/orgChart1"/>
    <dgm:cxn modelId="{8AA1DF55-9947-4FB1-AEFE-88E913BE66CA}" type="presOf" srcId="{8053450E-C4D1-4F85-B957-F915003F5645}" destId="{49482814-EE77-441C-921A-9724E3B46A25}" srcOrd="0" destOrd="0" presId="urn:microsoft.com/office/officeart/2005/8/layout/orgChart1"/>
    <dgm:cxn modelId="{042C7697-A139-4F46-BAB5-80AE7FA67804}" type="presOf" srcId="{EE62BC07-D9B2-44C5-AFB4-45B1D839E473}" destId="{4354CE16-0342-403C-B2F8-40B184C2AF3B}" srcOrd="1" destOrd="0" presId="urn:microsoft.com/office/officeart/2005/8/layout/orgChart1"/>
    <dgm:cxn modelId="{408F66FC-0833-4AA1-BD61-31FCA56D45A0}" type="presOf" srcId="{DD93F058-D558-4F63-B938-6894E018BCD9}" destId="{1D59CBD3-66CA-48D7-A1E8-8ED2903D77A6}" srcOrd="1" destOrd="0" presId="urn:microsoft.com/office/officeart/2005/8/layout/orgChart1"/>
    <dgm:cxn modelId="{AC8E1C07-46CF-4709-AE2A-F2CAB3061851}" srcId="{DA1ECD19-7DFC-4646-9B43-F58394A5A5A5}" destId="{660FA9B7-D5AA-42A5-A911-3BC1EB4B143A}" srcOrd="3" destOrd="0" parTransId="{40F042B6-8F2C-4B8A-B9FB-95AF4C240CC1}" sibTransId="{1718BEB3-E052-454A-A90D-9AAA43082E7C}"/>
    <dgm:cxn modelId="{C238C439-2EAC-409D-985C-1C0AE6C3E3E5}" type="presOf" srcId="{845688EB-C619-45FC-9A8B-FBAF66F0AE3A}" destId="{2943CCDC-F891-4747-AD9F-F2465A985883}" srcOrd="0" destOrd="0" presId="urn:microsoft.com/office/officeart/2005/8/layout/orgChart1"/>
    <dgm:cxn modelId="{424553E8-5CAA-4896-BBA7-30E58D026100}" type="presOf" srcId="{E00E238B-A62C-44F5-AFC8-13839AAE3EEA}" destId="{135E9919-D889-4506-A5D6-1EEC86C6AE7B}" srcOrd="0" destOrd="0" presId="urn:microsoft.com/office/officeart/2005/8/layout/orgChart1"/>
    <dgm:cxn modelId="{890FE98C-BB4C-4460-A154-93B8FAF58E9A}" type="presOf" srcId="{967E809B-157D-48AB-9147-9CF56EABF230}" destId="{B08FE427-3524-41ED-8CB8-D9419D45F6C1}" srcOrd="0" destOrd="0" presId="urn:microsoft.com/office/officeart/2005/8/layout/orgChart1"/>
    <dgm:cxn modelId="{4A9E03A5-31BC-4CC2-B171-9A9FE8A08F4F}" type="presOf" srcId="{BDCC37F6-7957-4CDC-B000-DA1C619B1149}" destId="{24BA994F-4F55-40A6-B0FB-CD892449DFC4}" srcOrd="0" destOrd="0" presId="urn:microsoft.com/office/officeart/2005/8/layout/orgChart1"/>
    <dgm:cxn modelId="{66D85691-C0B5-451B-8906-D588AF556233}" srcId="{DA1ECD19-7DFC-4646-9B43-F58394A5A5A5}" destId="{B1100023-B010-4A18-90F2-08CF3DC54131}" srcOrd="4" destOrd="0" parTransId="{172D4E45-A6D2-4AF2-BDB6-FB2F83652F4E}" sibTransId="{C4D88E94-7C5E-4DF9-BC47-8FC71D5FA466}"/>
    <dgm:cxn modelId="{2A7A6E82-40E9-4CDB-985B-68220D9171C2}" srcId="{07C719C3-C75B-407B-B0E5-0779D6977544}" destId="{0325A47E-6326-4085-9220-90599C6FEDC2}" srcOrd="0" destOrd="0" parTransId="{A771CD5B-FCE8-481A-8383-EE662FB497EB}" sibTransId="{674C5280-C99E-46F3-BF07-6D42FBD92FEB}"/>
    <dgm:cxn modelId="{0570F097-97CB-496E-9E7D-46ABBA1F36C1}" srcId="{833EB47E-DF11-40B0-87BC-B6262AAAFB14}" destId="{2379E436-8738-4AD1-9E12-355AB54F8F90}" srcOrd="3" destOrd="0" parTransId="{81878B0D-4E25-4CC3-B719-AB0CDB3A47CF}" sibTransId="{6476B55D-D047-4A5E-B100-D3B4FEA607B1}"/>
    <dgm:cxn modelId="{CE7D9E21-458B-46A6-A3C1-13DA8D6D6033}" type="presOf" srcId="{96C788FF-220B-4555-8282-557A6A967433}" destId="{5A4FE75C-57C3-4B4E-A789-3A8D24E14435}" srcOrd="0" destOrd="0" presId="urn:microsoft.com/office/officeart/2005/8/layout/orgChart1"/>
    <dgm:cxn modelId="{B9221F55-DED4-4E45-A7C0-68295B2A1097}" type="presOf" srcId="{6EFFB147-BF2B-4603-9B72-6059E6B0779B}" destId="{E4BE1321-3FBB-4F44-886A-284BAD788E60}" srcOrd="0" destOrd="0" presId="urn:microsoft.com/office/officeart/2005/8/layout/orgChart1"/>
    <dgm:cxn modelId="{F5C64A33-173C-480C-96A3-4B2869EF0FBA}" type="presOf" srcId="{6EFFB147-BF2B-4603-9B72-6059E6B0779B}" destId="{96CA6CA7-668F-4C61-B365-2E903A5AB021}" srcOrd="1" destOrd="0" presId="urn:microsoft.com/office/officeart/2005/8/layout/orgChart1"/>
    <dgm:cxn modelId="{909CFF27-E7E1-4325-A2E1-120C4FCE4AE5}" type="presOf" srcId="{A75EEBE1-55ED-4F7C-860F-39352D18B5BF}" destId="{1BE6F11A-69A0-470E-8955-0A7E919F41B1}" srcOrd="0" destOrd="0" presId="urn:microsoft.com/office/officeart/2005/8/layout/orgChart1"/>
    <dgm:cxn modelId="{B97BD39D-B41F-4651-BF03-3A50A3AC536D}" type="presOf" srcId="{07C719C3-C75B-407B-B0E5-0779D6977544}" destId="{A7B16B8A-F4AF-492B-B1E2-9C638A15D3DC}" srcOrd="1" destOrd="0" presId="urn:microsoft.com/office/officeart/2005/8/layout/orgChart1"/>
    <dgm:cxn modelId="{0BD6ED6F-DF63-4184-8734-8C64B1E52C00}" type="presOf" srcId="{172D4E45-A6D2-4AF2-BDB6-FB2F83652F4E}" destId="{820E709A-C424-4F57-A2BA-82B4365B4E9F}" srcOrd="0" destOrd="0" presId="urn:microsoft.com/office/officeart/2005/8/layout/orgChart1"/>
    <dgm:cxn modelId="{98B79AEF-06AA-49B4-96D1-0AF16468241A}" type="presOf" srcId="{9ED3CB6C-3AC0-44A5-9F8E-703B2F317DB0}" destId="{4B8B1C12-A8A2-4146-BCA3-99B6743FAC26}" srcOrd="0" destOrd="0" presId="urn:microsoft.com/office/officeart/2005/8/layout/orgChart1"/>
    <dgm:cxn modelId="{4AB45905-F691-4622-B41E-47697966A0F8}" srcId="{A631AE9F-0DAC-4D2F-B12B-E3BB3B03EB42}" destId="{E38E0358-BE1D-4F25-B27A-FC1C1A18335B}" srcOrd="0" destOrd="0" parTransId="{0CB79107-B835-4E9F-AE74-EE47936272A1}" sibTransId="{E9802DAC-8894-48AB-8B45-B345E9F99B56}"/>
    <dgm:cxn modelId="{53D3100A-6F5E-4A27-93FA-07E462EA352C}" type="presOf" srcId="{387C8A8C-3A2F-4826-B5B2-8907B1B43ED0}" destId="{558F4630-DB9D-4E28-84A6-817565B92DE5}" srcOrd="0" destOrd="0" presId="urn:microsoft.com/office/officeart/2005/8/layout/orgChart1"/>
    <dgm:cxn modelId="{451C8816-73A7-4DD6-AB8A-89D6AE018902}" type="presOf" srcId="{232E0580-E54A-4882-9BB0-1E44B2238279}" destId="{DDD5CAAB-8759-47D7-ABDE-4F5E12E52FA3}" srcOrd="1" destOrd="0" presId="urn:microsoft.com/office/officeart/2005/8/layout/orgChart1"/>
    <dgm:cxn modelId="{0DAF5E8F-1571-41D1-8DF9-88F4C6F0A71B}" srcId="{DA1ECD19-7DFC-4646-9B43-F58394A5A5A5}" destId="{EE62BC07-D9B2-44C5-AFB4-45B1D839E473}" srcOrd="2" destOrd="0" parTransId="{B9DC26B1-A772-45AD-B8DB-01A57070F031}" sibTransId="{8955BC7A-4638-437E-9799-867A76F53740}"/>
    <dgm:cxn modelId="{A41C1D24-EFA1-4292-80F5-5D057ED23AA5}" srcId="{833EB47E-DF11-40B0-87BC-B6262AAAFB14}" destId="{C1F30DCA-D06D-447F-A010-03B5A2E3FB67}" srcOrd="2" destOrd="0" parTransId="{D4FD7C8C-E2F7-4D71-8181-D527E8E136A2}" sibTransId="{1314A0C8-70C4-4DA1-B5E0-7C95DFB6F65A}"/>
    <dgm:cxn modelId="{DD99C8C7-FE26-4E02-8EC4-FDE3ADCD85E9}" type="presOf" srcId="{E0A34ECB-C89E-425F-A1FC-81631FCEF4B6}" destId="{7EFEE8D5-7674-4A62-B574-F715CEACE7D7}" srcOrd="1" destOrd="0" presId="urn:microsoft.com/office/officeart/2005/8/layout/orgChart1"/>
    <dgm:cxn modelId="{4D8DDBBE-4474-4330-97B5-1E341D645A83}" type="presOf" srcId="{D4A5DA02-2905-4D9F-B6AA-6BACC92EF341}" destId="{3B33A591-1CF0-4CEB-99E7-5975FB48E5B5}" srcOrd="0" destOrd="0" presId="urn:microsoft.com/office/officeart/2005/8/layout/orgChart1"/>
    <dgm:cxn modelId="{7A55B3D2-5469-428D-844E-CAB8C08016A0}" srcId="{DA1ECD19-7DFC-4646-9B43-F58394A5A5A5}" destId="{BDCC37F6-7957-4CDC-B000-DA1C619B1149}" srcOrd="1" destOrd="0" parTransId="{E00E238B-A62C-44F5-AFC8-13839AAE3EEA}" sibTransId="{57BA20A0-78D7-4934-ADB3-D55153E3314A}"/>
    <dgm:cxn modelId="{03358455-C254-447E-8F1E-4D70793845F3}" type="presOf" srcId="{81878B0D-4E25-4CC3-B719-AB0CDB3A47CF}" destId="{20C622B8-EE22-40EE-834C-282610E72E40}" srcOrd="0" destOrd="0" presId="urn:microsoft.com/office/officeart/2005/8/layout/orgChart1"/>
    <dgm:cxn modelId="{D9FAF09F-B52E-4993-AA8A-66FB2480C67E}" type="presOf" srcId="{C1F30DCA-D06D-447F-A010-03B5A2E3FB67}" destId="{33C82FEC-3C00-4746-B919-9463817B9D3E}" srcOrd="1" destOrd="0" presId="urn:microsoft.com/office/officeart/2005/8/layout/orgChart1"/>
    <dgm:cxn modelId="{EA2C6265-2DF6-47BA-AE20-8600331CFDFE}" type="presOf" srcId="{B9DC26B1-A772-45AD-B8DB-01A57070F031}" destId="{10AA759B-D1B1-4E28-947D-F7CCC2AEC9CF}" srcOrd="0" destOrd="0" presId="urn:microsoft.com/office/officeart/2005/8/layout/orgChart1"/>
    <dgm:cxn modelId="{0FE79D88-F2F1-4320-B56D-6E7559BC3C99}" srcId="{833EB47E-DF11-40B0-87BC-B6262AAAFB14}" destId="{D4A5DA02-2905-4D9F-B6AA-6BACC92EF341}" srcOrd="1" destOrd="0" parTransId="{845688EB-C619-45FC-9A8B-FBAF66F0AE3A}" sibTransId="{F7029AFB-74BE-4E67-A57E-3CB2F0A7667C}"/>
    <dgm:cxn modelId="{9B23CADD-BB7B-452B-B1DA-024E8F0C4363}" type="presOf" srcId="{95258A89-C786-48ED-AAE3-27E3512ECE80}" destId="{B5C14A71-A100-427E-B5AC-6AB0C97A8C0A}" srcOrd="0" destOrd="0" presId="urn:microsoft.com/office/officeart/2005/8/layout/orgChart1"/>
    <dgm:cxn modelId="{C2036B24-936E-4CEC-BDB5-4E7A3D43F884}" type="presOf" srcId="{07142C65-C7F8-4DC1-A671-82C56C591B75}" destId="{84F16218-636F-4201-9A92-31FC8A303D26}" srcOrd="0" destOrd="0" presId="urn:microsoft.com/office/officeart/2005/8/layout/orgChart1"/>
    <dgm:cxn modelId="{0AD726DC-F9DB-440F-A0F0-0AD75CDA1E79}" type="presOf" srcId="{C1F30DCA-D06D-447F-A010-03B5A2E3FB67}" destId="{9941CB81-59FA-497A-9535-4B3C45E5FC57}" srcOrd="0" destOrd="0" presId="urn:microsoft.com/office/officeart/2005/8/layout/orgChart1"/>
    <dgm:cxn modelId="{13A65B22-F1C4-4DD3-BF4E-D182D5C63D4D}" type="presOf" srcId="{DA1ECD19-7DFC-4646-9B43-F58394A5A5A5}" destId="{4973E83C-258E-457B-9366-F3FD34ACDD23}" srcOrd="1" destOrd="0" presId="urn:microsoft.com/office/officeart/2005/8/layout/orgChart1"/>
    <dgm:cxn modelId="{DC81E5DD-A219-40E2-8114-8606AD2C8097}" srcId="{DD93F058-D558-4F63-B938-6894E018BCD9}" destId="{DA1ECD19-7DFC-4646-9B43-F58394A5A5A5}" srcOrd="0" destOrd="0" parTransId="{9E93389C-333D-45A3-B0D9-2B7D3EF67F0D}" sibTransId="{74B1482D-770A-496B-A782-09848B07BF66}"/>
    <dgm:cxn modelId="{B628407E-3EB0-40E0-9CEE-1267134990FC}" srcId="{07C719C3-C75B-407B-B0E5-0779D6977544}" destId="{8053450E-C4D1-4F85-B957-F915003F5645}" srcOrd="1" destOrd="0" parTransId="{3B24D21A-9096-45AF-93BA-83C09DD42866}" sibTransId="{10797FB0-9092-466E-BD96-77BF28A9F060}"/>
    <dgm:cxn modelId="{7829BBBC-CB52-4497-BA2B-52726C5D61C8}" type="presOf" srcId="{E38E0358-BE1D-4F25-B27A-FC1C1A18335B}" destId="{9E40DE80-86F9-46B2-8973-C3D71EAAF12F}" srcOrd="1" destOrd="0" presId="urn:microsoft.com/office/officeart/2005/8/layout/orgChart1"/>
    <dgm:cxn modelId="{6D87E3F2-F3A4-400F-90D1-A8AE83DBF34F}" type="presOf" srcId="{A8D8F0C7-34C6-4BAA-B4A6-259849D76AC9}" destId="{5A98A493-3D48-4F46-AF86-B147B9CA50DB}" srcOrd="1" destOrd="0" presId="urn:microsoft.com/office/officeart/2005/8/layout/orgChart1"/>
    <dgm:cxn modelId="{F743C4C3-F204-4A38-9361-0918C7F4708D}" type="presOf" srcId="{A8D8F0C7-34C6-4BAA-B4A6-259849D76AC9}" destId="{BC0F3E96-7615-4FE7-8FEB-514523395D0F}" srcOrd="0" destOrd="0" presId="urn:microsoft.com/office/officeart/2005/8/layout/orgChart1"/>
    <dgm:cxn modelId="{6568C36D-F8DB-4991-9C53-DB9C3ABF403E}" type="presOf" srcId="{E38E0358-BE1D-4F25-B27A-FC1C1A18335B}" destId="{2E787417-371B-49A0-8E7A-B3F6EB586729}" srcOrd="0" destOrd="0" presId="urn:microsoft.com/office/officeart/2005/8/layout/orgChart1"/>
    <dgm:cxn modelId="{40F90C48-B4F2-46DA-A178-23B69FF8EE87}" type="presOf" srcId="{D4FD7C8C-E2F7-4D71-8181-D527E8E136A2}" destId="{B4B972FF-E49B-42CB-B890-A25F1F4E69C0}" srcOrd="0" destOrd="0" presId="urn:microsoft.com/office/officeart/2005/8/layout/orgChart1"/>
    <dgm:cxn modelId="{3DBF070C-6973-4F93-B858-FDE6AFF1ABAF}" type="presOf" srcId="{0916F416-EE2C-44F0-81DE-D4F4BB021A64}" destId="{474F2203-EEAD-4E84-88E1-62B8F4904DDA}" srcOrd="0" destOrd="0" presId="urn:microsoft.com/office/officeart/2005/8/layout/orgChart1"/>
    <dgm:cxn modelId="{52F68AB2-188C-406C-BE45-E6F5E8E319C2}" type="presOf" srcId="{453BBB82-E71F-4B75-A281-796E862F721B}" destId="{942AA287-707F-4618-9D6F-96884A0A758F}" srcOrd="0" destOrd="0" presId="urn:microsoft.com/office/officeart/2005/8/layout/orgChart1"/>
    <dgm:cxn modelId="{7DE5A39D-7860-447E-9B3A-0CC7433EA051}" type="presOf" srcId="{232E0580-E54A-4882-9BB0-1E44B2238279}" destId="{2E407501-1192-4035-BA8B-78F44BED8DBA}" srcOrd="0" destOrd="0" presId="urn:microsoft.com/office/officeart/2005/8/layout/orgChart1"/>
    <dgm:cxn modelId="{F9532843-CA5E-4CF7-87AB-95AD894F80D2}" type="presOf" srcId="{3B24D21A-9096-45AF-93BA-83C09DD42866}" destId="{4DB33146-BC2C-4374-AA9A-EE9C89DC6729}" srcOrd="0" destOrd="0" presId="urn:microsoft.com/office/officeart/2005/8/layout/orgChart1"/>
    <dgm:cxn modelId="{F3FF9238-91D1-453B-8CC8-721686EB8E05}" type="presOf" srcId="{C527C140-575A-4A94-84F2-53887950C0E8}" destId="{BDC193CF-7A26-4F3C-9CD8-685BD5F9E686}" srcOrd="1" destOrd="0" presId="urn:microsoft.com/office/officeart/2005/8/layout/orgChart1"/>
    <dgm:cxn modelId="{B2389289-A6A6-49E4-9835-63DA39F93201}" type="presOf" srcId="{833EB47E-DF11-40B0-87BC-B6262AAAFB14}" destId="{E9516C4A-31B8-4022-AF7C-BDF47F365108}" srcOrd="0" destOrd="0" presId="urn:microsoft.com/office/officeart/2005/8/layout/orgChart1"/>
    <dgm:cxn modelId="{921FF82D-0570-4479-8272-3C216DC1A194}" srcId="{DD93F058-D558-4F63-B938-6894E018BCD9}" destId="{833EB47E-DF11-40B0-87BC-B6262AAAFB14}" srcOrd="1" destOrd="0" parTransId="{95258A89-C786-48ED-AAE3-27E3512ECE80}" sibTransId="{72E9F6D6-2EAC-4F1D-84C8-17DAF9EB2106}"/>
    <dgm:cxn modelId="{98E69654-9D2A-4E29-BAF3-C9FDD747236C}" srcId="{8053450E-C4D1-4F85-B957-F915003F5645}" destId="{9ED3CB6C-3AC0-44A5-9F8E-703B2F317DB0}" srcOrd="2" destOrd="0" parTransId="{8716C218-29B6-4A52-80C8-A8691FE89D1D}" sibTransId="{810FAE9D-A92A-459F-B239-476E5AAA9BB8}"/>
    <dgm:cxn modelId="{575031DD-0A30-4C96-89AB-D09702644108}" type="presOf" srcId="{0325A47E-6326-4085-9220-90599C6FEDC2}" destId="{DE4B2A99-D166-4E60-BEBE-EC4958745702}" srcOrd="1" destOrd="0" presId="urn:microsoft.com/office/officeart/2005/8/layout/orgChart1"/>
    <dgm:cxn modelId="{89056779-1787-445C-BAF1-E3C4FEC46D57}" type="presOf" srcId="{C527C140-575A-4A94-84F2-53887950C0E8}" destId="{15535DBD-3631-4E20-993E-659DA874E022}" srcOrd="0" destOrd="0" presId="urn:microsoft.com/office/officeart/2005/8/layout/orgChart1"/>
    <dgm:cxn modelId="{E0B12A44-17CC-4C0E-A675-6538FFEE461A}" type="presOf" srcId="{DA1ECD19-7DFC-4646-9B43-F58394A5A5A5}" destId="{19665D8F-DF50-4666-AB3E-6AFCF780AB3A}" srcOrd="0" destOrd="0" presId="urn:microsoft.com/office/officeart/2005/8/layout/orgChart1"/>
    <dgm:cxn modelId="{D620C55F-7360-4FCC-823F-D0FF3F2D2940}" srcId="{0325A47E-6326-4085-9220-90599C6FEDC2}" destId="{6EFFB147-BF2B-4603-9B72-6059E6B0779B}" srcOrd="2" destOrd="0" parTransId="{6A9C48F7-3DA1-48DE-9894-BCCAB763E2C2}" sibTransId="{36275E44-E7E1-47F7-BA1B-1C189400FFAD}"/>
    <dgm:cxn modelId="{321F209F-C3F4-4732-8D68-53392859BA57}" type="presParOf" srcId="{97165F4E-68A5-4527-A02C-656C3A0A8663}" destId="{FEF2306B-F6D6-481C-9268-C6EA0F7A005E}" srcOrd="0" destOrd="0" presId="urn:microsoft.com/office/officeart/2005/8/layout/orgChart1"/>
    <dgm:cxn modelId="{15C0F583-7C98-48AA-AC5D-B3BCCC19285A}" type="presParOf" srcId="{FEF2306B-F6D6-481C-9268-C6EA0F7A005E}" destId="{A5ABDD12-834A-4019-87F9-ECED21ACED93}" srcOrd="0" destOrd="0" presId="urn:microsoft.com/office/officeart/2005/8/layout/orgChart1"/>
    <dgm:cxn modelId="{7E3EE344-6F55-4E5B-899D-A484E880A489}" type="presParOf" srcId="{A5ABDD12-834A-4019-87F9-ECED21ACED93}" destId="{2E787417-371B-49A0-8E7A-B3F6EB586729}" srcOrd="0" destOrd="0" presId="urn:microsoft.com/office/officeart/2005/8/layout/orgChart1"/>
    <dgm:cxn modelId="{32FE9E0C-8F3D-4DB6-BA1E-859871FD8539}" type="presParOf" srcId="{A5ABDD12-834A-4019-87F9-ECED21ACED93}" destId="{9E40DE80-86F9-46B2-8973-C3D71EAAF12F}" srcOrd="1" destOrd="0" presId="urn:microsoft.com/office/officeart/2005/8/layout/orgChart1"/>
    <dgm:cxn modelId="{35C5BBA6-A698-4AD0-880B-A3C669B49509}" type="presParOf" srcId="{FEF2306B-F6D6-481C-9268-C6EA0F7A005E}" destId="{780D3D5B-D778-48BF-8127-4FE34E2ECFD9}" srcOrd="1" destOrd="0" presId="urn:microsoft.com/office/officeart/2005/8/layout/orgChart1"/>
    <dgm:cxn modelId="{19437B49-3F8D-4985-956E-BED32E4BD913}" type="presParOf" srcId="{780D3D5B-D778-48BF-8127-4FE34E2ECFD9}" destId="{558F4630-DB9D-4E28-84A6-817565B92DE5}" srcOrd="0" destOrd="0" presId="urn:microsoft.com/office/officeart/2005/8/layout/orgChart1"/>
    <dgm:cxn modelId="{BFAF1AFF-EC00-4675-AA6B-4BFA6C4C9816}" type="presParOf" srcId="{780D3D5B-D778-48BF-8127-4FE34E2ECFD9}" destId="{DDD06087-35C1-41C1-838A-2B6E217E13DD}" srcOrd="1" destOrd="0" presId="urn:microsoft.com/office/officeart/2005/8/layout/orgChart1"/>
    <dgm:cxn modelId="{93AE945A-43C8-45F3-9203-CBF581C980AE}" type="presParOf" srcId="{DDD06087-35C1-41C1-838A-2B6E217E13DD}" destId="{5DDD0627-8264-4014-B22E-DBDCFAABDCEA}" srcOrd="0" destOrd="0" presId="urn:microsoft.com/office/officeart/2005/8/layout/orgChart1"/>
    <dgm:cxn modelId="{1DB4E3AC-FB96-43D4-BBEA-FB86873C2335}" type="presParOf" srcId="{5DDD0627-8264-4014-B22E-DBDCFAABDCEA}" destId="{D2A0B93F-70EB-499C-9344-70B1D55860E4}" srcOrd="0" destOrd="0" presId="urn:microsoft.com/office/officeart/2005/8/layout/orgChart1"/>
    <dgm:cxn modelId="{D2B9A793-651C-448B-B81A-E27B18CBC8FE}" type="presParOf" srcId="{5DDD0627-8264-4014-B22E-DBDCFAABDCEA}" destId="{1D59CBD3-66CA-48D7-A1E8-8ED2903D77A6}" srcOrd="1" destOrd="0" presId="urn:microsoft.com/office/officeart/2005/8/layout/orgChart1"/>
    <dgm:cxn modelId="{29E00C97-5960-402B-8724-8B18C5D7AA0E}" type="presParOf" srcId="{DDD06087-35C1-41C1-838A-2B6E217E13DD}" destId="{8A7B86DE-84F6-412C-A7A2-CC74D5748636}" srcOrd="1" destOrd="0" presId="urn:microsoft.com/office/officeart/2005/8/layout/orgChart1"/>
    <dgm:cxn modelId="{83B8203D-F616-40CC-8816-3002B523B145}" type="presParOf" srcId="{8A7B86DE-84F6-412C-A7A2-CC74D5748636}" destId="{3B59719A-B1BE-4000-8138-79255A829002}" srcOrd="0" destOrd="0" presId="urn:microsoft.com/office/officeart/2005/8/layout/orgChart1"/>
    <dgm:cxn modelId="{2C2D9DDB-A64B-45FC-9280-193C285C502A}" type="presParOf" srcId="{8A7B86DE-84F6-412C-A7A2-CC74D5748636}" destId="{D932833B-2AA8-45C7-9F17-E159F4A9E412}" srcOrd="1" destOrd="0" presId="urn:microsoft.com/office/officeart/2005/8/layout/orgChart1"/>
    <dgm:cxn modelId="{5CAA9885-E791-480F-832E-53380042F692}" type="presParOf" srcId="{D932833B-2AA8-45C7-9F17-E159F4A9E412}" destId="{5287CF9D-7143-4651-BC20-B2A7BBC4C683}" srcOrd="0" destOrd="0" presId="urn:microsoft.com/office/officeart/2005/8/layout/orgChart1"/>
    <dgm:cxn modelId="{8B49A47D-320A-4C45-BBA9-3C0066919588}" type="presParOf" srcId="{5287CF9D-7143-4651-BC20-B2A7BBC4C683}" destId="{19665D8F-DF50-4666-AB3E-6AFCF780AB3A}" srcOrd="0" destOrd="0" presId="urn:microsoft.com/office/officeart/2005/8/layout/orgChart1"/>
    <dgm:cxn modelId="{08780FB9-2284-4CE1-B8B0-68D1FC5E92CE}" type="presParOf" srcId="{5287CF9D-7143-4651-BC20-B2A7BBC4C683}" destId="{4973E83C-258E-457B-9366-F3FD34ACDD23}" srcOrd="1" destOrd="0" presId="urn:microsoft.com/office/officeart/2005/8/layout/orgChart1"/>
    <dgm:cxn modelId="{C9C83C89-2473-4245-9F26-83A3DC3DF5E4}" type="presParOf" srcId="{D932833B-2AA8-45C7-9F17-E159F4A9E412}" destId="{2EA7C0C5-F3FA-43A5-B0F3-7F2F31619CDE}" srcOrd="1" destOrd="0" presId="urn:microsoft.com/office/officeart/2005/8/layout/orgChart1"/>
    <dgm:cxn modelId="{30C807EF-2838-467B-9F84-DC4AEAA6045E}" type="presParOf" srcId="{2EA7C0C5-F3FA-43A5-B0F3-7F2F31619CDE}" destId="{B08FE427-3524-41ED-8CB8-D9419D45F6C1}" srcOrd="0" destOrd="0" presId="urn:microsoft.com/office/officeart/2005/8/layout/orgChart1"/>
    <dgm:cxn modelId="{EC7D939B-2677-4CB1-B762-71E34FAC6B6D}" type="presParOf" srcId="{2EA7C0C5-F3FA-43A5-B0F3-7F2F31619CDE}" destId="{08A1B5A0-9578-4BD0-9048-594601A2AAF6}" srcOrd="1" destOrd="0" presId="urn:microsoft.com/office/officeart/2005/8/layout/orgChart1"/>
    <dgm:cxn modelId="{DDB9F5EB-5206-4424-9EEC-C46781E478D5}" type="presParOf" srcId="{08A1B5A0-9578-4BD0-9048-594601A2AAF6}" destId="{9B89293C-F769-4F93-8615-ED51C05D052B}" srcOrd="0" destOrd="0" presId="urn:microsoft.com/office/officeart/2005/8/layout/orgChart1"/>
    <dgm:cxn modelId="{F0941527-1B11-4864-A9CC-175D4C66A845}" type="presParOf" srcId="{9B89293C-F769-4F93-8615-ED51C05D052B}" destId="{1BE6F11A-69A0-470E-8955-0A7E919F41B1}" srcOrd="0" destOrd="0" presId="urn:microsoft.com/office/officeart/2005/8/layout/orgChart1"/>
    <dgm:cxn modelId="{996AC1B8-9482-43F4-B1DE-5DEEF85F26C0}" type="presParOf" srcId="{9B89293C-F769-4F93-8615-ED51C05D052B}" destId="{A5BA440A-5E99-4520-BFF4-986F4160FAB8}" srcOrd="1" destOrd="0" presId="urn:microsoft.com/office/officeart/2005/8/layout/orgChart1"/>
    <dgm:cxn modelId="{48060011-F88E-404F-98F6-7908F2AFD97A}" type="presParOf" srcId="{08A1B5A0-9578-4BD0-9048-594601A2AAF6}" destId="{8EFAEBE5-7109-4928-9BFF-2E4367F49583}" srcOrd="1" destOrd="0" presId="urn:microsoft.com/office/officeart/2005/8/layout/orgChart1"/>
    <dgm:cxn modelId="{481EFEDD-1A18-4A72-B083-C7CB535E5417}" type="presParOf" srcId="{08A1B5A0-9578-4BD0-9048-594601A2AAF6}" destId="{1E5FCA70-1D54-4B2B-BEFD-546629828E56}" srcOrd="2" destOrd="0" presId="urn:microsoft.com/office/officeart/2005/8/layout/orgChart1"/>
    <dgm:cxn modelId="{2CBF361C-D7CF-4262-B407-AA3C82E801C6}" type="presParOf" srcId="{2EA7C0C5-F3FA-43A5-B0F3-7F2F31619CDE}" destId="{135E9919-D889-4506-A5D6-1EEC86C6AE7B}" srcOrd="2" destOrd="0" presId="urn:microsoft.com/office/officeart/2005/8/layout/orgChart1"/>
    <dgm:cxn modelId="{6BDA9D1B-8FA1-49E3-BD33-17F011C63812}" type="presParOf" srcId="{2EA7C0C5-F3FA-43A5-B0F3-7F2F31619CDE}" destId="{F8032E14-888A-496C-B8B3-0248B1BD7FAF}" srcOrd="3" destOrd="0" presId="urn:microsoft.com/office/officeart/2005/8/layout/orgChart1"/>
    <dgm:cxn modelId="{2B213090-78E0-45AD-8ABC-95D7C9F17B76}" type="presParOf" srcId="{F8032E14-888A-496C-B8B3-0248B1BD7FAF}" destId="{74284DF0-B663-43AD-ACBB-640F83C07E8B}" srcOrd="0" destOrd="0" presId="urn:microsoft.com/office/officeart/2005/8/layout/orgChart1"/>
    <dgm:cxn modelId="{7C94FC0F-DBD9-4B18-ADDC-815E090847FD}" type="presParOf" srcId="{74284DF0-B663-43AD-ACBB-640F83C07E8B}" destId="{24BA994F-4F55-40A6-B0FB-CD892449DFC4}" srcOrd="0" destOrd="0" presId="urn:microsoft.com/office/officeart/2005/8/layout/orgChart1"/>
    <dgm:cxn modelId="{64E16151-2B61-48F6-BE49-16F0931F12C6}" type="presParOf" srcId="{74284DF0-B663-43AD-ACBB-640F83C07E8B}" destId="{46B9AA1E-CEE1-4A22-83C6-4F7DF3E7ECA8}" srcOrd="1" destOrd="0" presId="urn:microsoft.com/office/officeart/2005/8/layout/orgChart1"/>
    <dgm:cxn modelId="{3FA1FD5F-65C0-4C25-A95B-8B88D67AD4A8}" type="presParOf" srcId="{F8032E14-888A-496C-B8B3-0248B1BD7FAF}" destId="{64BA8055-E60F-40F9-B36D-265B94000689}" srcOrd="1" destOrd="0" presId="urn:microsoft.com/office/officeart/2005/8/layout/orgChart1"/>
    <dgm:cxn modelId="{39A4FF39-5651-4A2B-BF6E-AF49E45F71D0}" type="presParOf" srcId="{F8032E14-888A-496C-B8B3-0248B1BD7FAF}" destId="{390BD918-E40D-494B-816C-36CF9A5D5F62}" srcOrd="2" destOrd="0" presId="urn:microsoft.com/office/officeart/2005/8/layout/orgChart1"/>
    <dgm:cxn modelId="{ED52B392-A9A4-42F0-8A45-0F7808163A73}" type="presParOf" srcId="{2EA7C0C5-F3FA-43A5-B0F3-7F2F31619CDE}" destId="{10AA759B-D1B1-4E28-947D-F7CCC2AEC9CF}" srcOrd="4" destOrd="0" presId="urn:microsoft.com/office/officeart/2005/8/layout/orgChart1"/>
    <dgm:cxn modelId="{DD74900D-DFDE-495B-A288-49C0A22CA9B6}" type="presParOf" srcId="{2EA7C0C5-F3FA-43A5-B0F3-7F2F31619CDE}" destId="{FA174BD3-B9B9-4A67-8FD1-270B82F47AC2}" srcOrd="5" destOrd="0" presId="urn:microsoft.com/office/officeart/2005/8/layout/orgChart1"/>
    <dgm:cxn modelId="{0D91F46D-5964-4FD0-94CD-E017BDC5A425}" type="presParOf" srcId="{FA174BD3-B9B9-4A67-8FD1-270B82F47AC2}" destId="{A9DABF7B-A887-44A9-9668-5FAB14F480DF}" srcOrd="0" destOrd="0" presId="urn:microsoft.com/office/officeart/2005/8/layout/orgChart1"/>
    <dgm:cxn modelId="{8DEDE6E1-3BF9-4E60-9380-16E92E113F6E}" type="presParOf" srcId="{A9DABF7B-A887-44A9-9668-5FAB14F480DF}" destId="{FBDC722B-EE10-4348-A96E-CEC70AF40D67}" srcOrd="0" destOrd="0" presId="urn:microsoft.com/office/officeart/2005/8/layout/orgChart1"/>
    <dgm:cxn modelId="{D771EF9D-DF05-4D37-B548-73D0F499C96C}" type="presParOf" srcId="{A9DABF7B-A887-44A9-9668-5FAB14F480DF}" destId="{4354CE16-0342-403C-B2F8-40B184C2AF3B}" srcOrd="1" destOrd="0" presId="urn:microsoft.com/office/officeart/2005/8/layout/orgChart1"/>
    <dgm:cxn modelId="{B8571B29-CF7A-49B5-8CF0-D44DE58F618A}" type="presParOf" srcId="{FA174BD3-B9B9-4A67-8FD1-270B82F47AC2}" destId="{8D56E442-5105-44F6-9173-A96F55EAF61B}" srcOrd="1" destOrd="0" presId="urn:microsoft.com/office/officeart/2005/8/layout/orgChart1"/>
    <dgm:cxn modelId="{238BC8E7-5BB9-4961-B86D-628214E803B6}" type="presParOf" srcId="{FA174BD3-B9B9-4A67-8FD1-270B82F47AC2}" destId="{DD6B1BC9-E068-4CF4-9EDA-7EA36D98FE3C}" srcOrd="2" destOrd="0" presId="urn:microsoft.com/office/officeart/2005/8/layout/orgChart1"/>
    <dgm:cxn modelId="{7F3DAD4B-4D4B-42D3-8A62-9F3AF02D97F4}" type="presParOf" srcId="{2EA7C0C5-F3FA-43A5-B0F3-7F2F31619CDE}" destId="{2FEB0731-AE1E-4868-8D93-FD53606FF233}" srcOrd="6" destOrd="0" presId="urn:microsoft.com/office/officeart/2005/8/layout/orgChart1"/>
    <dgm:cxn modelId="{38B41FD4-671B-49D6-89F5-740B65DD86A0}" type="presParOf" srcId="{2EA7C0C5-F3FA-43A5-B0F3-7F2F31619CDE}" destId="{2F5E64B4-A5E4-4FBE-A445-F7F52EDA9348}" srcOrd="7" destOrd="0" presId="urn:microsoft.com/office/officeart/2005/8/layout/orgChart1"/>
    <dgm:cxn modelId="{BE7B074C-883F-4A7C-8020-66EFFDA99797}" type="presParOf" srcId="{2F5E64B4-A5E4-4FBE-A445-F7F52EDA9348}" destId="{DE7C1640-AF51-40FD-94B0-928ECBA94CE2}" srcOrd="0" destOrd="0" presId="urn:microsoft.com/office/officeart/2005/8/layout/orgChart1"/>
    <dgm:cxn modelId="{BAB9DD76-BBC8-4E28-B4EF-4D96310903A9}" type="presParOf" srcId="{DE7C1640-AF51-40FD-94B0-928ECBA94CE2}" destId="{69743541-5FD3-47F1-B9EC-EE9EF9CED100}" srcOrd="0" destOrd="0" presId="urn:microsoft.com/office/officeart/2005/8/layout/orgChart1"/>
    <dgm:cxn modelId="{EF3AE44B-FA17-42B1-A91B-3BD97016BC9B}" type="presParOf" srcId="{DE7C1640-AF51-40FD-94B0-928ECBA94CE2}" destId="{14634A47-2EF1-4A96-A593-ACE8F22A84FF}" srcOrd="1" destOrd="0" presId="urn:microsoft.com/office/officeart/2005/8/layout/orgChart1"/>
    <dgm:cxn modelId="{06EB2AF0-5516-488D-B358-6D39ED548A22}" type="presParOf" srcId="{2F5E64B4-A5E4-4FBE-A445-F7F52EDA9348}" destId="{A74E9DB3-47DA-43D5-AFDA-283A9D84AD6E}" srcOrd="1" destOrd="0" presId="urn:microsoft.com/office/officeart/2005/8/layout/orgChart1"/>
    <dgm:cxn modelId="{F9E66F24-82D2-473C-B678-DA60D6D80833}" type="presParOf" srcId="{2F5E64B4-A5E4-4FBE-A445-F7F52EDA9348}" destId="{07D85831-EF91-4B5A-A77E-A7E052983C67}" srcOrd="2" destOrd="0" presId="urn:microsoft.com/office/officeart/2005/8/layout/orgChart1"/>
    <dgm:cxn modelId="{0D5DAEFC-FEBD-4F0F-810C-ABB6322B2083}" type="presParOf" srcId="{2EA7C0C5-F3FA-43A5-B0F3-7F2F31619CDE}" destId="{820E709A-C424-4F57-A2BA-82B4365B4E9F}" srcOrd="8" destOrd="0" presId="urn:microsoft.com/office/officeart/2005/8/layout/orgChart1"/>
    <dgm:cxn modelId="{70E2752B-B372-4581-86B8-FD4F84259649}" type="presParOf" srcId="{2EA7C0C5-F3FA-43A5-B0F3-7F2F31619CDE}" destId="{3C3075D3-C258-4CBE-B067-B9B07D42CE9D}" srcOrd="9" destOrd="0" presId="urn:microsoft.com/office/officeart/2005/8/layout/orgChart1"/>
    <dgm:cxn modelId="{DDE721F4-A8C8-4224-9831-6770988386C0}" type="presParOf" srcId="{3C3075D3-C258-4CBE-B067-B9B07D42CE9D}" destId="{69D91BB2-CBBA-4685-9219-4F95D43EAFB3}" srcOrd="0" destOrd="0" presId="urn:microsoft.com/office/officeart/2005/8/layout/orgChart1"/>
    <dgm:cxn modelId="{1CB15E11-F311-4ECE-964D-883601EBDE07}" type="presParOf" srcId="{69D91BB2-CBBA-4685-9219-4F95D43EAFB3}" destId="{4F3FEF9E-05D7-4C5E-995A-74E1F9D4354C}" srcOrd="0" destOrd="0" presId="urn:microsoft.com/office/officeart/2005/8/layout/orgChart1"/>
    <dgm:cxn modelId="{E86E220D-01BF-4F07-B4FF-E2A161255665}" type="presParOf" srcId="{69D91BB2-CBBA-4685-9219-4F95D43EAFB3}" destId="{8C273B20-B2EC-4EEA-ABF1-C47EF197F532}" srcOrd="1" destOrd="0" presId="urn:microsoft.com/office/officeart/2005/8/layout/orgChart1"/>
    <dgm:cxn modelId="{AA040478-D4F9-4602-8CDB-510FD6CF7324}" type="presParOf" srcId="{3C3075D3-C258-4CBE-B067-B9B07D42CE9D}" destId="{7A7DAF46-80B8-4788-9FAC-276CE56976D0}" srcOrd="1" destOrd="0" presId="urn:microsoft.com/office/officeart/2005/8/layout/orgChart1"/>
    <dgm:cxn modelId="{F9082217-BF1B-4278-8075-0308000B9CCC}" type="presParOf" srcId="{3C3075D3-C258-4CBE-B067-B9B07D42CE9D}" destId="{9CDD57A8-AF71-48D7-AC09-DC22BEE544A1}" srcOrd="2" destOrd="0" presId="urn:microsoft.com/office/officeart/2005/8/layout/orgChart1"/>
    <dgm:cxn modelId="{45F13218-2247-452E-805C-7A61D6D9BA34}" type="presParOf" srcId="{D932833B-2AA8-45C7-9F17-E159F4A9E412}" destId="{BCFF85DC-6F06-4509-A9A3-81C9B898BFAF}" srcOrd="2" destOrd="0" presId="urn:microsoft.com/office/officeart/2005/8/layout/orgChart1"/>
    <dgm:cxn modelId="{92D565B4-E200-46DE-AD02-FDC853F8E9E4}" type="presParOf" srcId="{8A7B86DE-84F6-412C-A7A2-CC74D5748636}" destId="{B5C14A71-A100-427E-B5AC-6AB0C97A8C0A}" srcOrd="2" destOrd="0" presId="urn:microsoft.com/office/officeart/2005/8/layout/orgChart1"/>
    <dgm:cxn modelId="{BCBCD1AE-78C8-4FEE-9884-71719FDCE0C3}" type="presParOf" srcId="{8A7B86DE-84F6-412C-A7A2-CC74D5748636}" destId="{02DC116D-4FAD-45B3-85BC-F7D5BC8A5A7B}" srcOrd="3" destOrd="0" presId="urn:microsoft.com/office/officeart/2005/8/layout/orgChart1"/>
    <dgm:cxn modelId="{29E712A5-A7E3-4587-A2F5-69DC13B22B88}" type="presParOf" srcId="{02DC116D-4FAD-45B3-85BC-F7D5BC8A5A7B}" destId="{E7952AEF-AD81-40D3-A12F-80EC39CE5A00}" srcOrd="0" destOrd="0" presId="urn:microsoft.com/office/officeart/2005/8/layout/orgChart1"/>
    <dgm:cxn modelId="{47B74C25-DB6E-4DC3-A0F6-8AC2C0D7E4F6}" type="presParOf" srcId="{E7952AEF-AD81-40D3-A12F-80EC39CE5A00}" destId="{E9516C4A-31B8-4022-AF7C-BDF47F365108}" srcOrd="0" destOrd="0" presId="urn:microsoft.com/office/officeart/2005/8/layout/orgChart1"/>
    <dgm:cxn modelId="{855CAAEA-7D67-4185-BFFB-B8DAAC2378DD}" type="presParOf" srcId="{E7952AEF-AD81-40D3-A12F-80EC39CE5A00}" destId="{75E1EAE2-B827-4899-8FED-62994E29AAAF}" srcOrd="1" destOrd="0" presId="urn:microsoft.com/office/officeart/2005/8/layout/orgChart1"/>
    <dgm:cxn modelId="{5797256D-0BC6-4CB6-8040-050E8C8AE56E}" type="presParOf" srcId="{02DC116D-4FAD-45B3-85BC-F7D5BC8A5A7B}" destId="{C99FDD30-D287-4E52-AA1B-408EC268BE0E}" srcOrd="1" destOrd="0" presId="urn:microsoft.com/office/officeart/2005/8/layout/orgChart1"/>
    <dgm:cxn modelId="{666E44EE-85E4-4B35-AD53-ED13F08D853C}" type="presParOf" srcId="{C99FDD30-D287-4E52-AA1B-408EC268BE0E}" destId="{474F2203-EEAD-4E84-88E1-62B8F4904DDA}" srcOrd="0" destOrd="0" presId="urn:microsoft.com/office/officeart/2005/8/layout/orgChart1"/>
    <dgm:cxn modelId="{7208F238-39E0-43E8-B9D8-2DB818A22AE2}" type="presParOf" srcId="{C99FDD30-D287-4E52-AA1B-408EC268BE0E}" destId="{D579AF71-363D-4EE3-A54F-C75A967DE7DF}" srcOrd="1" destOrd="0" presId="urn:microsoft.com/office/officeart/2005/8/layout/orgChart1"/>
    <dgm:cxn modelId="{EDA5BAD0-3737-43E5-83C7-40C11681E077}" type="presParOf" srcId="{D579AF71-363D-4EE3-A54F-C75A967DE7DF}" destId="{D619BEFF-2682-4D0B-8F1C-642A4856B46B}" srcOrd="0" destOrd="0" presId="urn:microsoft.com/office/officeart/2005/8/layout/orgChart1"/>
    <dgm:cxn modelId="{A57285C5-29D8-43FC-987A-CC5EF8BAE56A}" type="presParOf" srcId="{D619BEFF-2682-4D0B-8F1C-642A4856B46B}" destId="{42BD2653-CAC3-4636-8005-AE1E337B8C15}" srcOrd="0" destOrd="0" presId="urn:microsoft.com/office/officeart/2005/8/layout/orgChart1"/>
    <dgm:cxn modelId="{622FBA28-A0BA-4F6A-8678-818033958815}" type="presParOf" srcId="{D619BEFF-2682-4D0B-8F1C-642A4856B46B}" destId="{0A33A254-E14A-498F-9B8D-ADEC54CB99C7}" srcOrd="1" destOrd="0" presId="urn:microsoft.com/office/officeart/2005/8/layout/orgChart1"/>
    <dgm:cxn modelId="{6E33CF61-9BCA-4B6A-8753-E39AC55FE376}" type="presParOf" srcId="{D579AF71-363D-4EE3-A54F-C75A967DE7DF}" destId="{6A54EDA4-16BA-420C-828E-3F2193532D08}" srcOrd="1" destOrd="0" presId="urn:microsoft.com/office/officeart/2005/8/layout/orgChart1"/>
    <dgm:cxn modelId="{14328492-392D-4606-88DC-EB459DED4277}" type="presParOf" srcId="{D579AF71-363D-4EE3-A54F-C75A967DE7DF}" destId="{61EECC7A-D202-4CED-974F-D55B341DE99F}" srcOrd="2" destOrd="0" presId="urn:microsoft.com/office/officeart/2005/8/layout/orgChart1"/>
    <dgm:cxn modelId="{F01AE87B-287E-42CB-ABAB-CD23097E2C18}" type="presParOf" srcId="{C99FDD30-D287-4E52-AA1B-408EC268BE0E}" destId="{2943CCDC-F891-4747-AD9F-F2465A985883}" srcOrd="2" destOrd="0" presId="urn:microsoft.com/office/officeart/2005/8/layout/orgChart1"/>
    <dgm:cxn modelId="{5E216DC6-1BE4-4E2E-B788-AADB56514B0E}" type="presParOf" srcId="{C99FDD30-D287-4E52-AA1B-408EC268BE0E}" destId="{A52EF66B-7A60-44D6-8123-5A96B5A50CE8}" srcOrd="3" destOrd="0" presId="urn:microsoft.com/office/officeart/2005/8/layout/orgChart1"/>
    <dgm:cxn modelId="{850CCDF2-A428-417A-A0A5-DCEF8258362E}" type="presParOf" srcId="{A52EF66B-7A60-44D6-8123-5A96B5A50CE8}" destId="{C029C534-89A4-461C-AE57-349343398578}" srcOrd="0" destOrd="0" presId="urn:microsoft.com/office/officeart/2005/8/layout/orgChart1"/>
    <dgm:cxn modelId="{3FFAF4B2-96C9-4381-AB8A-9D889C21EECE}" type="presParOf" srcId="{C029C534-89A4-461C-AE57-349343398578}" destId="{3B33A591-1CF0-4CEB-99E7-5975FB48E5B5}" srcOrd="0" destOrd="0" presId="urn:microsoft.com/office/officeart/2005/8/layout/orgChart1"/>
    <dgm:cxn modelId="{6CBB94B6-3136-4445-904F-3A743FB45525}" type="presParOf" srcId="{C029C534-89A4-461C-AE57-349343398578}" destId="{BC18E38D-E9DD-4108-941A-479C082C06FE}" srcOrd="1" destOrd="0" presId="urn:microsoft.com/office/officeart/2005/8/layout/orgChart1"/>
    <dgm:cxn modelId="{F94887CF-981E-4C3D-A23C-98158F4C0DE6}" type="presParOf" srcId="{A52EF66B-7A60-44D6-8123-5A96B5A50CE8}" destId="{B90A8B92-48F1-4F6F-AC72-DD494E28977E}" srcOrd="1" destOrd="0" presId="urn:microsoft.com/office/officeart/2005/8/layout/orgChart1"/>
    <dgm:cxn modelId="{584C72BE-E30F-48FE-B0C9-3E3F2F362CCA}" type="presParOf" srcId="{A52EF66B-7A60-44D6-8123-5A96B5A50CE8}" destId="{8CAC90F7-041E-4BE8-9199-910F612AD658}" srcOrd="2" destOrd="0" presId="urn:microsoft.com/office/officeart/2005/8/layout/orgChart1"/>
    <dgm:cxn modelId="{5CE06B79-8AA9-4CF2-BF36-7F65831BE569}" type="presParOf" srcId="{C99FDD30-D287-4E52-AA1B-408EC268BE0E}" destId="{B4B972FF-E49B-42CB-B890-A25F1F4E69C0}" srcOrd="4" destOrd="0" presId="urn:microsoft.com/office/officeart/2005/8/layout/orgChart1"/>
    <dgm:cxn modelId="{A2C29BBC-0AFC-4380-81B6-F2A841B4849C}" type="presParOf" srcId="{C99FDD30-D287-4E52-AA1B-408EC268BE0E}" destId="{1D208E2C-06F0-4A02-8B37-8BABDF8C4D50}" srcOrd="5" destOrd="0" presId="urn:microsoft.com/office/officeart/2005/8/layout/orgChart1"/>
    <dgm:cxn modelId="{6BE11111-47DA-4876-911F-D91F390C711F}" type="presParOf" srcId="{1D208E2C-06F0-4A02-8B37-8BABDF8C4D50}" destId="{6B2792B0-3954-42FB-9F0F-E71E67B2C101}" srcOrd="0" destOrd="0" presId="urn:microsoft.com/office/officeart/2005/8/layout/orgChart1"/>
    <dgm:cxn modelId="{DBB7EE8F-64C3-45F4-8A61-1BAF0F269120}" type="presParOf" srcId="{6B2792B0-3954-42FB-9F0F-E71E67B2C101}" destId="{9941CB81-59FA-497A-9535-4B3C45E5FC57}" srcOrd="0" destOrd="0" presId="urn:microsoft.com/office/officeart/2005/8/layout/orgChart1"/>
    <dgm:cxn modelId="{B0A3F26B-6701-47A9-83FC-3E90AD5F5B5D}" type="presParOf" srcId="{6B2792B0-3954-42FB-9F0F-E71E67B2C101}" destId="{33C82FEC-3C00-4746-B919-9463817B9D3E}" srcOrd="1" destOrd="0" presId="urn:microsoft.com/office/officeart/2005/8/layout/orgChart1"/>
    <dgm:cxn modelId="{B3BC9A48-3B75-43D9-A8E3-18967764F585}" type="presParOf" srcId="{1D208E2C-06F0-4A02-8B37-8BABDF8C4D50}" destId="{D9AF3445-EDE7-4178-ADBB-FDBD492363AB}" srcOrd="1" destOrd="0" presId="urn:microsoft.com/office/officeart/2005/8/layout/orgChart1"/>
    <dgm:cxn modelId="{4A43CC78-16F4-4732-8EFB-2E77515946D5}" type="presParOf" srcId="{1D208E2C-06F0-4A02-8B37-8BABDF8C4D50}" destId="{D9AE2E75-D68D-4801-90FE-E1DDA603A693}" srcOrd="2" destOrd="0" presId="urn:microsoft.com/office/officeart/2005/8/layout/orgChart1"/>
    <dgm:cxn modelId="{31BEA830-4758-431F-84F5-C98271FAD7EF}" type="presParOf" srcId="{C99FDD30-D287-4E52-AA1B-408EC268BE0E}" destId="{20C622B8-EE22-40EE-834C-282610E72E40}" srcOrd="6" destOrd="0" presId="urn:microsoft.com/office/officeart/2005/8/layout/orgChart1"/>
    <dgm:cxn modelId="{FFD8EC00-DEE2-4140-ADA8-6C28EA71B1CC}" type="presParOf" srcId="{C99FDD30-D287-4E52-AA1B-408EC268BE0E}" destId="{923B732D-3EC8-44C4-92B6-E5B86349AE20}" srcOrd="7" destOrd="0" presId="urn:microsoft.com/office/officeart/2005/8/layout/orgChart1"/>
    <dgm:cxn modelId="{F8F8BD40-93B4-4162-BD5D-AAB8420E3346}" type="presParOf" srcId="{923B732D-3EC8-44C4-92B6-E5B86349AE20}" destId="{DF4C6733-A012-4D75-A2CE-B5A8E8D2F383}" srcOrd="0" destOrd="0" presId="urn:microsoft.com/office/officeart/2005/8/layout/orgChart1"/>
    <dgm:cxn modelId="{28E01275-9ED6-4048-BF70-A5F149CBCD52}" type="presParOf" srcId="{DF4C6733-A012-4D75-A2CE-B5A8E8D2F383}" destId="{73FE5578-5A68-40A5-85F8-7180F53E009E}" srcOrd="0" destOrd="0" presId="urn:microsoft.com/office/officeart/2005/8/layout/orgChart1"/>
    <dgm:cxn modelId="{C24F0832-4F28-4404-8B16-E0BBE974AF7C}" type="presParOf" srcId="{DF4C6733-A012-4D75-A2CE-B5A8E8D2F383}" destId="{D410E694-7E0B-4C53-8468-D02F5C7F75D2}" srcOrd="1" destOrd="0" presId="urn:microsoft.com/office/officeart/2005/8/layout/orgChart1"/>
    <dgm:cxn modelId="{E312A8ED-27D3-4838-A015-6D22DEC99BE6}" type="presParOf" srcId="{923B732D-3EC8-44C4-92B6-E5B86349AE20}" destId="{FFC075D2-2580-4BD3-8651-C5FC55291FAC}" srcOrd="1" destOrd="0" presId="urn:microsoft.com/office/officeart/2005/8/layout/orgChart1"/>
    <dgm:cxn modelId="{DB97B706-42FE-411B-ADEF-51C4D59E875C}" type="presParOf" srcId="{923B732D-3EC8-44C4-92B6-E5B86349AE20}" destId="{A89EAC21-7C2E-4FA5-8718-375924790CD4}" srcOrd="2" destOrd="0" presId="urn:microsoft.com/office/officeart/2005/8/layout/orgChart1"/>
    <dgm:cxn modelId="{A1219A2C-90CC-4BD3-92CD-BC27B4AC6688}" type="presParOf" srcId="{02DC116D-4FAD-45B3-85BC-F7D5BC8A5A7B}" destId="{3FB6D200-CE01-4585-A8E1-8C28DBC83385}" srcOrd="2" destOrd="0" presId="urn:microsoft.com/office/officeart/2005/8/layout/orgChart1"/>
    <dgm:cxn modelId="{78A227D5-1EA2-4A97-94B6-71FAC934885B}" type="presParOf" srcId="{DDD06087-35C1-41C1-838A-2B6E217E13DD}" destId="{493109B9-1EDE-45EB-B5F0-03A465A9AAEB}" srcOrd="2" destOrd="0" presId="urn:microsoft.com/office/officeart/2005/8/layout/orgChart1"/>
    <dgm:cxn modelId="{522C00FE-EBFD-462F-B865-6C079ABD27E3}" type="presParOf" srcId="{780D3D5B-D778-48BF-8127-4FE34E2ECFD9}" destId="{CB0F3D98-7B26-4A55-9769-C7136B0ACFEB}" srcOrd="2" destOrd="0" presId="urn:microsoft.com/office/officeart/2005/8/layout/orgChart1"/>
    <dgm:cxn modelId="{CAFB52A5-40EE-4849-9AAB-0F5C2C047156}" type="presParOf" srcId="{780D3D5B-D778-48BF-8127-4FE34E2ECFD9}" destId="{F3FFDD7D-A463-4AA4-8923-9D2D311251F0}" srcOrd="3" destOrd="0" presId="urn:microsoft.com/office/officeart/2005/8/layout/orgChart1"/>
    <dgm:cxn modelId="{5419960B-C975-4F0B-B344-5B517D3C4F62}" type="presParOf" srcId="{F3FFDD7D-A463-4AA4-8923-9D2D311251F0}" destId="{9F7E5B34-C92E-40C7-BBD3-9D7F807981B3}" srcOrd="0" destOrd="0" presId="urn:microsoft.com/office/officeart/2005/8/layout/orgChart1"/>
    <dgm:cxn modelId="{CBE4F8B9-C2A0-48A7-BEF2-C159AD71B7BD}" type="presParOf" srcId="{9F7E5B34-C92E-40C7-BBD3-9D7F807981B3}" destId="{BD66A229-3CAB-4082-B468-4A54233BE65A}" srcOrd="0" destOrd="0" presId="urn:microsoft.com/office/officeart/2005/8/layout/orgChart1"/>
    <dgm:cxn modelId="{5D56496B-998A-441B-9A64-D3B7B988E0F5}" type="presParOf" srcId="{9F7E5B34-C92E-40C7-BBD3-9D7F807981B3}" destId="{A7B16B8A-F4AF-492B-B1E2-9C638A15D3DC}" srcOrd="1" destOrd="0" presId="urn:microsoft.com/office/officeart/2005/8/layout/orgChart1"/>
    <dgm:cxn modelId="{895D8B54-EB96-4D1F-99B8-6728A404F98E}" type="presParOf" srcId="{F3FFDD7D-A463-4AA4-8923-9D2D311251F0}" destId="{B39EA8CC-D02B-4765-834A-32EBE4833ED8}" srcOrd="1" destOrd="0" presId="urn:microsoft.com/office/officeart/2005/8/layout/orgChart1"/>
    <dgm:cxn modelId="{E39F8783-0147-4BC7-A74D-A17CDE89E2B3}" type="presParOf" srcId="{B39EA8CC-D02B-4765-834A-32EBE4833ED8}" destId="{8FCA5CAB-8160-467F-81A8-2ECD7112F89C}" srcOrd="0" destOrd="0" presId="urn:microsoft.com/office/officeart/2005/8/layout/orgChart1"/>
    <dgm:cxn modelId="{BA08AD78-40C0-4B08-B7D8-871AB74BA17F}" type="presParOf" srcId="{B39EA8CC-D02B-4765-834A-32EBE4833ED8}" destId="{5A6DF53C-F049-4D29-9CDF-A73BC7076751}" srcOrd="1" destOrd="0" presId="urn:microsoft.com/office/officeart/2005/8/layout/orgChart1"/>
    <dgm:cxn modelId="{4F51D69C-DA5C-442F-9F27-90CB4A75CF10}" type="presParOf" srcId="{5A6DF53C-F049-4D29-9CDF-A73BC7076751}" destId="{ED5E61CB-899E-4FFB-87F8-F4D8116B8736}" srcOrd="0" destOrd="0" presId="urn:microsoft.com/office/officeart/2005/8/layout/orgChart1"/>
    <dgm:cxn modelId="{5D50D5FF-FC84-404A-ABE4-24FC735DD099}" type="presParOf" srcId="{ED5E61CB-899E-4FFB-87F8-F4D8116B8736}" destId="{FCD9BC4B-1853-4DE6-8F12-D6753D69A049}" srcOrd="0" destOrd="0" presId="urn:microsoft.com/office/officeart/2005/8/layout/orgChart1"/>
    <dgm:cxn modelId="{DF3A0A33-96E8-48B5-93D7-2C86FF129AC2}" type="presParOf" srcId="{ED5E61CB-899E-4FFB-87F8-F4D8116B8736}" destId="{DE4B2A99-D166-4E60-BEBE-EC4958745702}" srcOrd="1" destOrd="0" presId="urn:microsoft.com/office/officeart/2005/8/layout/orgChart1"/>
    <dgm:cxn modelId="{78CE08A0-D502-4E28-A1B4-1CBB2CDE64A8}" type="presParOf" srcId="{5A6DF53C-F049-4D29-9CDF-A73BC7076751}" destId="{900B1483-7A6A-4D10-82E5-976623FC5A5E}" srcOrd="1" destOrd="0" presId="urn:microsoft.com/office/officeart/2005/8/layout/orgChart1"/>
    <dgm:cxn modelId="{ECADA56F-4F0A-4E64-9A9B-23B2CE46C9F7}" type="presParOf" srcId="{900B1483-7A6A-4D10-82E5-976623FC5A5E}" destId="{5A4FE75C-57C3-4B4E-A789-3A8D24E14435}" srcOrd="0" destOrd="0" presId="urn:microsoft.com/office/officeart/2005/8/layout/orgChart1"/>
    <dgm:cxn modelId="{C54F4CAB-C492-4E52-947E-ACA665818A6C}" type="presParOf" srcId="{900B1483-7A6A-4D10-82E5-976623FC5A5E}" destId="{B39ED5C7-4508-4494-A0D4-E9859965D6D7}" srcOrd="1" destOrd="0" presId="urn:microsoft.com/office/officeart/2005/8/layout/orgChart1"/>
    <dgm:cxn modelId="{E5D5145A-2EC0-48C4-A1E0-F92A4F76F488}" type="presParOf" srcId="{B39ED5C7-4508-4494-A0D4-E9859965D6D7}" destId="{9A326904-BB75-43AD-B6ED-3A4C57263208}" srcOrd="0" destOrd="0" presId="urn:microsoft.com/office/officeart/2005/8/layout/orgChart1"/>
    <dgm:cxn modelId="{114FFF8F-50E5-459C-A502-9FB6BC566551}" type="presParOf" srcId="{9A326904-BB75-43AD-B6ED-3A4C57263208}" destId="{15535DBD-3631-4E20-993E-659DA874E022}" srcOrd="0" destOrd="0" presId="urn:microsoft.com/office/officeart/2005/8/layout/orgChart1"/>
    <dgm:cxn modelId="{1CC0FE74-3FB2-4D44-BC55-B97DDE2E84DF}" type="presParOf" srcId="{9A326904-BB75-43AD-B6ED-3A4C57263208}" destId="{BDC193CF-7A26-4F3C-9CD8-685BD5F9E686}" srcOrd="1" destOrd="0" presId="urn:microsoft.com/office/officeart/2005/8/layout/orgChart1"/>
    <dgm:cxn modelId="{CEEC72D3-3D20-4D01-8E35-4A8764BBDE02}" type="presParOf" srcId="{B39ED5C7-4508-4494-A0D4-E9859965D6D7}" destId="{1479F30A-EE6F-4077-8500-69DF2670C69A}" srcOrd="1" destOrd="0" presId="urn:microsoft.com/office/officeart/2005/8/layout/orgChart1"/>
    <dgm:cxn modelId="{BFCE1B4F-1C3D-4E0D-90FB-CBA4A85A7025}" type="presParOf" srcId="{B39ED5C7-4508-4494-A0D4-E9859965D6D7}" destId="{F57C86AA-441F-4B84-B4EE-FA318DBC5C02}" srcOrd="2" destOrd="0" presId="urn:microsoft.com/office/officeart/2005/8/layout/orgChart1"/>
    <dgm:cxn modelId="{056B166A-CFF4-4710-B40B-D06D43B2F224}" type="presParOf" srcId="{900B1483-7A6A-4D10-82E5-976623FC5A5E}" destId="{942AA287-707F-4618-9D6F-96884A0A758F}" srcOrd="2" destOrd="0" presId="urn:microsoft.com/office/officeart/2005/8/layout/orgChart1"/>
    <dgm:cxn modelId="{6F28BD09-4CB2-447E-99D8-68EAFD40AA64}" type="presParOf" srcId="{900B1483-7A6A-4D10-82E5-976623FC5A5E}" destId="{71AC2E54-6519-41D3-903A-AD36E06B7D3C}" srcOrd="3" destOrd="0" presId="urn:microsoft.com/office/officeart/2005/8/layout/orgChart1"/>
    <dgm:cxn modelId="{20698ECA-FE45-40C6-AA80-1D40E0C696EF}" type="presParOf" srcId="{71AC2E54-6519-41D3-903A-AD36E06B7D3C}" destId="{0AFD5522-7496-4EAB-B748-D500286129F2}" srcOrd="0" destOrd="0" presId="urn:microsoft.com/office/officeart/2005/8/layout/orgChart1"/>
    <dgm:cxn modelId="{E31827D1-4FCB-4645-8FC1-EAC93D9DE677}" type="presParOf" srcId="{0AFD5522-7496-4EAB-B748-D500286129F2}" destId="{C79F6D25-527E-4411-BDAB-C688B6CAFD88}" srcOrd="0" destOrd="0" presId="urn:microsoft.com/office/officeart/2005/8/layout/orgChart1"/>
    <dgm:cxn modelId="{6577DE42-C997-4886-8A62-737DC5D49AA8}" type="presParOf" srcId="{0AFD5522-7496-4EAB-B748-D500286129F2}" destId="{7EFEE8D5-7674-4A62-B574-F715CEACE7D7}" srcOrd="1" destOrd="0" presId="urn:microsoft.com/office/officeart/2005/8/layout/orgChart1"/>
    <dgm:cxn modelId="{FBE15DE2-AD26-43E6-BFF6-7596FC3767AD}" type="presParOf" srcId="{71AC2E54-6519-41D3-903A-AD36E06B7D3C}" destId="{F83BA85A-243D-4A95-B1B9-5AEFCF4A0DAC}" srcOrd="1" destOrd="0" presId="urn:microsoft.com/office/officeart/2005/8/layout/orgChart1"/>
    <dgm:cxn modelId="{896CDDA1-E059-4CD6-B4FA-FE14F7A96B99}" type="presParOf" srcId="{71AC2E54-6519-41D3-903A-AD36E06B7D3C}" destId="{CF7ECF9F-B068-4C74-BAE1-A01551401DA4}" srcOrd="2" destOrd="0" presId="urn:microsoft.com/office/officeart/2005/8/layout/orgChart1"/>
    <dgm:cxn modelId="{2FF91767-7D61-4FEF-B0C1-7534EF9284D5}" type="presParOf" srcId="{900B1483-7A6A-4D10-82E5-976623FC5A5E}" destId="{981FC142-95B7-42A1-A374-C7B55D34DE9F}" srcOrd="4" destOrd="0" presId="urn:microsoft.com/office/officeart/2005/8/layout/orgChart1"/>
    <dgm:cxn modelId="{7FC935C0-28D0-422E-9590-394DC6BD36CD}" type="presParOf" srcId="{900B1483-7A6A-4D10-82E5-976623FC5A5E}" destId="{35B4CE96-7576-4E10-B3E4-AEF66E776C98}" srcOrd="5" destOrd="0" presId="urn:microsoft.com/office/officeart/2005/8/layout/orgChart1"/>
    <dgm:cxn modelId="{95438520-9308-44F8-8CA7-855D87FD125D}" type="presParOf" srcId="{35B4CE96-7576-4E10-B3E4-AEF66E776C98}" destId="{CFDC2949-2F9D-46EB-9A6A-DB2ADA96E2D3}" srcOrd="0" destOrd="0" presId="urn:microsoft.com/office/officeart/2005/8/layout/orgChart1"/>
    <dgm:cxn modelId="{79B76F12-9C4B-40AC-BA1E-561C44B38035}" type="presParOf" srcId="{CFDC2949-2F9D-46EB-9A6A-DB2ADA96E2D3}" destId="{E4BE1321-3FBB-4F44-886A-284BAD788E60}" srcOrd="0" destOrd="0" presId="urn:microsoft.com/office/officeart/2005/8/layout/orgChart1"/>
    <dgm:cxn modelId="{51504299-F246-491C-8F8E-8ABB048DE189}" type="presParOf" srcId="{CFDC2949-2F9D-46EB-9A6A-DB2ADA96E2D3}" destId="{96CA6CA7-668F-4C61-B365-2E903A5AB021}" srcOrd="1" destOrd="0" presId="urn:microsoft.com/office/officeart/2005/8/layout/orgChart1"/>
    <dgm:cxn modelId="{22F1CBD3-3508-4939-811E-5350EAC77AD0}" type="presParOf" srcId="{35B4CE96-7576-4E10-B3E4-AEF66E776C98}" destId="{DFCCAB8E-6E72-4E1A-B3AC-DD3118D8A099}" srcOrd="1" destOrd="0" presId="urn:microsoft.com/office/officeart/2005/8/layout/orgChart1"/>
    <dgm:cxn modelId="{BFD1DADC-B077-426A-B90F-3954B0D5F56E}" type="presParOf" srcId="{35B4CE96-7576-4E10-B3E4-AEF66E776C98}" destId="{F285E7F6-4F7F-4F2C-9828-CC1C499402D9}" srcOrd="2" destOrd="0" presId="urn:microsoft.com/office/officeart/2005/8/layout/orgChart1"/>
    <dgm:cxn modelId="{440041C2-C530-4BD7-B1F1-13FCE5231EC6}" type="presParOf" srcId="{5A6DF53C-F049-4D29-9CDF-A73BC7076751}" destId="{6E598160-B648-4921-8E4A-76798528E2C7}" srcOrd="2" destOrd="0" presId="urn:microsoft.com/office/officeart/2005/8/layout/orgChart1"/>
    <dgm:cxn modelId="{D67DC907-38BB-491C-9E42-826ED8811DDF}" type="presParOf" srcId="{B39EA8CC-D02B-4765-834A-32EBE4833ED8}" destId="{4DB33146-BC2C-4374-AA9A-EE9C89DC6729}" srcOrd="2" destOrd="0" presId="urn:microsoft.com/office/officeart/2005/8/layout/orgChart1"/>
    <dgm:cxn modelId="{70858AD9-2DFA-4418-9601-AD987D462CCB}" type="presParOf" srcId="{B39EA8CC-D02B-4765-834A-32EBE4833ED8}" destId="{19FB18D3-92C9-4823-B4B4-7ABC93AC3485}" srcOrd="3" destOrd="0" presId="urn:microsoft.com/office/officeart/2005/8/layout/orgChart1"/>
    <dgm:cxn modelId="{F6673F65-1E96-4DCB-9889-4A699EE8677E}" type="presParOf" srcId="{19FB18D3-92C9-4823-B4B4-7ABC93AC3485}" destId="{8D3AFC64-2D71-4574-BCD5-922C65B7E7DC}" srcOrd="0" destOrd="0" presId="urn:microsoft.com/office/officeart/2005/8/layout/orgChart1"/>
    <dgm:cxn modelId="{F0BDBDB4-E6CB-4398-9913-1801A3F9C3AA}" type="presParOf" srcId="{8D3AFC64-2D71-4574-BCD5-922C65B7E7DC}" destId="{49482814-EE77-441C-921A-9724E3B46A25}" srcOrd="0" destOrd="0" presId="urn:microsoft.com/office/officeart/2005/8/layout/orgChart1"/>
    <dgm:cxn modelId="{91FD0B21-F91D-4F83-98C5-F1060B415881}" type="presParOf" srcId="{8D3AFC64-2D71-4574-BCD5-922C65B7E7DC}" destId="{921B0A35-1AB6-4D96-8BDF-EB641B6A6047}" srcOrd="1" destOrd="0" presId="urn:microsoft.com/office/officeart/2005/8/layout/orgChart1"/>
    <dgm:cxn modelId="{035B057F-133E-4EA8-89CC-7897BE9FC4A4}" type="presParOf" srcId="{19FB18D3-92C9-4823-B4B4-7ABC93AC3485}" destId="{42CC6267-4CD8-432F-A49D-51FB7AEBFC94}" srcOrd="1" destOrd="0" presId="urn:microsoft.com/office/officeart/2005/8/layout/orgChart1"/>
    <dgm:cxn modelId="{5218E3F0-DBAF-434B-BA65-D67C1BA1C577}" type="presParOf" srcId="{42CC6267-4CD8-432F-A49D-51FB7AEBFC94}" destId="{84F16218-636F-4201-9A92-31FC8A303D26}" srcOrd="0" destOrd="0" presId="urn:microsoft.com/office/officeart/2005/8/layout/orgChart1"/>
    <dgm:cxn modelId="{F686768F-6B3C-4247-9194-D09A089E2FE9}" type="presParOf" srcId="{42CC6267-4CD8-432F-A49D-51FB7AEBFC94}" destId="{B01C4810-2245-4E9A-BDC4-200798356B37}" srcOrd="1" destOrd="0" presId="urn:microsoft.com/office/officeart/2005/8/layout/orgChart1"/>
    <dgm:cxn modelId="{D332467D-6BF7-4F57-9648-0528BC27166F}" type="presParOf" srcId="{B01C4810-2245-4E9A-BDC4-200798356B37}" destId="{E98517D7-6E1E-4955-B0DE-0F8FCAFA89FB}" srcOrd="0" destOrd="0" presId="urn:microsoft.com/office/officeart/2005/8/layout/orgChart1"/>
    <dgm:cxn modelId="{D4B366CA-0F0B-42A8-8BCF-04C9494DEDC0}" type="presParOf" srcId="{E98517D7-6E1E-4955-B0DE-0F8FCAFA89FB}" destId="{2E407501-1192-4035-BA8B-78F44BED8DBA}" srcOrd="0" destOrd="0" presId="urn:microsoft.com/office/officeart/2005/8/layout/orgChart1"/>
    <dgm:cxn modelId="{9BC11910-4B14-4DF2-B574-F82E2D103F69}" type="presParOf" srcId="{E98517D7-6E1E-4955-B0DE-0F8FCAFA89FB}" destId="{DDD5CAAB-8759-47D7-ABDE-4F5E12E52FA3}" srcOrd="1" destOrd="0" presId="urn:microsoft.com/office/officeart/2005/8/layout/orgChart1"/>
    <dgm:cxn modelId="{848C3961-3B24-4143-A97E-1A5A9E425134}" type="presParOf" srcId="{B01C4810-2245-4E9A-BDC4-200798356B37}" destId="{653C8AF9-3958-430B-9B89-712D58C9D7CF}" srcOrd="1" destOrd="0" presId="urn:microsoft.com/office/officeart/2005/8/layout/orgChart1"/>
    <dgm:cxn modelId="{F2C8F7F4-E84A-44C5-B377-CA7E14F7F269}" type="presParOf" srcId="{B01C4810-2245-4E9A-BDC4-200798356B37}" destId="{DE64F93D-7FC6-4634-BF46-61D532125BF0}" srcOrd="2" destOrd="0" presId="urn:microsoft.com/office/officeart/2005/8/layout/orgChart1"/>
    <dgm:cxn modelId="{6B364B97-A50B-4F90-92A6-294C614DD9EC}" type="presParOf" srcId="{42CC6267-4CD8-432F-A49D-51FB7AEBFC94}" destId="{92C456A3-729D-4D81-9D45-078A53F8B650}" srcOrd="2" destOrd="0" presId="urn:microsoft.com/office/officeart/2005/8/layout/orgChart1"/>
    <dgm:cxn modelId="{F69BA10B-EA54-4C64-9AF6-F5277CD796A6}" type="presParOf" srcId="{42CC6267-4CD8-432F-A49D-51FB7AEBFC94}" destId="{55212329-ED7A-47CF-9D45-397F48B668B3}" srcOrd="3" destOrd="0" presId="urn:microsoft.com/office/officeart/2005/8/layout/orgChart1"/>
    <dgm:cxn modelId="{AA82607A-0C07-4945-864A-5A8AD03330EA}" type="presParOf" srcId="{55212329-ED7A-47CF-9D45-397F48B668B3}" destId="{BCA4B888-4018-4A3F-AD24-F068553D3355}" srcOrd="0" destOrd="0" presId="urn:microsoft.com/office/officeart/2005/8/layout/orgChart1"/>
    <dgm:cxn modelId="{B280852F-7817-4B8A-839E-AB107454BD5F}" type="presParOf" srcId="{BCA4B888-4018-4A3F-AD24-F068553D3355}" destId="{BC0F3E96-7615-4FE7-8FEB-514523395D0F}" srcOrd="0" destOrd="0" presId="urn:microsoft.com/office/officeart/2005/8/layout/orgChart1"/>
    <dgm:cxn modelId="{1D2FD94E-5197-42F5-8485-AEF2D4576A02}" type="presParOf" srcId="{BCA4B888-4018-4A3F-AD24-F068553D3355}" destId="{5A98A493-3D48-4F46-AF86-B147B9CA50DB}" srcOrd="1" destOrd="0" presId="urn:microsoft.com/office/officeart/2005/8/layout/orgChart1"/>
    <dgm:cxn modelId="{B5E5C48F-7902-4622-8FDF-26C742A48596}" type="presParOf" srcId="{55212329-ED7A-47CF-9D45-397F48B668B3}" destId="{BC6145CB-79A7-4A67-87AE-66803F44BEE1}" srcOrd="1" destOrd="0" presId="urn:microsoft.com/office/officeart/2005/8/layout/orgChart1"/>
    <dgm:cxn modelId="{774DC378-2954-4337-9E9F-7238948AB91A}" type="presParOf" srcId="{55212329-ED7A-47CF-9D45-397F48B668B3}" destId="{C26C3A30-128D-452B-8DF2-8B5501A4B874}" srcOrd="2" destOrd="0" presId="urn:microsoft.com/office/officeart/2005/8/layout/orgChart1"/>
    <dgm:cxn modelId="{CFD9800D-F99E-4DB7-9CA6-033F0821DA60}" type="presParOf" srcId="{42CC6267-4CD8-432F-A49D-51FB7AEBFC94}" destId="{56BF6BEA-E0FB-4AF0-9D76-514E71EA7644}" srcOrd="4" destOrd="0" presId="urn:microsoft.com/office/officeart/2005/8/layout/orgChart1"/>
    <dgm:cxn modelId="{EC6112EC-299F-45CE-B9CF-2F7EE4D7A6E7}" type="presParOf" srcId="{42CC6267-4CD8-432F-A49D-51FB7AEBFC94}" destId="{733EE0BF-356A-4B6E-83C0-E77160D441FE}" srcOrd="5" destOrd="0" presId="urn:microsoft.com/office/officeart/2005/8/layout/orgChart1"/>
    <dgm:cxn modelId="{04E2BF24-643F-4C77-8042-349AF5C63D8F}" type="presParOf" srcId="{733EE0BF-356A-4B6E-83C0-E77160D441FE}" destId="{5C238D6B-5183-4C3E-AAD5-E73B36DC4F7F}" srcOrd="0" destOrd="0" presId="urn:microsoft.com/office/officeart/2005/8/layout/orgChart1"/>
    <dgm:cxn modelId="{B1A86445-DEEB-4906-A082-38F671B33098}" type="presParOf" srcId="{5C238D6B-5183-4C3E-AAD5-E73B36DC4F7F}" destId="{4B8B1C12-A8A2-4146-BCA3-99B6743FAC26}" srcOrd="0" destOrd="0" presId="urn:microsoft.com/office/officeart/2005/8/layout/orgChart1"/>
    <dgm:cxn modelId="{798EED84-8C0B-452E-B8D2-A027852E8CFF}" type="presParOf" srcId="{5C238D6B-5183-4C3E-AAD5-E73B36DC4F7F}" destId="{7FB88AEC-1C2E-4E59-9FB7-0428C315FBDD}" srcOrd="1" destOrd="0" presId="urn:microsoft.com/office/officeart/2005/8/layout/orgChart1"/>
    <dgm:cxn modelId="{D93CE4D4-1540-4FCC-83C1-3E570BE34D97}" type="presParOf" srcId="{733EE0BF-356A-4B6E-83C0-E77160D441FE}" destId="{018DF919-84AF-4B32-B314-196D294A10B0}" srcOrd="1" destOrd="0" presId="urn:microsoft.com/office/officeart/2005/8/layout/orgChart1"/>
    <dgm:cxn modelId="{E880C40B-3FE3-4CE0-99C0-94061409AD2E}" type="presParOf" srcId="{733EE0BF-356A-4B6E-83C0-E77160D441FE}" destId="{E90F9F1A-D999-4E68-BD89-5CC6165DEBCA}" srcOrd="2" destOrd="0" presId="urn:microsoft.com/office/officeart/2005/8/layout/orgChart1"/>
    <dgm:cxn modelId="{0D0C7AB2-24F6-431D-BEA5-71E823F1774A}" type="presParOf" srcId="{19FB18D3-92C9-4823-B4B4-7ABC93AC3485}" destId="{5F2369F7-9381-40D6-981F-D3E061AB6C7A}" srcOrd="2" destOrd="0" presId="urn:microsoft.com/office/officeart/2005/8/layout/orgChart1"/>
    <dgm:cxn modelId="{4FCF981F-C233-4DDB-AE7F-322613712AF6}" type="presParOf" srcId="{F3FFDD7D-A463-4AA4-8923-9D2D311251F0}" destId="{3DF7A6B5-3B61-42A0-A6EB-DFF0A447504B}" srcOrd="2" destOrd="0" presId="urn:microsoft.com/office/officeart/2005/8/layout/orgChart1"/>
    <dgm:cxn modelId="{B8331FC1-E632-48CE-906C-0884698FCB58}" type="presParOf" srcId="{FEF2306B-F6D6-481C-9268-C6EA0F7A005E}" destId="{52A8E2E9-D193-4013-91CD-8C6EF9AEE16C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F6BEA-E0FB-4AF0-9D76-514E71EA7644}">
      <dsp:nvSpPr>
        <dsp:cNvPr id="0" name=""/>
        <dsp:cNvSpPr/>
      </dsp:nvSpPr>
      <dsp:spPr>
        <a:xfrm>
          <a:off x="5992184" y="2140334"/>
          <a:ext cx="258300" cy="209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754"/>
              </a:lnTo>
              <a:lnTo>
                <a:pt x="258300" y="20937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456A3-729D-4D81-9D45-078A53F8B650}">
      <dsp:nvSpPr>
        <dsp:cNvPr id="0" name=""/>
        <dsp:cNvSpPr/>
      </dsp:nvSpPr>
      <dsp:spPr>
        <a:xfrm>
          <a:off x="5992184" y="2140334"/>
          <a:ext cx="258300" cy="130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028"/>
              </a:lnTo>
              <a:lnTo>
                <a:pt x="258300" y="1303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16218-636F-4201-9A92-31FC8A303D26}">
      <dsp:nvSpPr>
        <dsp:cNvPr id="0" name=""/>
        <dsp:cNvSpPr/>
      </dsp:nvSpPr>
      <dsp:spPr>
        <a:xfrm>
          <a:off x="5992184" y="2140334"/>
          <a:ext cx="258300" cy="51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01"/>
              </a:lnTo>
              <a:lnTo>
                <a:pt x="258300" y="512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33146-BC2C-4374-AA9A-EE9C89DC6729}">
      <dsp:nvSpPr>
        <dsp:cNvPr id="0" name=""/>
        <dsp:cNvSpPr/>
      </dsp:nvSpPr>
      <dsp:spPr>
        <a:xfrm>
          <a:off x="5854246" y="1349608"/>
          <a:ext cx="826738" cy="233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38"/>
              </a:lnTo>
              <a:lnTo>
                <a:pt x="826738" y="116938"/>
              </a:lnTo>
              <a:lnTo>
                <a:pt x="826738" y="2338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FC142-95B7-42A1-A374-C7B55D34DE9F}">
      <dsp:nvSpPr>
        <dsp:cNvPr id="0" name=""/>
        <dsp:cNvSpPr/>
      </dsp:nvSpPr>
      <dsp:spPr>
        <a:xfrm>
          <a:off x="4308467" y="2140334"/>
          <a:ext cx="212939" cy="209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754"/>
              </a:lnTo>
              <a:lnTo>
                <a:pt x="212939" y="20937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AA287-707F-4618-9D6F-96884A0A758F}">
      <dsp:nvSpPr>
        <dsp:cNvPr id="0" name=""/>
        <dsp:cNvSpPr/>
      </dsp:nvSpPr>
      <dsp:spPr>
        <a:xfrm>
          <a:off x="4308467" y="2140334"/>
          <a:ext cx="212939" cy="130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028"/>
              </a:lnTo>
              <a:lnTo>
                <a:pt x="212939" y="1303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FE75C-57C3-4B4E-A789-3A8D24E14435}">
      <dsp:nvSpPr>
        <dsp:cNvPr id="0" name=""/>
        <dsp:cNvSpPr/>
      </dsp:nvSpPr>
      <dsp:spPr>
        <a:xfrm>
          <a:off x="4308467" y="2140334"/>
          <a:ext cx="212939" cy="51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01"/>
              </a:lnTo>
              <a:lnTo>
                <a:pt x="212939" y="512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A5CAB-8160-467F-81A8-2ECD7112F89C}">
      <dsp:nvSpPr>
        <dsp:cNvPr id="0" name=""/>
        <dsp:cNvSpPr/>
      </dsp:nvSpPr>
      <dsp:spPr>
        <a:xfrm>
          <a:off x="4876307" y="1349608"/>
          <a:ext cx="977939" cy="233876"/>
        </a:xfrm>
        <a:custGeom>
          <a:avLst/>
          <a:gdLst/>
          <a:ahLst/>
          <a:cxnLst/>
          <a:rect l="0" t="0" r="0" b="0"/>
          <a:pathLst>
            <a:path>
              <a:moveTo>
                <a:pt x="977939" y="0"/>
              </a:moveTo>
              <a:lnTo>
                <a:pt x="977939" y="116938"/>
              </a:lnTo>
              <a:lnTo>
                <a:pt x="0" y="116938"/>
              </a:lnTo>
              <a:lnTo>
                <a:pt x="0" y="2338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F3D98-7B26-4A55-9769-C7136B0ACFEB}">
      <dsp:nvSpPr>
        <dsp:cNvPr id="0" name=""/>
        <dsp:cNvSpPr/>
      </dsp:nvSpPr>
      <dsp:spPr>
        <a:xfrm>
          <a:off x="3936751" y="556849"/>
          <a:ext cx="1917495" cy="235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70"/>
              </a:lnTo>
              <a:lnTo>
                <a:pt x="1917495" y="118970"/>
              </a:lnTo>
              <a:lnTo>
                <a:pt x="1917495" y="23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622B8-EE22-40EE-834C-282610E72E40}">
      <dsp:nvSpPr>
        <dsp:cNvPr id="0" name=""/>
        <dsp:cNvSpPr/>
      </dsp:nvSpPr>
      <dsp:spPr>
        <a:xfrm>
          <a:off x="2432793" y="2172197"/>
          <a:ext cx="298428" cy="29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132"/>
              </a:lnTo>
              <a:lnTo>
                <a:pt x="298428" y="2985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972FF-E49B-42CB-B890-A25F1F4E69C0}">
      <dsp:nvSpPr>
        <dsp:cNvPr id="0" name=""/>
        <dsp:cNvSpPr/>
      </dsp:nvSpPr>
      <dsp:spPr>
        <a:xfrm>
          <a:off x="2432793" y="2172197"/>
          <a:ext cx="298428" cy="206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892"/>
              </a:lnTo>
              <a:lnTo>
                <a:pt x="298428" y="20618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3CCDC-F891-4747-AD9F-F2465A985883}">
      <dsp:nvSpPr>
        <dsp:cNvPr id="0" name=""/>
        <dsp:cNvSpPr/>
      </dsp:nvSpPr>
      <dsp:spPr>
        <a:xfrm>
          <a:off x="2432793" y="2172197"/>
          <a:ext cx="298428" cy="1271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165"/>
              </a:lnTo>
              <a:lnTo>
                <a:pt x="298428" y="1271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F2203-EEAD-4E84-88E1-62B8F4904DDA}">
      <dsp:nvSpPr>
        <dsp:cNvPr id="0" name=""/>
        <dsp:cNvSpPr/>
      </dsp:nvSpPr>
      <dsp:spPr>
        <a:xfrm>
          <a:off x="2432793" y="2172197"/>
          <a:ext cx="298428" cy="480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438"/>
              </a:lnTo>
              <a:lnTo>
                <a:pt x="298428" y="4804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4A71-A100-427E-B5AC-6AB0C97A8C0A}">
      <dsp:nvSpPr>
        <dsp:cNvPr id="0" name=""/>
        <dsp:cNvSpPr/>
      </dsp:nvSpPr>
      <dsp:spPr>
        <a:xfrm>
          <a:off x="1907340" y="1364036"/>
          <a:ext cx="1166204" cy="25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73"/>
              </a:lnTo>
              <a:lnTo>
                <a:pt x="1166204" y="134373"/>
              </a:lnTo>
              <a:lnTo>
                <a:pt x="1166204" y="2513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E709A-C424-4F57-A2BA-82B4365B4E9F}">
      <dsp:nvSpPr>
        <dsp:cNvPr id="0" name=""/>
        <dsp:cNvSpPr/>
      </dsp:nvSpPr>
      <dsp:spPr>
        <a:xfrm>
          <a:off x="607276" y="2172197"/>
          <a:ext cx="204052" cy="364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3345"/>
              </a:lnTo>
              <a:lnTo>
                <a:pt x="204052" y="3643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B0731-AE1E-4868-8D93-FD53606FF233}">
      <dsp:nvSpPr>
        <dsp:cNvPr id="0" name=""/>
        <dsp:cNvSpPr/>
      </dsp:nvSpPr>
      <dsp:spPr>
        <a:xfrm>
          <a:off x="607276" y="2172197"/>
          <a:ext cx="204052" cy="2852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618"/>
              </a:lnTo>
              <a:lnTo>
                <a:pt x="204052" y="2852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A759B-D1B1-4E28-947D-F7CCC2AEC9CF}">
      <dsp:nvSpPr>
        <dsp:cNvPr id="0" name=""/>
        <dsp:cNvSpPr/>
      </dsp:nvSpPr>
      <dsp:spPr>
        <a:xfrm>
          <a:off x="607276" y="2172197"/>
          <a:ext cx="204052" cy="206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892"/>
              </a:lnTo>
              <a:lnTo>
                <a:pt x="204052" y="20618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E9919-D889-4506-A5D6-1EEC86C6AE7B}">
      <dsp:nvSpPr>
        <dsp:cNvPr id="0" name=""/>
        <dsp:cNvSpPr/>
      </dsp:nvSpPr>
      <dsp:spPr>
        <a:xfrm>
          <a:off x="607276" y="2172197"/>
          <a:ext cx="204052" cy="1271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165"/>
              </a:lnTo>
              <a:lnTo>
                <a:pt x="204052" y="1271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FE427-3524-41ED-8CB8-D9419D45F6C1}">
      <dsp:nvSpPr>
        <dsp:cNvPr id="0" name=""/>
        <dsp:cNvSpPr/>
      </dsp:nvSpPr>
      <dsp:spPr>
        <a:xfrm>
          <a:off x="607276" y="2172197"/>
          <a:ext cx="204052" cy="480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438"/>
              </a:lnTo>
              <a:lnTo>
                <a:pt x="204052" y="4804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9719A-B1BE-4000-8138-79255A829002}">
      <dsp:nvSpPr>
        <dsp:cNvPr id="0" name=""/>
        <dsp:cNvSpPr/>
      </dsp:nvSpPr>
      <dsp:spPr>
        <a:xfrm>
          <a:off x="1292901" y="1364036"/>
          <a:ext cx="614439" cy="251311"/>
        </a:xfrm>
        <a:custGeom>
          <a:avLst/>
          <a:gdLst/>
          <a:ahLst/>
          <a:cxnLst/>
          <a:rect l="0" t="0" r="0" b="0"/>
          <a:pathLst>
            <a:path>
              <a:moveTo>
                <a:pt x="614439" y="0"/>
              </a:moveTo>
              <a:lnTo>
                <a:pt x="614439" y="134373"/>
              </a:lnTo>
              <a:lnTo>
                <a:pt x="0" y="134373"/>
              </a:lnTo>
              <a:lnTo>
                <a:pt x="0" y="2513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F4630-DB9D-4E28-84A6-817565B92DE5}">
      <dsp:nvSpPr>
        <dsp:cNvPr id="0" name=""/>
        <dsp:cNvSpPr/>
      </dsp:nvSpPr>
      <dsp:spPr>
        <a:xfrm>
          <a:off x="1907340" y="556849"/>
          <a:ext cx="2029411" cy="250336"/>
        </a:xfrm>
        <a:custGeom>
          <a:avLst/>
          <a:gdLst/>
          <a:ahLst/>
          <a:cxnLst/>
          <a:rect l="0" t="0" r="0" b="0"/>
          <a:pathLst>
            <a:path>
              <a:moveTo>
                <a:pt x="2029411" y="0"/>
              </a:moveTo>
              <a:lnTo>
                <a:pt x="2029411" y="133398"/>
              </a:lnTo>
              <a:lnTo>
                <a:pt x="0" y="133398"/>
              </a:lnTo>
              <a:lnTo>
                <a:pt x="0" y="250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87417-371B-49A0-8E7A-B3F6EB586729}">
      <dsp:nvSpPr>
        <dsp:cNvPr id="0" name=""/>
        <dsp:cNvSpPr/>
      </dsp:nvSpPr>
      <dsp:spPr>
        <a:xfrm>
          <a:off x="435870" y="0"/>
          <a:ext cx="7001761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INFLUENCES OF CONSUMER BEHAVIOUR	</a:t>
          </a:r>
        </a:p>
      </dsp:txBody>
      <dsp:txXfrm>
        <a:off x="435870" y="0"/>
        <a:ext cx="7001761" cy="556849"/>
      </dsp:txXfrm>
    </dsp:sp>
    <dsp:sp modelId="{D2A0B93F-70EB-499C-9344-70B1D55860E4}">
      <dsp:nvSpPr>
        <dsp:cNvPr id="0" name=""/>
        <dsp:cNvSpPr/>
      </dsp:nvSpPr>
      <dsp:spPr>
        <a:xfrm>
          <a:off x="435870" y="807186"/>
          <a:ext cx="294293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INTERNAL FACTORS</a:t>
          </a:r>
        </a:p>
      </dsp:txBody>
      <dsp:txXfrm>
        <a:off x="435870" y="807186"/>
        <a:ext cx="2942939" cy="556849"/>
      </dsp:txXfrm>
    </dsp:sp>
    <dsp:sp modelId="{19665D8F-DF50-4666-AB3E-6AFCF780AB3A}">
      <dsp:nvSpPr>
        <dsp:cNvPr id="0" name=""/>
        <dsp:cNvSpPr/>
      </dsp:nvSpPr>
      <dsp:spPr>
        <a:xfrm>
          <a:off x="435870" y="1615348"/>
          <a:ext cx="1714061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PERSONAL</a:t>
          </a:r>
        </a:p>
      </dsp:txBody>
      <dsp:txXfrm>
        <a:off x="435870" y="1615348"/>
        <a:ext cx="1714061" cy="556849"/>
      </dsp:txXfrm>
    </dsp:sp>
    <dsp:sp modelId="{1BE6F11A-69A0-470E-8955-0A7E919F41B1}">
      <dsp:nvSpPr>
        <dsp:cNvPr id="0" name=""/>
        <dsp:cNvSpPr/>
      </dsp:nvSpPr>
      <dsp:spPr>
        <a:xfrm>
          <a:off x="811329" y="2374211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AGE</a:t>
          </a:r>
        </a:p>
      </dsp:txBody>
      <dsp:txXfrm>
        <a:off x="811329" y="2374211"/>
        <a:ext cx="1113699" cy="556849"/>
      </dsp:txXfrm>
    </dsp:sp>
    <dsp:sp modelId="{24BA994F-4F55-40A6-B0FB-CD892449DFC4}">
      <dsp:nvSpPr>
        <dsp:cNvPr id="0" name=""/>
        <dsp:cNvSpPr/>
      </dsp:nvSpPr>
      <dsp:spPr>
        <a:xfrm>
          <a:off x="811329" y="3164938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INCOME</a:t>
          </a:r>
        </a:p>
      </dsp:txBody>
      <dsp:txXfrm>
        <a:off x="811329" y="3164938"/>
        <a:ext cx="1113699" cy="556849"/>
      </dsp:txXfrm>
    </dsp:sp>
    <dsp:sp modelId="{FBDC722B-EE10-4348-A96E-CEC70AF40D67}">
      <dsp:nvSpPr>
        <dsp:cNvPr id="0" name=""/>
        <dsp:cNvSpPr/>
      </dsp:nvSpPr>
      <dsp:spPr>
        <a:xfrm>
          <a:off x="811329" y="3955665"/>
          <a:ext cx="1368035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OCCUPATION</a:t>
          </a:r>
        </a:p>
      </dsp:txBody>
      <dsp:txXfrm>
        <a:off x="811329" y="3955665"/>
        <a:ext cx="1368035" cy="556849"/>
      </dsp:txXfrm>
    </dsp:sp>
    <dsp:sp modelId="{69743541-5FD3-47F1-B9EC-EE9EF9CED100}">
      <dsp:nvSpPr>
        <dsp:cNvPr id="0" name=""/>
        <dsp:cNvSpPr/>
      </dsp:nvSpPr>
      <dsp:spPr>
        <a:xfrm>
          <a:off x="811329" y="4746391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LIFESTYLE</a:t>
          </a:r>
        </a:p>
      </dsp:txBody>
      <dsp:txXfrm>
        <a:off x="811329" y="4746391"/>
        <a:ext cx="1113699" cy="556849"/>
      </dsp:txXfrm>
    </dsp:sp>
    <dsp:sp modelId="{4F3FEF9E-05D7-4C5E-995A-74E1F9D4354C}">
      <dsp:nvSpPr>
        <dsp:cNvPr id="0" name=""/>
        <dsp:cNvSpPr/>
      </dsp:nvSpPr>
      <dsp:spPr>
        <a:xfrm>
          <a:off x="811329" y="5537118"/>
          <a:ext cx="1661918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PERSONALITY</a:t>
          </a:r>
        </a:p>
      </dsp:txBody>
      <dsp:txXfrm>
        <a:off x="811329" y="5537118"/>
        <a:ext cx="1661918" cy="556849"/>
      </dsp:txXfrm>
    </dsp:sp>
    <dsp:sp modelId="{E9516C4A-31B8-4022-AF7C-BDF47F365108}">
      <dsp:nvSpPr>
        <dsp:cNvPr id="0" name=""/>
        <dsp:cNvSpPr/>
      </dsp:nvSpPr>
      <dsp:spPr>
        <a:xfrm>
          <a:off x="2272606" y="1615348"/>
          <a:ext cx="1601878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PSYCHOLOGICAL</a:t>
          </a:r>
        </a:p>
      </dsp:txBody>
      <dsp:txXfrm>
        <a:off x="2272606" y="1615348"/>
        <a:ext cx="1601878" cy="556849"/>
      </dsp:txXfrm>
    </dsp:sp>
    <dsp:sp modelId="{42BD2653-CAC3-4636-8005-AE1E337B8C15}">
      <dsp:nvSpPr>
        <dsp:cNvPr id="0" name=""/>
        <dsp:cNvSpPr/>
      </dsp:nvSpPr>
      <dsp:spPr>
        <a:xfrm>
          <a:off x="2731221" y="2374211"/>
          <a:ext cx="1495598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MOTIVATION </a:t>
          </a:r>
        </a:p>
      </dsp:txBody>
      <dsp:txXfrm>
        <a:off x="2731221" y="2374211"/>
        <a:ext cx="1495598" cy="556849"/>
      </dsp:txXfrm>
    </dsp:sp>
    <dsp:sp modelId="{3B33A591-1CF0-4CEB-99E7-5975FB48E5B5}">
      <dsp:nvSpPr>
        <dsp:cNvPr id="0" name=""/>
        <dsp:cNvSpPr/>
      </dsp:nvSpPr>
      <dsp:spPr>
        <a:xfrm>
          <a:off x="2731221" y="3164938"/>
          <a:ext cx="1495598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PERCEPTION</a:t>
          </a:r>
        </a:p>
      </dsp:txBody>
      <dsp:txXfrm>
        <a:off x="2731221" y="3164938"/>
        <a:ext cx="1495598" cy="556849"/>
      </dsp:txXfrm>
    </dsp:sp>
    <dsp:sp modelId="{9941CB81-59FA-497A-9535-4B3C45E5FC57}">
      <dsp:nvSpPr>
        <dsp:cNvPr id="0" name=""/>
        <dsp:cNvSpPr/>
      </dsp:nvSpPr>
      <dsp:spPr>
        <a:xfrm>
          <a:off x="2731221" y="3955665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LEARNING</a:t>
          </a:r>
        </a:p>
      </dsp:txBody>
      <dsp:txXfrm>
        <a:off x="2731221" y="3955665"/>
        <a:ext cx="1113699" cy="556849"/>
      </dsp:txXfrm>
    </dsp:sp>
    <dsp:sp modelId="{73FE5578-5A68-40A5-85F8-7180F53E009E}">
      <dsp:nvSpPr>
        <dsp:cNvPr id="0" name=""/>
        <dsp:cNvSpPr/>
      </dsp:nvSpPr>
      <dsp:spPr>
        <a:xfrm>
          <a:off x="2731221" y="4746391"/>
          <a:ext cx="1113699" cy="8218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BELIEFS AND ATTITUDE</a:t>
          </a:r>
        </a:p>
      </dsp:txBody>
      <dsp:txXfrm>
        <a:off x="2731221" y="4746391"/>
        <a:ext cx="1113699" cy="821876"/>
      </dsp:txXfrm>
    </dsp:sp>
    <dsp:sp modelId="{BD66A229-3CAB-4082-B468-4A54233BE65A}">
      <dsp:nvSpPr>
        <dsp:cNvPr id="0" name=""/>
        <dsp:cNvSpPr/>
      </dsp:nvSpPr>
      <dsp:spPr>
        <a:xfrm>
          <a:off x="4315654" y="792758"/>
          <a:ext cx="3077185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EXTERNAL FACTORS</a:t>
          </a:r>
        </a:p>
      </dsp:txBody>
      <dsp:txXfrm>
        <a:off x="4315654" y="792758"/>
        <a:ext cx="3077185" cy="556849"/>
      </dsp:txXfrm>
    </dsp:sp>
    <dsp:sp modelId="{FCD9BC4B-1853-4DE6-8F12-D6753D69A049}">
      <dsp:nvSpPr>
        <dsp:cNvPr id="0" name=""/>
        <dsp:cNvSpPr/>
      </dsp:nvSpPr>
      <dsp:spPr>
        <a:xfrm>
          <a:off x="4166507" y="1583485"/>
          <a:ext cx="14195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CULTURAL</a:t>
          </a:r>
        </a:p>
      </dsp:txBody>
      <dsp:txXfrm>
        <a:off x="4166507" y="1583485"/>
        <a:ext cx="1419599" cy="556849"/>
      </dsp:txXfrm>
    </dsp:sp>
    <dsp:sp modelId="{15535DBD-3631-4E20-993E-659DA874E022}">
      <dsp:nvSpPr>
        <dsp:cNvPr id="0" name=""/>
        <dsp:cNvSpPr/>
      </dsp:nvSpPr>
      <dsp:spPr>
        <a:xfrm>
          <a:off x="4521407" y="2374211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CULTURE</a:t>
          </a:r>
        </a:p>
      </dsp:txBody>
      <dsp:txXfrm>
        <a:off x="4521407" y="2374211"/>
        <a:ext cx="1113699" cy="556849"/>
      </dsp:txXfrm>
    </dsp:sp>
    <dsp:sp modelId="{C79F6D25-527E-4411-BDAB-C688B6CAFD88}">
      <dsp:nvSpPr>
        <dsp:cNvPr id="0" name=""/>
        <dsp:cNvSpPr/>
      </dsp:nvSpPr>
      <dsp:spPr>
        <a:xfrm>
          <a:off x="4521407" y="3164938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SUB-CULTURE</a:t>
          </a:r>
        </a:p>
      </dsp:txBody>
      <dsp:txXfrm>
        <a:off x="4521407" y="3164938"/>
        <a:ext cx="1113699" cy="556849"/>
      </dsp:txXfrm>
    </dsp:sp>
    <dsp:sp modelId="{E4BE1321-3FBB-4F44-886A-284BAD788E60}">
      <dsp:nvSpPr>
        <dsp:cNvPr id="0" name=""/>
        <dsp:cNvSpPr/>
      </dsp:nvSpPr>
      <dsp:spPr>
        <a:xfrm>
          <a:off x="4521407" y="3955665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SOCIAL CLASS</a:t>
          </a:r>
        </a:p>
      </dsp:txBody>
      <dsp:txXfrm>
        <a:off x="4521407" y="3955665"/>
        <a:ext cx="1113699" cy="556849"/>
      </dsp:txXfrm>
    </dsp:sp>
    <dsp:sp modelId="{49482814-EE77-441C-921A-9724E3B46A25}">
      <dsp:nvSpPr>
        <dsp:cNvPr id="0" name=""/>
        <dsp:cNvSpPr/>
      </dsp:nvSpPr>
      <dsp:spPr>
        <a:xfrm>
          <a:off x="5819983" y="1583485"/>
          <a:ext cx="1722002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SOCIAL</a:t>
          </a:r>
        </a:p>
      </dsp:txBody>
      <dsp:txXfrm>
        <a:off x="5819983" y="1583485"/>
        <a:ext cx="1722002" cy="556849"/>
      </dsp:txXfrm>
    </dsp:sp>
    <dsp:sp modelId="{2E407501-1192-4035-BA8B-78F44BED8DBA}">
      <dsp:nvSpPr>
        <dsp:cNvPr id="0" name=""/>
        <dsp:cNvSpPr/>
      </dsp:nvSpPr>
      <dsp:spPr>
        <a:xfrm>
          <a:off x="6250484" y="2374211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FAMILY</a:t>
          </a:r>
        </a:p>
      </dsp:txBody>
      <dsp:txXfrm>
        <a:off x="6250484" y="2374211"/>
        <a:ext cx="1113699" cy="556849"/>
      </dsp:txXfrm>
    </dsp:sp>
    <dsp:sp modelId="{BC0F3E96-7615-4FE7-8FEB-514523395D0F}">
      <dsp:nvSpPr>
        <dsp:cNvPr id="0" name=""/>
        <dsp:cNvSpPr/>
      </dsp:nvSpPr>
      <dsp:spPr>
        <a:xfrm>
          <a:off x="6250484" y="3164938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REFERENCE GROUP</a:t>
          </a:r>
        </a:p>
      </dsp:txBody>
      <dsp:txXfrm>
        <a:off x="6250484" y="3164938"/>
        <a:ext cx="1113699" cy="556849"/>
      </dsp:txXfrm>
    </dsp:sp>
    <dsp:sp modelId="{4B8B1C12-A8A2-4146-BCA3-99B6743FAC26}">
      <dsp:nvSpPr>
        <dsp:cNvPr id="0" name=""/>
        <dsp:cNvSpPr/>
      </dsp:nvSpPr>
      <dsp:spPr>
        <a:xfrm>
          <a:off x="6250484" y="3955665"/>
          <a:ext cx="1113699" cy="5568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ROLE AND STATUS</a:t>
          </a:r>
        </a:p>
      </dsp:txBody>
      <dsp:txXfrm>
        <a:off x="6250484" y="3955665"/>
        <a:ext cx="1113699" cy="556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7D3365-E5FB-4DB1-9B28-F384AC718E7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A32668-4AC9-4AFC-8ECB-B599198070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7391400" cy="784225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MARKETING MANAGEMENT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6629400" cy="1676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2: CONSUMER BEHAVIOUR AND MARKET SEGMENTATION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505200"/>
            <a:ext cx="7772400" cy="2590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PROF. SRIJITA DUTTA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THK JAIN COLLEGE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CLASS-B.COM (HONS and GEN)  SEMESTER- II SEC- A and 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43088" cy="2057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PART 1</a:t>
            </a:r>
            <a:br>
              <a:rPr lang="en-US" sz="5400" dirty="0" smtClean="0"/>
            </a:br>
            <a:r>
              <a:rPr lang="en-US" sz="5400" dirty="0" smtClean="0"/>
              <a:t>CONSUMER BEHAVIOUR</a:t>
            </a:r>
            <a:endParaRPr lang="en-US" sz="5400" dirty="0"/>
          </a:p>
        </p:txBody>
      </p:sp>
      <p:pic>
        <p:nvPicPr>
          <p:cNvPr id="1026" name="Picture 2" descr="Image result for consumer be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00300"/>
            <a:ext cx="76200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7939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CONSUMER 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7181088" cy="2438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aim of marketing is to meet and satisfy target customers’ needs and wants. The field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consumer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studies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individuals, groups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select, buy, use, and dispose of goods, services, ideas, or experiences to satisfy their needs and desires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 result for consumer be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33800"/>
            <a:ext cx="390525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Consumer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Louden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‘consumer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decision process and physical activity, which individuals engage in when evaluating, acquiring, using or disposing of goods and services’.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Walter and Paul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‘consumer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process whereby individuals decide what, when, where, how, and from whom to purchase goods and services’.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Engel, Blackwell, and Mansard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‘consumer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actions and decision processes of people who purchase goods and services for personal consumption’.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NATURE OF CONSUMER BEHAVIOUR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8288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Process</a:t>
            </a:r>
          </a:p>
          <a:p>
            <a:r>
              <a:rPr lang="en-US" dirty="0" smtClean="0"/>
              <a:t>Mental and Physical Activities</a:t>
            </a:r>
          </a:p>
          <a:p>
            <a:r>
              <a:rPr lang="en-US" dirty="0" smtClean="0"/>
              <a:t>Influenced by various factors</a:t>
            </a:r>
          </a:p>
          <a:p>
            <a:r>
              <a:rPr lang="en-US" dirty="0" smtClean="0"/>
              <a:t>Undergoes a constant change</a:t>
            </a:r>
          </a:p>
          <a:p>
            <a:r>
              <a:rPr lang="en-US" dirty="0" smtClean="0"/>
              <a:t>Varies from consumer to consumer</a:t>
            </a:r>
          </a:p>
          <a:p>
            <a:r>
              <a:rPr lang="en-US" dirty="0" smtClean="0"/>
              <a:t>Information on consumer </a:t>
            </a:r>
            <a:r>
              <a:rPr lang="en-US" dirty="0" err="1" smtClean="0"/>
              <a:t>behaviour</a:t>
            </a:r>
            <a:r>
              <a:rPr lang="en-US" dirty="0" smtClean="0"/>
              <a:t> is important to the marketers</a:t>
            </a:r>
          </a:p>
          <a:p>
            <a:r>
              <a:rPr lang="en-US" dirty="0" smtClean="0"/>
              <a:t>Leads to purchase decision</a:t>
            </a:r>
          </a:p>
          <a:p>
            <a:r>
              <a:rPr lang="en-US" dirty="0" smtClean="0"/>
              <a:t>Improves standard of living</a:t>
            </a:r>
          </a:p>
          <a:p>
            <a:r>
              <a:rPr lang="en-US" dirty="0" smtClean="0"/>
              <a:t>Reflects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importance of consumer behavi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7467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914400" y="4572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maslows hierarchy of nee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71628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MASLOW’S HIERARCHY OF NEEDS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670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itchFamily="82" charset="0"/>
              </a:rPr>
              <a:t>THANK YOU</a:t>
            </a:r>
            <a:endParaRPr lang="en-US" sz="6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265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MARKETING MANAGEMENT</vt:lpstr>
      <vt:lpstr>PART 1 CONSUMER BEHAVIOUR</vt:lpstr>
      <vt:lpstr>CONSUMER BEHAVIOUR</vt:lpstr>
      <vt:lpstr>Definition of Consumer Behaviour</vt:lpstr>
      <vt:lpstr>NATURE OF CONSUMER BEHAVIOUR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LENOVO</dc:creator>
  <cp:lastModifiedBy>HP</cp:lastModifiedBy>
  <cp:revision>16</cp:revision>
  <dcterms:created xsi:type="dcterms:W3CDTF">2020-03-25T14:37:59Z</dcterms:created>
  <dcterms:modified xsi:type="dcterms:W3CDTF">2020-03-27T13:17:31Z</dcterms:modified>
</cp:coreProperties>
</file>