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8" r:id="rId5"/>
    <p:sldId id="259" r:id="rId6"/>
    <p:sldId id="260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psilophy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192688" cy="464123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Psilophyta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General Characters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1981200"/>
            <a:ext cx="7543800" cy="379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Class is represented by  two living genera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Psilotum</a:t>
            </a:r>
            <a:r>
              <a:rPr kumimoji="0" lang="en-US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Tmeseptris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general characters are as follows: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 The plant body is a rootless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sporophyte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that differentiates into a subterranean rhizome and an aerial erect shoot.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 Branching is dichotomous in both sub­terranean rhizome and aerial shoot.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3. The large rhizoids borne on the rhizome absorb water and nutrients from the soil.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4. On the aerial shoots, spirally arranged scale-like (e.g.,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Psilotum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or leaf-like appendages (e.g.,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Tmesipteris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are borne.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752600"/>
            <a:ext cx="8229600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5. Stele is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protostelic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siphonostelic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with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sclerenchymatous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pith.</a:t>
            </a:r>
            <a:endParaRPr lang="en-US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6. Secondary growth is absent.</a:t>
            </a:r>
            <a:endParaRPr lang="en-US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7. Bi- or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trilocular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sporangia are borne in the axils of leaf-like appendages.</a:t>
            </a:r>
            <a:endParaRPr lang="en-US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8. Mode of sporangial development is of eusporangiate type.</a:t>
            </a:r>
            <a:endParaRPr lang="en-US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9. Spores are of equal sizes and shapes i.e.,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homosporous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10. The gametophytes are non-green, cylindri­cal, branched and subterranean. They grow as saprophytes with an associated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endophytic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fungus.</a:t>
            </a:r>
            <a:endParaRPr lang="en-US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11.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Antherozoids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are spirally coiled and multi- flagellated.</a:t>
            </a:r>
            <a:endParaRPr lang="en-US" sz="28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General Characters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3914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67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3914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8678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88840"/>
            <a:ext cx="2745062" cy="3735811"/>
          </a:xfrm>
          <a:prstGeom prst="rect">
            <a:avLst/>
          </a:prstGeom>
          <a:noFill/>
        </p:spPr>
      </p:pic>
      <p:sp>
        <p:nvSpPr>
          <p:cNvPr id="28680" name="AutoShape 8" descr="Image result for horneophyton"/>
          <p:cNvSpPr>
            <a:spLocks noChangeAspect="1" noChangeArrowheads="1"/>
          </p:cNvSpPr>
          <p:nvPr/>
        </p:nvSpPr>
        <p:spPr bwMode="auto">
          <a:xfrm>
            <a:off x="155575" y="-1608138"/>
            <a:ext cx="19716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8682" name="Picture 10" descr="Image result for horneophy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5554" y="2060848"/>
            <a:ext cx="2266926" cy="3865822"/>
          </a:xfrm>
          <a:prstGeom prst="rect">
            <a:avLst/>
          </a:prstGeom>
          <a:noFill/>
        </p:spPr>
      </p:pic>
      <p:pic>
        <p:nvPicPr>
          <p:cNvPr id="28684" name="Picture 12" descr="Image result for rhynia fossil"/>
          <p:cNvPicPr>
            <a:picLocks noChangeAspect="1" noChangeArrowheads="1"/>
          </p:cNvPicPr>
          <p:nvPr/>
        </p:nvPicPr>
        <p:blipFill>
          <a:blip r:embed="rId4" cstate="print"/>
          <a:srcRect r="56928" b="50743"/>
          <a:stretch>
            <a:fillRect/>
          </a:stretch>
        </p:blipFill>
        <p:spPr bwMode="auto">
          <a:xfrm>
            <a:off x="683568" y="2492896"/>
            <a:ext cx="2571253" cy="2232248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Psilophyta</a:t>
            </a:r>
            <a:r>
              <a:rPr lang="en-US" dirty="0" smtClean="0"/>
              <a:t> (Fossils)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50851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Rhynia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endParaRPr lang="en-IN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55799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Rhynia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endParaRPr lang="en-IN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58772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Horneophyton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endParaRPr lang="en-I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psilotum nud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060848"/>
            <a:ext cx="4176464" cy="3027294"/>
          </a:xfrm>
          <a:prstGeom prst="rect">
            <a:avLst/>
          </a:prstGeom>
          <a:noFill/>
        </p:spPr>
      </p:pic>
      <p:pic>
        <p:nvPicPr>
          <p:cNvPr id="3379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 l="15120" t="12850" r="13817" b="16477"/>
          <a:stretch>
            <a:fillRect/>
          </a:stretch>
        </p:blipFill>
        <p:spPr bwMode="auto">
          <a:xfrm>
            <a:off x="5436096" y="1772816"/>
            <a:ext cx="2952328" cy="2072911"/>
          </a:xfrm>
          <a:prstGeom prst="rect">
            <a:avLst/>
          </a:prstGeom>
          <a:noFill/>
        </p:spPr>
      </p:pic>
      <p:pic>
        <p:nvPicPr>
          <p:cNvPr id="33798" name="Picture 6" descr="Image result for psilophy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33685"/>
            <a:ext cx="2016224" cy="2563667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Psilophyta-</a:t>
            </a:r>
            <a:r>
              <a:rPr lang="en-US" i="1" dirty="0" err="1" smtClean="0"/>
              <a:t>Psilotum</a:t>
            </a:r>
            <a:endParaRPr lang="en-I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tmesipte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2448272" cy="4001112"/>
          </a:xfrm>
          <a:prstGeom prst="rect">
            <a:avLst/>
          </a:prstGeom>
          <a:noFill/>
        </p:spPr>
      </p:pic>
      <p:pic>
        <p:nvPicPr>
          <p:cNvPr id="34820" name="Picture 4" descr="Image result for tmesipte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340" y="2276872"/>
            <a:ext cx="4391265" cy="2930278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Psilophyta</a:t>
            </a:r>
            <a:r>
              <a:rPr lang="en-US" dirty="0" smtClean="0"/>
              <a:t>- </a:t>
            </a:r>
            <a:r>
              <a:rPr lang="en-US" i="1" dirty="0" err="1" smtClean="0"/>
              <a:t>Tmesipteris</a:t>
            </a:r>
            <a:endParaRPr lang="en-I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3048000" cy="2286001"/>
          </a:xfrm>
          <a:prstGeom prst="rect">
            <a:avLst/>
          </a:prstGeom>
          <a:noFill/>
        </p:spPr>
      </p:pic>
      <p:pic>
        <p:nvPicPr>
          <p:cNvPr id="3686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 l="49344" t="44974" r="4010"/>
          <a:stretch>
            <a:fillRect/>
          </a:stretch>
        </p:blipFill>
        <p:spPr bwMode="auto">
          <a:xfrm>
            <a:off x="5436095" y="2492896"/>
            <a:ext cx="3169679" cy="280831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Psilophyta</a:t>
            </a:r>
            <a:r>
              <a:rPr lang="en-US" dirty="0" smtClean="0"/>
              <a:t>- </a:t>
            </a:r>
            <a:r>
              <a:rPr lang="en-US" sz="3600" dirty="0" smtClean="0"/>
              <a:t>Anatomy of stem</a:t>
            </a:r>
            <a:endParaRPr lang="en-I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50851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Protostele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52375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Siphonostele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447800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err="1" smtClean="0"/>
              <a:t>sporophyte</a:t>
            </a:r>
            <a:r>
              <a:rPr lang="en-US" dirty="0" smtClean="0"/>
              <a:t> of </a:t>
            </a:r>
            <a:r>
              <a:rPr lang="en-US" i="1" dirty="0" err="1" smtClean="0"/>
              <a:t>Psilotum</a:t>
            </a:r>
            <a:r>
              <a:rPr lang="en-US" dirty="0" smtClean="0"/>
              <a:t> looks like a survivor from the Devonian </a:t>
            </a:r>
            <a:r>
              <a:rPr lang="en-US" dirty="0" smtClean="0"/>
              <a:t>age.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it has no leaves nor roots, a </a:t>
            </a:r>
            <a:r>
              <a:rPr lang="en-US" dirty="0" err="1" smtClean="0"/>
              <a:t>protoxylem</a:t>
            </a:r>
            <a:r>
              <a:rPr lang="en-US" dirty="0" smtClean="0"/>
              <a:t>, a dichotomously branching green stem with small </a:t>
            </a:r>
            <a:r>
              <a:rPr lang="en-US" dirty="0" smtClean="0"/>
              <a:t>scales.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The stem </a:t>
            </a:r>
            <a:r>
              <a:rPr lang="en-US" dirty="0" smtClean="0"/>
              <a:t>bears bright yellow </a:t>
            </a:r>
            <a:r>
              <a:rPr lang="en-US" dirty="0" err="1" smtClean="0"/>
              <a:t>synangia</a:t>
            </a:r>
            <a:r>
              <a:rPr lang="en-US" dirty="0" smtClean="0"/>
              <a:t> (formed from three fused sporangia) on short lateral branches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It is </a:t>
            </a:r>
            <a:r>
              <a:rPr lang="en-US" dirty="0" err="1" smtClean="0"/>
              <a:t>homosporous</a:t>
            </a:r>
            <a:r>
              <a:rPr lang="en-US" dirty="0" smtClean="0"/>
              <a:t> and the spores develop into bisexual gametophytes that resemble pieces of </a:t>
            </a:r>
            <a:r>
              <a:rPr lang="en-US" dirty="0" err="1" smtClean="0"/>
              <a:t>sporophyte</a:t>
            </a:r>
            <a:r>
              <a:rPr lang="en-US" dirty="0" smtClean="0"/>
              <a:t> rhizome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 </a:t>
            </a:r>
            <a:r>
              <a:rPr lang="en-US" dirty="0" smtClean="0"/>
              <a:t>The data </a:t>
            </a:r>
            <a:r>
              <a:rPr lang="en-US" dirty="0" smtClean="0"/>
              <a:t>from current RNA sequencing and other chemical </a:t>
            </a:r>
            <a:r>
              <a:rPr lang="en-US" dirty="0" smtClean="0"/>
              <a:t>analyses suggests that</a:t>
            </a:r>
            <a:r>
              <a:rPr lang="en-US" dirty="0" smtClean="0"/>
              <a:t> </a:t>
            </a:r>
            <a:r>
              <a:rPr lang="en-US" i="1" dirty="0" err="1" smtClean="0"/>
              <a:t>Psilotum</a:t>
            </a:r>
            <a:r>
              <a:rPr lang="en-US" dirty="0" smtClean="0"/>
              <a:t> appears </a:t>
            </a:r>
            <a:r>
              <a:rPr lang="en-US" dirty="0" smtClean="0"/>
              <a:t>to </a:t>
            </a:r>
            <a:r>
              <a:rPr lang="en-US" dirty="0" smtClean="0"/>
              <a:t>be a </a:t>
            </a:r>
            <a:r>
              <a:rPr lang="en-US" i="1" dirty="0" smtClean="0"/>
              <a:t>descendent</a:t>
            </a:r>
            <a:r>
              <a:rPr lang="en-US" dirty="0" smtClean="0"/>
              <a:t> of the ferns by loss and simplification of structures.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i="1" dirty="0" err="1" smtClean="0"/>
              <a:t>Psilotum</a:t>
            </a:r>
            <a:endParaRPr lang="en-IN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494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Life cycle of </a:t>
            </a:r>
            <a:r>
              <a:rPr lang="en-US" i="1" dirty="0" err="1" smtClean="0"/>
              <a:t>Psilotum</a:t>
            </a:r>
            <a:endParaRPr lang="en-IN" i="1" dirty="0"/>
          </a:p>
        </p:txBody>
      </p:sp>
      <p:pic>
        <p:nvPicPr>
          <p:cNvPr id="3584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51177"/>
            <a:ext cx="7776864" cy="5126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</TotalTime>
  <Words>219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Psilophyta</vt:lpstr>
      <vt:lpstr>General Characters</vt:lpstr>
      <vt:lpstr>General Characters</vt:lpstr>
      <vt:lpstr>Psilophyta (Fossils)</vt:lpstr>
      <vt:lpstr>Psilophyta-Psilotum</vt:lpstr>
      <vt:lpstr>Psilophyta- Tmesipteris</vt:lpstr>
      <vt:lpstr>Psilophyta- Anatomy of stem</vt:lpstr>
      <vt:lpstr>Psilotum</vt:lpstr>
      <vt:lpstr>Life cycle of Psilotum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Psilophyta</dc:title>
  <dc:creator>DM</dc:creator>
  <cp:lastModifiedBy>DM</cp:lastModifiedBy>
  <cp:revision>5</cp:revision>
  <dcterms:created xsi:type="dcterms:W3CDTF">2006-08-16T00:00:00Z</dcterms:created>
  <dcterms:modified xsi:type="dcterms:W3CDTF">2020-04-13T17:45:49Z</dcterms:modified>
</cp:coreProperties>
</file>