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7" r:id="rId4"/>
    <p:sldId id="256" r:id="rId5"/>
    <p:sldId id="258" r:id="rId6"/>
    <p:sldId id="259" r:id="rId7"/>
    <p:sldId id="260" r:id="rId8"/>
    <p:sldId id="265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85800"/>
            <a:ext cx="57150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OVERHEAD DISTRIBUTION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20 MARKS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23689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COST AND MANAGEMENT ACCOUNTING-I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495800"/>
            <a:ext cx="5715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SECTION : 2C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41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Sunita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Saha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(SS)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SUNITA\Desktop\cost-overhead-2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254" y="228600"/>
            <a:ext cx="8525490" cy="6400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UNITA\Desktop\cost-overhead-2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31438" cy="6400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464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OVERHEAD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Concept of Overhead: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Apart from the prime costs ( direct material,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overhead) other costs are also incurred such as indirect materials costs, indirect labor cots and indirect expenses. Such indirect costs are known as overhead.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total of all indirect costs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costs that cannot be identified with any particular product, job, contract or process.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costs that are commonly incurred for a number of costs units or costs centers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costs are apportioned to the related cost centers on some equitable and fair basis.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UNITA\Desktop\overhead-5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199" y="228600"/>
            <a:ext cx="8801099" cy="69056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irect and Indirect Costs&lt;br /&gt;Costs incurred by cost centers are classified into two types&lt;br /&gt;    a) Direct Costsb) Ind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irect and Indirect Costs&lt;br /&gt;Costs incurred by cost centers are classified into two types&lt;br /&gt;    a) Direct Costsb) Ind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irect and Indirect Costs&lt;br /&gt;Costs incurred by cost centers are classified into two types&lt;br /&gt;    a) Direct Costsb) Ind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irect and Indirect Costs&lt;br /&gt;Costs incurred by cost centers are classified into two types&lt;br /&gt;    a) Direct Costsb) Ind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irect and Indirect Costs&lt;br /&gt;Costs incurred by cost centers are classified into two types&lt;br /&gt;    a) Direct Costsb) Ind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C:\Users\SUNITA\Desktop\overhead-6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UNITA\Desktop\overhead-7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1450"/>
            <a:ext cx="8712200" cy="65341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UNITA\Desktop\overhead-8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28600"/>
            <a:ext cx="8763001" cy="64103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SUNITA\Desktop\cost-overhead-15-638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5256"/>
            <a:ext cx="8428450" cy="63279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172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Difference between Allocation and Apportionment of Overhead to Cost centre or Cost Unit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219201"/>
          <a:ext cx="81534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6700"/>
                <a:gridCol w="4076700"/>
              </a:tblGrid>
              <a:tr h="32678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ALLOCATION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APPORTIONMENT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801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Charging of overhead to a particular  cost centre when such overheads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 been incurred directly for cost centers.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Overhead which are not directly identifiable with any particular production or service cost centre are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distributed over the cost centre on a equitable basis.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019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Allocation is allotment of whole items of indirect costs to cost centre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 total overhead incurred are to be apportioned to the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various cost centers on suitable basis.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Primary Distribution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Secondary Distribution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UNITA\Desktop\cost-overhead-1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748" y="304800"/>
            <a:ext cx="8525490" cy="6400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SUNITA</dc:creator>
  <cp:lastModifiedBy>HP</cp:lastModifiedBy>
  <cp:revision>20</cp:revision>
  <dcterms:created xsi:type="dcterms:W3CDTF">2006-08-16T00:00:00Z</dcterms:created>
  <dcterms:modified xsi:type="dcterms:W3CDTF">2020-04-06T14:17:25Z</dcterms:modified>
</cp:coreProperties>
</file>