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5"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E8EB6E-7989-4DC6-BA41-6C924CC4A486}" type="doc">
      <dgm:prSet loTypeId="urn:microsoft.com/office/officeart/2005/8/layout/orgChart1" loCatId="hierarchy" qsTypeId="urn:microsoft.com/office/officeart/2005/8/quickstyle/simple3" qsCatId="simple" csTypeId="urn:microsoft.com/office/officeart/2005/8/colors/colorful1" csCatId="colorful" phldr="1"/>
      <dgm:spPr/>
      <dgm:t>
        <a:bodyPr/>
        <a:lstStyle/>
        <a:p>
          <a:endParaRPr lang="en-US"/>
        </a:p>
      </dgm:t>
    </dgm:pt>
    <dgm:pt modelId="{66FAC150-F4B5-4346-AB97-1CF5FCFA9FB4}">
      <dgm:prSet phldrT="[Text]" custT="1"/>
      <dgm:spPr/>
      <dgm:t>
        <a:bodyPr/>
        <a:lstStyle/>
        <a:p>
          <a:r>
            <a:rPr lang="en-US" sz="2400" b="1" dirty="0" smtClean="0">
              <a:latin typeface="Times New Roman" pitchFamily="18" charset="0"/>
              <a:cs typeface="Times New Roman" pitchFamily="18" charset="0"/>
            </a:rPr>
            <a:t>Bases of Market Segmentation</a:t>
          </a:r>
          <a:endParaRPr lang="en-US" sz="2400" b="1" dirty="0">
            <a:latin typeface="Times New Roman" pitchFamily="18" charset="0"/>
            <a:cs typeface="Times New Roman" pitchFamily="18" charset="0"/>
          </a:endParaRPr>
        </a:p>
      </dgm:t>
    </dgm:pt>
    <dgm:pt modelId="{DA45EC7F-CCD9-4E8E-BADC-3E38482168C4}" type="parTrans" cxnId="{F16E0CBC-4B04-40C2-94F6-8BA1BB224877}">
      <dgm:prSet/>
      <dgm:spPr/>
      <dgm:t>
        <a:bodyPr/>
        <a:lstStyle/>
        <a:p>
          <a:endParaRPr lang="en-US"/>
        </a:p>
      </dgm:t>
    </dgm:pt>
    <dgm:pt modelId="{387FC26A-E716-46A8-B597-B3DB05CFF1C2}" type="sibTrans" cxnId="{F16E0CBC-4B04-40C2-94F6-8BA1BB224877}">
      <dgm:prSet/>
      <dgm:spPr/>
      <dgm:t>
        <a:bodyPr/>
        <a:lstStyle/>
        <a:p>
          <a:endParaRPr lang="en-US"/>
        </a:p>
      </dgm:t>
    </dgm:pt>
    <dgm:pt modelId="{6E12A431-77B2-465A-836D-AE2E39A6352B}">
      <dgm:prSet phldrT="[Text]" custT="1"/>
      <dgm:spPr/>
      <dgm:t>
        <a:bodyPr/>
        <a:lstStyle/>
        <a:p>
          <a:r>
            <a:rPr lang="en-US" sz="2000" b="1" i="1" dirty="0" smtClean="0">
              <a:latin typeface="Times New Roman" pitchFamily="18" charset="0"/>
              <a:cs typeface="Times New Roman" pitchFamily="18" charset="0"/>
            </a:rPr>
            <a:t>On the basis of consumer characteristics</a:t>
          </a:r>
          <a:endParaRPr lang="en-US" sz="2000" b="1" i="1" dirty="0">
            <a:latin typeface="Times New Roman" pitchFamily="18" charset="0"/>
            <a:cs typeface="Times New Roman" pitchFamily="18" charset="0"/>
          </a:endParaRPr>
        </a:p>
      </dgm:t>
    </dgm:pt>
    <dgm:pt modelId="{274A87D3-E8A1-44D4-A4E1-4BE4F59ED0B8}" type="parTrans" cxnId="{F14E43C5-FF81-45B7-B9F4-6CF6410351DC}">
      <dgm:prSet/>
      <dgm:spPr/>
      <dgm:t>
        <a:bodyPr/>
        <a:lstStyle/>
        <a:p>
          <a:endParaRPr lang="en-US" dirty="0"/>
        </a:p>
      </dgm:t>
    </dgm:pt>
    <dgm:pt modelId="{246B710B-C10F-4CC9-B338-A02356CEEC4C}" type="sibTrans" cxnId="{F14E43C5-FF81-45B7-B9F4-6CF6410351DC}">
      <dgm:prSet/>
      <dgm:spPr/>
      <dgm:t>
        <a:bodyPr/>
        <a:lstStyle/>
        <a:p>
          <a:endParaRPr lang="en-US"/>
        </a:p>
      </dgm:t>
    </dgm:pt>
    <dgm:pt modelId="{21A847B1-8319-403E-A421-68788BA0FB47}">
      <dgm:prSet phldrT="[Text]" custT="1"/>
      <dgm:spPr/>
      <dgm:t>
        <a:bodyPr/>
        <a:lstStyle/>
        <a:p>
          <a:r>
            <a:rPr lang="en-US" sz="2000" b="1" i="1" dirty="0" smtClean="0">
              <a:latin typeface="Times New Roman" pitchFamily="18" charset="0"/>
              <a:cs typeface="Times New Roman" pitchFamily="18" charset="0"/>
            </a:rPr>
            <a:t>On the basis of consumer responses</a:t>
          </a:r>
          <a:endParaRPr lang="en-US" sz="2000" b="1" i="1" dirty="0">
            <a:latin typeface="Times New Roman" pitchFamily="18" charset="0"/>
            <a:cs typeface="Times New Roman" pitchFamily="18" charset="0"/>
          </a:endParaRPr>
        </a:p>
      </dgm:t>
    </dgm:pt>
    <dgm:pt modelId="{BDDBDCC3-593D-45A2-A4C3-DE298BFCA624}" type="parTrans" cxnId="{3F8BE623-068A-43B5-8F05-BB02C25B7631}">
      <dgm:prSet/>
      <dgm:spPr/>
      <dgm:t>
        <a:bodyPr/>
        <a:lstStyle/>
        <a:p>
          <a:endParaRPr lang="en-US" dirty="0"/>
        </a:p>
      </dgm:t>
    </dgm:pt>
    <dgm:pt modelId="{2FDD725D-CA73-4517-9463-8AA148D27317}" type="sibTrans" cxnId="{3F8BE623-068A-43B5-8F05-BB02C25B7631}">
      <dgm:prSet/>
      <dgm:spPr/>
      <dgm:t>
        <a:bodyPr/>
        <a:lstStyle/>
        <a:p>
          <a:endParaRPr lang="en-US"/>
        </a:p>
      </dgm:t>
    </dgm:pt>
    <dgm:pt modelId="{38A2ABD9-63E6-4BD8-A5A7-CFDC6184D021}">
      <dgm:prSet phldrT="[Text]" custT="1"/>
      <dgm:spPr/>
      <dgm:t>
        <a:bodyPr/>
        <a:lstStyle/>
        <a:p>
          <a:r>
            <a:rPr lang="en-US" sz="2000" dirty="0" smtClean="0">
              <a:latin typeface="Times New Roman" pitchFamily="18" charset="0"/>
              <a:cs typeface="Times New Roman" pitchFamily="18" charset="0"/>
            </a:rPr>
            <a:t>Geographic</a:t>
          </a:r>
          <a:endParaRPr lang="en-US" sz="2000" dirty="0">
            <a:latin typeface="Times New Roman" pitchFamily="18" charset="0"/>
            <a:cs typeface="Times New Roman" pitchFamily="18" charset="0"/>
          </a:endParaRPr>
        </a:p>
      </dgm:t>
    </dgm:pt>
    <dgm:pt modelId="{E4D1C260-8B4F-4611-9CBF-D1751C741246}" type="parTrans" cxnId="{4A38C97C-5FB1-4629-A6E1-76870ED62836}">
      <dgm:prSet/>
      <dgm:spPr/>
      <dgm:t>
        <a:bodyPr/>
        <a:lstStyle/>
        <a:p>
          <a:endParaRPr lang="en-US" dirty="0"/>
        </a:p>
      </dgm:t>
    </dgm:pt>
    <dgm:pt modelId="{A5069743-BAEC-49CE-8A48-443E5699CEBB}" type="sibTrans" cxnId="{4A38C97C-5FB1-4629-A6E1-76870ED62836}">
      <dgm:prSet/>
      <dgm:spPr/>
      <dgm:t>
        <a:bodyPr/>
        <a:lstStyle/>
        <a:p>
          <a:endParaRPr lang="en-US"/>
        </a:p>
      </dgm:t>
    </dgm:pt>
    <dgm:pt modelId="{D8BC035B-65D4-4A0B-85C3-CBFFBE5D221C}">
      <dgm:prSet phldrT="[Text]" custT="1"/>
      <dgm:spPr/>
      <dgm:t>
        <a:bodyPr/>
        <a:lstStyle/>
        <a:p>
          <a:r>
            <a:rPr lang="en-US" sz="2000" dirty="0" smtClean="0">
              <a:latin typeface="Times New Roman" pitchFamily="18" charset="0"/>
              <a:cs typeface="Times New Roman" pitchFamily="18" charset="0"/>
            </a:rPr>
            <a:t>Demographic</a:t>
          </a:r>
          <a:endParaRPr lang="en-US" sz="2000" dirty="0">
            <a:latin typeface="Times New Roman" pitchFamily="18" charset="0"/>
            <a:cs typeface="Times New Roman" pitchFamily="18" charset="0"/>
          </a:endParaRPr>
        </a:p>
      </dgm:t>
    </dgm:pt>
    <dgm:pt modelId="{1FA75A37-6D87-49C1-9A99-5E8EAF4108DE}" type="parTrans" cxnId="{B8DFB46C-E470-4D0A-9E96-8D30C8A942AA}">
      <dgm:prSet/>
      <dgm:spPr/>
      <dgm:t>
        <a:bodyPr/>
        <a:lstStyle/>
        <a:p>
          <a:endParaRPr lang="en-US" dirty="0"/>
        </a:p>
      </dgm:t>
    </dgm:pt>
    <dgm:pt modelId="{3B5F6C8F-AADF-451C-843F-3E52E6878F99}" type="sibTrans" cxnId="{B8DFB46C-E470-4D0A-9E96-8D30C8A942AA}">
      <dgm:prSet/>
      <dgm:spPr/>
      <dgm:t>
        <a:bodyPr/>
        <a:lstStyle/>
        <a:p>
          <a:endParaRPr lang="en-US"/>
        </a:p>
      </dgm:t>
    </dgm:pt>
    <dgm:pt modelId="{3934FCFF-17DC-4CE2-A862-446437567227}">
      <dgm:prSet phldrT="[Text]" custT="1"/>
      <dgm:spPr/>
      <dgm:t>
        <a:bodyPr/>
        <a:lstStyle/>
        <a:p>
          <a:r>
            <a:rPr lang="en-US" sz="2000" dirty="0" smtClean="0">
              <a:latin typeface="Times New Roman" pitchFamily="18" charset="0"/>
              <a:cs typeface="Times New Roman" pitchFamily="18" charset="0"/>
            </a:rPr>
            <a:t>Psychographic</a:t>
          </a:r>
          <a:endParaRPr lang="en-US" sz="2000" dirty="0">
            <a:latin typeface="Times New Roman" pitchFamily="18" charset="0"/>
            <a:cs typeface="Times New Roman" pitchFamily="18" charset="0"/>
          </a:endParaRPr>
        </a:p>
      </dgm:t>
    </dgm:pt>
    <dgm:pt modelId="{33D59E70-92F2-4A69-8754-13A0B3E1649F}" type="parTrans" cxnId="{DB9BCF03-F19B-4133-BC52-EEE53C088E50}">
      <dgm:prSet/>
      <dgm:spPr/>
      <dgm:t>
        <a:bodyPr/>
        <a:lstStyle/>
        <a:p>
          <a:endParaRPr lang="en-US" dirty="0"/>
        </a:p>
      </dgm:t>
    </dgm:pt>
    <dgm:pt modelId="{25F76D02-C660-4B75-AFE9-882F99883CF1}" type="sibTrans" cxnId="{DB9BCF03-F19B-4133-BC52-EEE53C088E50}">
      <dgm:prSet/>
      <dgm:spPr/>
      <dgm:t>
        <a:bodyPr/>
        <a:lstStyle/>
        <a:p>
          <a:endParaRPr lang="en-US"/>
        </a:p>
      </dgm:t>
    </dgm:pt>
    <dgm:pt modelId="{E3305904-81F1-46CD-9BAC-3EBDAE251C0D}">
      <dgm:prSet phldrT="[Text]" custT="1"/>
      <dgm:spPr/>
      <dgm:t>
        <a:bodyPr/>
        <a:lstStyle/>
        <a:p>
          <a:r>
            <a:rPr lang="en-US" sz="2000" dirty="0" smtClean="0">
              <a:latin typeface="Times New Roman" pitchFamily="18" charset="0"/>
              <a:cs typeface="Times New Roman" pitchFamily="18" charset="0"/>
            </a:rPr>
            <a:t>Nation</a:t>
          </a:r>
          <a:endParaRPr lang="en-US" sz="2000" dirty="0">
            <a:latin typeface="Times New Roman" pitchFamily="18" charset="0"/>
            <a:cs typeface="Times New Roman" pitchFamily="18" charset="0"/>
          </a:endParaRPr>
        </a:p>
      </dgm:t>
    </dgm:pt>
    <dgm:pt modelId="{6A401357-D7F8-4B7D-BF0F-51E3EEE14F0C}" type="parTrans" cxnId="{69F9B9FF-0736-443A-AEBB-A6E819C5EEB8}">
      <dgm:prSet/>
      <dgm:spPr/>
      <dgm:t>
        <a:bodyPr/>
        <a:lstStyle/>
        <a:p>
          <a:endParaRPr lang="en-US" dirty="0"/>
        </a:p>
      </dgm:t>
    </dgm:pt>
    <dgm:pt modelId="{895CAF3D-3612-4A04-9AB8-48E7EFC62C82}" type="sibTrans" cxnId="{69F9B9FF-0736-443A-AEBB-A6E819C5EEB8}">
      <dgm:prSet/>
      <dgm:spPr/>
      <dgm:t>
        <a:bodyPr/>
        <a:lstStyle/>
        <a:p>
          <a:endParaRPr lang="en-US"/>
        </a:p>
      </dgm:t>
    </dgm:pt>
    <dgm:pt modelId="{0BA05960-1091-44F0-9BFB-B2F55C11FD9C}">
      <dgm:prSet phldrT="[Text]" custT="1"/>
      <dgm:spPr/>
      <dgm:t>
        <a:bodyPr/>
        <a:lstStyle/>
        <a:p>
          <a:r>
            <a:rPr lang="en-US" sz="2000" dirty="0" smtClean="0">
              <a:latin typeface="Times New Roman" pitchFamily="18" charset="0"/>
              <a:cs typeface="Times New Roman" pitchFamily="18" charset="0"/>
            </a:rPr>
            <a:t>Regions</a:t>
          </a:r>
          <a:endParaRPr lang="en-US" sz="2000" dirty="0">
            <a:latin typeface="Times New Roman" pitchFamily="18" charset="0"/>
            <a:cs typeface="Times New Roman" pitchFamily="18" charset="0"/>
          </a:endParaRPr>
        </a:p>
      </dgm:t>
    </dgm:pt>
    <dgm:pt modelId="{491A44B1-CCBA-4204-80B9-F158026EA292}" type="parTrans" cxnId="{70A48377-DDD2-46A1-AC62-6D754E1E1714}">
      <dgm:prSet/>
      <dgm:spPr/>
      <dgm:t>
        <a:bodyPr/>
        <a:lstStyle/>
        <a:p>
          <a:endParaRPr lang="en-US" dirty="0"/>
        </a:p>
      </dgm:t>
    </dgm:pt>
    <dgm:pt modelId="{4E51EA1B-28C9-4C33-80FE-A437B8768903}" type="sibTrans" cxnId="{70A48377-DDD2-46A1-AC62-6D754E1E1714}">
      <dgm:prSet/>
      <dgm:spPr/>
      <dgm:t>
        <a:bodyPr/>
        <a:lstStyle/>
        <a:p>
          <a:endParaRPr lang="en-US"/>
        </a:p>
      </dgm:t>
    </dgm:pt>
    <dgm:pt modelId="{A2A83C62-3796-4D48-91FB-F7CF61FFF752}">
      <dgm:prSet phldrT="[Text]" custT="1"/>
      <dgm:spPr/>
      <dgm:t>
        <a:bodyPr/>
        <a:lstStyle/>
        <a:p>
          <a:r>
            <a:rPr lang="en-US" sz="2000" dirty="0" smtClean="0">
              <a:latin typeface="Times New Roman" pitchFamily="18" charset="0"/>
              <a:cs typeface="Times New Roman" pitchFamily="18" charset="0"/>
            </a:rPr>
            <a:t>States</a:t>
          </a:r>
          <a:endParaRPr lang="en-US" sz="2000" dirty="0">
            <a:latin typeface="Times New Roman" pitchFamily="18" charset="0"/>
            <a:cs typeface="Times New Roman" pitchFamily="18" charset="0"/>
          </a:endParaRPr>
        </a:p>
      </dgm:t>
    </dgm:pt>
    <dgm:pt modelId="{5EE4DA55-F778-41C4-9A00-30252ADABBFB}" type="parTrans" cxnId="{6A934095-E077-4C5F-A0E6-6BD01FBC2503}">
      <dgm:prSet/>
      <dgm:spPr/>
      <dgm:t>
        <a:bodyPr/>
        <a:lstStyle/>
        <a:p>
          <a:endParaRPr lang="en-US" dirty="0"/>
        </a:p>
      </dgm:t>
    </dgm:pt>
    <dgm:pt modelId="{ED5DB6FF-3639-4349-B60D-351A320F1EEC}" type="sibTrans" cxnId="{6A934095-E077-4C5F-A0E6-6BD01FBC2503}">
      <dgm:prSet/>
      <dgm:spPr/>
      <dgm:t>
        <a:bodyPr/>
        <a:lstStyle/>
        <a:p>
          <a:endParaRPr lang="en-US"/>
        </a:p>
      </dgm:t>
    </dgm:pt>
    <dgm:pt modelId="{31C596A1-13F2-4151-B99D-8C7A98208CCA}">
      <dgm:prSet phldrT="[Text]" custT="1"/>
      <dgm:spPr/>
      <dgm:t>
        <a:bodyPr/>
        <a:lstStyle/>
        <a:p>
          <a:r>
            <a:rPr lang="en-US" sz="2000" dirty="0" smtClean="0">
              <a:latin typeface="Times New Roman" pitchFamily="18" charset="0"/>
              <a:cs typeface="Times New Roman" pitchFamily="18" charset="0"/>
            </a:rPr>
            <a:t>Cities</a:t>
          </a:r>
          <a:endParaRPr lang="en-US" sz="2000" dirty="0">
            <a:latin typeface="Times New Roman" pitchFamily="18" charset="0"/>
            <a:cs typeface="Times New Roman" pitchFamily="18" charset="0"/>
          </a:endParaRPr>
        </a:p>
      </dgm:t>
    </dgm:pt>
    <dgm:pt modelId="{3541BC67-13FB-453F-AB2D-AFDF04DC4D0A}" type="parTrans" cxnId="{52EF5D81-9597-4A5E-A8C9-4292B3DE391E}">
      <dgm:prSet/>
      <dgm:spPr/>
      <dgm:t>
        <a:bodyPr/>
        <a:lstStyle/>
        <a:p>
          <a:endParaRPr lang="en-US" dirty="0"/>
        </a:p>
      </dgm:t>
    </dgm:pt>
    <dgm:pt modelId="{8851701C-86EB-4DC0-8D08-054394390D5A}" type="sibTrans" cxnId="{52EF5D81-9597-4A5E-A8C9-4292B3DE391E}">
      <dgm:prSet/>
      <dgm:spPr/>
      <dgm:t>
        <a:bodyPr/>
        <a:lstStyle/>
        <a:p>
          <a:endParaRPr lang="en-US"/>
        </a:p>
      </dgm:t>
    </dgm:pt>
    <dgm:pt modelId="{7B8D393C-5ABD-47A3-A1B1-1360609FD0F8}">
      <dgm:prSet phldrT="[Text]" custT="1"/>
      <dgm:spPr/>
      <dgm:t>
        <a:bodyPr/>
        <a:lstStyle/>
        <a:p>
          <a:r>
            <a:rPr lang="en-US" sz="2000" dirty="0" smtClean="0">
              <a:latin typeface="Times New Roman" pitchFamily="18" charset="0"/>
              <a:cs typeface="Times New Roman" pitchFamily="18" charset="0"/>
            </a:rPr>
            <a:t>Age</a:t>
          </a:r>
          <a:r>
            <a:rPr lang="en-US" sz="600" dirty="0" smtClean="0"/>
            <a:t> </a:t>
          </a:r>
          <a:endParaRPr lang="en-US" sz="600" dirty="0"/>
        </a:p>
      </dgm:t>
    </dgm:pt>
    <dgm:pt modelId="{9D169513-7786-4AB9-AEA8-520D11DF6BE4}" type="parTrans" cxnId="{1F3D9DF4-6150-477B-98C0-1A3A71F2742A}">
      <dgm:prSet/>
      <dgm:spPr/>
      <dgm:t>
        <a:bodyPr/>
        <a:lstStyle/>
        <a:p>
          <a:endParaRPr lang="en-US" dirty="0"/>
        </a:p>
      </dgm:t>
    </dgm:pt>
    <dgm:pt modelId="{2B9880AE-634B-4556-A1DD-DE13A36010F9}" type="sibTrans" cxnId="{1F3D9DF4-6150-477B-98C0-1A3A71F2742A}">
      <dgm:prSet/>
      <dgm:spPr/>
      <dgm:t>
        <a:bodyPr/>
        <a:lstStyle/>
        <a:p>
          <a:endParaRPr lang="en-US"/>
        </a:p>
      </dgm:t>
    </dgm:pt>
    <dgm:pt modelId="{990927AF-09FB-45D6-831D-C4F63A26D2F3}">
      <dgm:prSet phldrT="[Text]" custT="1"/>
      <dgm:spPr/>
      <dgm:t>
        <a:bodyPr/>
        <a:lstStyle/>
        <a:p>
          <a:r>
            <a:rPr lang="en-US" sz="2000" dirty="0" smtClean="0">
              <a:latin typeface="Times New Roman" pitchFamily="18" charset="0"/>
              <a:cs typeface="Times New Roman" pitchFamily="18" charset="0"/>
            </a:rPr>
            <a:t>Family size</a:t>
          </a:r>
          <a:endParaRPr lang="en-US" sz="2000" dirty="0">
            <a:latin typeface="Times New Roman" pitchFamily="18" charset="0"/>
            <a:cs typeface="Times New Roman" pitchFamily="18" charset="0"/>
          </a:endParaRPr>
        </a:p>
      </dgm:t>
    </dgm:pt>
    <dgm:pt modelId="{7BFCE101-4B87-4DEB-A1CB-B1AACB915621}" type="parTrans" cxnId="{C41750DE-95EF-4012-9CA3-1EB5CE224761}">
      <dgm:prSet/>
      <dgm:spPr/>
      <dgm:t>
        <a:bodyPr/>
        <a:lstStyle/>
        <a:p>
          <a:endParaRPr lang="en-US" dirty="0"/>
        </a:p>
      </dgm:t>
    </dgm:pt>
    <dgm:pt modelId="{B3EEFB4C-8B85-42F3-9D5A-4C20AEBC321A}" type="sibTrans" cxnId="{C41750DE-95EF-4012-9CA3-1EB5CE224761}">
      <dgm:prSet/>
      <dgm:spPr/>
      <dgm:t>
        <a:bodyPr/>
        <a:lstStyle/>
        <a:p>
          <a:endParaRPr lang="en-US"/>
        </a:p>
      </dgm:t>
    </dgm:pt>
    <dgm:pt modelId="{D6C88069-E541-4AD1-A7C6-37DD1A326558}">
      <dgm:prSet phldrT="[Text]" custT="1"/>
      <dgm:spPr/>
      <dgm:t>
        <a:bodyPr/>
        <a:lstStyle/>
        <a:p>
          <a:r>
            <a:rPr lang="en-US" sz="2000" dirty="0" smtClean="0">
              <a:latin typeface="Times New Roman" pitchFamily="18" charset="0"/>
              <a:cs typeface="Times New Roman" pitchFamily="18" charset="0"/>
            </a:rPr>
            <a:t>Life cycle</a:t>
          </a:r>
          <a:endParaRPr lang="en-US" sz="2000" dirty="0">
            <a:latin typeface="Times New Roman" pitchFamily="18" charset="0"/>
            <a:cs typeface="Times New Roman" pitchFamily="18" charset="0"/>
          </a:endParaRPr>
        </a:p>
      </dgm:t>
    </dgm:pt>
    <dgm:pt modelId="{5F16B94C-7C2F-4B43-8625-1449961ADBA5}" type="parTrans" cxnId="{14D3C895-97FA-4B8A-BFE0-8D71997D191E}">
      <dgm:prSet/>
      <dgm:spPr/>
      <dgm:t>
        <a:bodyPr/>
        <a:lstStyle/>
        <a:p>
          <a:endParaRPr lang="en-US" dirty="0"/>
        </a:p>
      </dgm:t>
    </dgm:pt>
    <dgm:pt modelId="{64737522-6E79-491D-BDAE-AD11052E8675}" type="sibTrans" cxnId="{14D3C895-97FA-4B8A-BFE0-8D71997D191E}">
      <dgm:prSet/>
      <dgm:spPr/>
      <dgm:t>
        <a:bodyPr/>
        <a:lstStyle/>
        <a:p>
          <a:endParaRPr lang="en-US"/>
        </a:p>
      </dgm:t>
    </dgm:pt>
    <dgm:pt modelId="{3513D1DE-D0B0-494E-BAA9-5DB820AEE68E}">
      <dgm:prSet phldrT="[Text]" custT="1"/>
      <dgm:spPr/>
      <dgm:t>
        <a:bodyPr/>
        <a:lstStyle/>
        <a:p>
          <a:r>
            <a:rPr lang="en-US" sz="2000" dirty="0" smtClean="0">
              <a:latin typeface="Times New Roman" pitchFamily="18" charset="0"/>
              <a:cs typeface="Times New Roman" pitchFamily="18" charset="0"/>
            </a:rPr>
            <a:t>Gender</a:t>
          </a:r>
          <a:endParaRPr lang="en-US" sz="2000" dirty="0">
            <a:latin typeface="Times New Roman" pitchFamily="18" charset="0"/>
            <a:cs typeface="Times New Roman" pitchFamily="18" charset="0"/>
          </a:endParaRPr>
        </a:p>
      </dgm:t>
    </dgm:pt>
    <dgm:pt modelId="{036630C2-52C2-46F8-9D1A-C8CD3D4508D9}" type="parTrans" cxnId="{759A5705-B3CC-4B60-89C2-EF5DF55BA17B}">
      <dgm:prSet/>
      <dgm:spPr/>
      <dgm:t>
        <a:bodyPr/>
        <a:lstStyle/>
        <a:p>
          <a:endParaRPr lang="en-US" dirty="0"/>
        </a:p>
      </dgm:t>
    </dgm:pt>
    <dgm:pt modelId="{34CB11CB-B610-45AF-8896-B92660AFF302}" type="sibTrans" cxnId="{759A5705-B3CC-4B60-89C2-EF5DF55BA17B}">
      <dgm:prSet/>
      <dgm:spPr/>
      <dgm:t>
        <a:bodyPr/>
        <a:lstStyle/>
        <a:p>
          <a:endParaRPr lang="en-US"/>
        </a:p>
      </dgm:t>
    </dgm:pt>
    <dgm:pt modelId="{07248365-402D-42F6-BB1A-B6F16FA67AB5}">
      <dgm:prSet phldrT="[Text]" custT="1"/>
      <dgm:spPr/>
      <dgm:t>
        <a:bodyPr/>
        <a:lstStyle/>
        <a:p>
          <a:r>
            <a:rPr lang="en-US" sz="2000" dirty="0" smtClean="0">
              <a:latin typeface="Times New Roman" pitchFamily="18" charset="0"/>
              <a:cs typeface="Times New Roman" pitchFamily="18" charset="0"/>
            </a:rPr>
            <a:t>Income, Occupation</a:t>
          </a:r>
          <a:endParaRPr lang="en-US" sz="2000" dirty="0">
            <a:latin typeface="Times New Roman" pitchFamily="18" charset="0"/>
            <a:cs typeface="Times New Roman" pitchFamily="18" charset="0"/>
          </a:endParaRPr>
        </a:p>
      </dgm:t>
    </dgm:pt>
    <dgm:pt modelId="{EFEEFA99-8867-4E62-9FEA-70E4F40B1005}" type="parTrans" cxnId="{5403BDB0-8B3F-4378-98AE-597EDFAAF39C}">
      <dgm:prSet/>
      <dgm:spPr/>
      <dgm:t>
        <a:bodyPr/>
        <a:lstStyle/>
        <a:p>
          <a:endParaRPr lang="en-US" dirty="0"/>
        </a:p>
      </dgm:t>
    </dgm:pt>
    <dgm:pt modelId="{DA7B3512-F559-4FC4-8DE0-E32921F834D5}" type="sibTrans" cxnId="{5403BDB0-8B3F-4378-98AE-597EDFAAF39C}">
      <dgm:prSet/>
      <dgm:spPr/>
      <dgm:t>
        <a:bodyPr/>
        <a:lstStyle/>
        <a:p>
          <a:endParaRPr lang="en-US"/>
        </a:p>
      </dgm:t>
    </dgm:pt>
    <dgm:pt modelId="{4EDBABF1-7906-42E3-AB48-394685CCD918}">
      <dgm:prSet phldrT="[Text]" custT="1"/>
      <dgm:spPr/>
      <dgm:t>
        <a:bodyPr/>
        <a:lstStyle/>
        <a:p>
          <a:r>
            <a:rPr lang="en-US" sz="2000" dirty="0" smtClean="0">
              <a:latin typeface="Times New Roman" pitchFamily="18" charset="0"/>
              <a:cs typeface="Times New Roman" pitchFamily="18" charset="0"/>
            </a:rPr>
            <a:t>Education</a:t>
          </a:r>
          <a:endParaRPr lang="en-US" sz="2000" dirty="0">
            <a:latin typeface="Times New Roman" pitchFamily="18" charset="0"/>
            <a:cs typeface="Times New Roman" pitchFamily="18" charset="0"/>
          </a:endParaRPr>
        </a:p>
      </dgm:t>
    </dgm:pt>
    <dgm:pt modelId="{D1D1112B-E150-467B-9E0A-E314395F6704}" type="parTrans" cxnId="{07F48738-6545-4955-A209-B3DE3940381B}">
      <dgm:prSet/>
      <dgm:spPr/>
      <dgm:t>
        <a:bodyPr/>
        <a:lstStyle/>
        <a:p>
          <a:endParaRPr lang="en-US" dirty="0"/>
        </a:p>
      </dgm:t>
    </dgm:pt>
    <dgm:pt modelId="{1A55EA3C-1AAE-44FE-BB2B-56FC5CD9BD48}" type="sibTrans" cxnId="{07F48738-6545-4955-A209-B3DE3940381B}">
      <dgm:prSet/>
      <dgm:spPr/>
      <dgm:t>
        <a:bodyPr/>
        <a:lstStyle/>
        <a:p>
          <a:endParaRPr lang="en-US"/>
        </a:p>
      </dgm:t>
    </dgm:pt>
    <dgm:pt modelId="{5D635E84-BD7B-4215-AE68-CBD1598E9486}">
      <dgm:prSet phldrT="[Text]" custT="1"/>
      <dgm:spPr/>
      <dgm:t>
        <a:bodyPr/>
        <a:lstStyle/>
        <a:p>
          <a:r>
            <a:rPr lang="en-US" sz="2000" dirty="0" smtClean="0">
              <a:latin typeface="Times New Roman" pitchFamily="18" charset="0"/>
              <a:cs typeface="Times New Roman" pitchFamily="18" charset="0"/>
            </a:rPr>
            <a:t>Race</a:t>
          </a:r>
          <a:endParaRPr lang="en-US" sz="2000" dirty="0">
            <a:latin typeface="Times New Roman" pitchFamily="18" charset="0"/>
            <a:cs typeface="Times New Roman" pitchFamily="18" charset="0"/>
          </a:endParaRPr>
        </a:p>
      </dgm:t>
    </dgm:pt>
    <dgm:pt modelId="{2FCB4FE2-DE48-42E4-92E0-EC669057B709}" type="parTrans" cxnId="{350E2F0A-0E21-4E6E-A0FF-4BDAF0DAE9A6}">
      <dgm:prSet/>
      <dgm:spPr/>
      <dgm:t>
        <a:bodyPr/>
        <a:lstStyle/>
        <a:p>
          <a:endParaRPr lang="en-US" dirty="0"/>
        </a:p>
      </dgm:t>
    </dgm:pt>
    <dgm:pt modelId="{7588BD96-4CFD-437F-990D-FB9263697A6C}" type="sibTrans" cxnId="{350E2F0A-0E21-4E6E-A0FF-4BDAF0DAE9A6}">
      <dgm:prSet/>
      <dgm:spPr/>
      <dgm:t>
        <a:bodyPr/>
        <a:lstStyle/>
        <a:p>
          <a:endParaRPr lang="en-US"/>
        </a:p>
      </dgm:t>
    </dgm:pt>
    <dgm:pt modelId="{D5A8A7E5-7B7E-4158-BA76-4F9AF7EA1442}">
      <dgm:prSet phldrT="[Text]" custT="1"/>
      <dgm:spPr/>
      <dgm:t>
        <a:bodyPr/>
        <a:lstStyle/>
        <a:p>
          <a:r>
            <a:rPr lang="en-US" sz="2000" dirty="0" smtClean="0">
              <a:latin typeface="Times New Roman" pitchFamily="18" charset="0"/>
              <a:cs typeface="Times New Roman" pitchFamily="18" charset="0"/>
            </a:rPr>
            <a:t>Nationality</a:t>
          </a:r>
          <a:endParaRPr lang="en-US" sz="2000" dirty="0">
            <a:latin typeface="Times New Roman" pitchFamily="18" charset="0"/>
            <a:cs typeface="Times New Roman" pitchFamily="18" charset="0"/>
          </a:endParaRPr>
        </a:p>
      </dgm:t>
    </dgm:pt>
    <dgm:pt modelId="{512BC892-5973-4B7B-88C6-5994056AB56F}" type="parTrans" cxnId="{C2E35AB2-52A1-4325-B253-E3B93BE424BF}">
      <dgm:prSet/>
      <dgm:spPr/>
      <dgm:t>
        <a:bodyPr/>
        <a:lstStyle/>
        <a:p>
          <a:endParaRPr lang="en-US" dirty="0"/>
        </a:p>
      </dgm:t>
    </dgm:pt>
    <dgm:pt modelId="{AE9BED7C-8995-45B9-A7B4-929E187A40D9}" type="sibTrans" cxnId="{C2E35AB2-52A1-4325-B253-E3B93BE424BF}">
      <dgm:prSet/>
      <dgm:spPr/>
      <dgm:t>
        <a:bodyPr/>
        <a:lstStyle/>
        <a:p>
          <a:endParaRPr lang="en-US"/>
        </a:p>
      </dgm:t>
    </dgm:pt>
    <dgm:pt modelId="{CB1BA485-5B46-439B-8E76-82A5F22AA7E4}">
      <dgm:prSet phldrT="[Text]" custT="1"/>
      <dgm:spPr/>
      <dgm:t>
        <a:bodyPr/>
        <a:lstStyle/>
        <a:p>
          <a:r>
            <a:rPr lang="en-US" sz="2000" dirty="0" smtClean="0">
              <a:latin typeface="Times New Roman" pitchFamily="18" charset="0"/>
              <a:cs typeface="Times New Roman" pitchFamily="18" charset="0"/>
            </a:rPr>
            <a:t>Lifestyle</a:t>
          </a:r>
          <a:endParaRPr lang="en-US" sz="2000" dirty="0">
            <a:latin typeface="Times New Roman" pitchFamily="18" charset="0"/>
            <a:cs typeface="Times New Roman" pitchFamily="18" charset="0"/>
          </a:endParaRPr>
        </a:p>
      </dgm:t>
    </dgm:pt>
    <dgm:pt modelId="{A5E21901-3D98-4975-B96B-6539DD46C087}" type="parTrans" cxnId="{DF4593F5-6F44-41F6-BD7F-F9BDDDE87B63}">
      <dgm:prSet/>
      <dgm:spPr/>
      <dgm:t>
        <a:bodyPr/>
        <a:lstStyle/>
        <a:p>
          <a:endParaRPr lang="en-US" dirty="0"/>
        </a:p>
      </dgm:t>
    </dgm:pt>
    <dgm:pt modelId="{CC334DDC-7E6A-409F-AFDF-220BA13300FE}" type="sibTrans" cxnId="{DF4593F5-6F44-41F6-BD7F-F9BDDDE87B63}">
      <dgm:prSet/>
      <dgm:spPr/>
      <dgm:t>
        <a:bodyPr/>
        <a:lstStyle/>
        <a:p>
          <a:endParaRPr lang="en-US"/>
        </a:p>
      </dgm:t>
    </dgm:pt>
    <dgm:pt modelId="{C7A9888E-6755-4FB9-ABBD-0A29070F7B10}">
      <dgm:prSet phldrT="[Text]" custT="1"/>
      <dgm:spPr/>
      <dgm:t>
        <a:bodyPr/>
        <a:lstStyle/>
        <a:p>
          <a:r>
            <a:rPr lang="en-US" sz="2000" dirty="0" smtClean="0">
              <a:latin typeface="Times New Roman" pitchFamily="18" charset="0"/>
              <a:cs typeface="Times New Roman" pitchFamily="18" charset="0"/>
            </a:rPr>
            <a:t>Personality</a:t>
          </a:r>
          <a:endParaRPr lang="en-US" sz="2000" dirty="0">
            <a:latin typeface="Times New Roman" pitchFamily="18" charset="0"/>
            <a:cs typeface="Times New Roman" pitchFamily="18" charset="0"/>
          </a:endParaRPr>
        </a:p>
      </dgm:t>
    </dgm:pt>
    <dgm:pt modelId="{9EF349F5-5A00-4E92-8D86-1685A63BA12A}" type="parTrans" cxnId="{FE047C80-4909-47A4-9866-55122B85C326}">
      <dgm:prSet/>
      <dgm:spPr/>
      <dgm:t>
        <a:bodyPr/>
        <a:lstStyle/>
        <a:p>
          <a:endParaRPr lang="en-US" dirty="0"/>
        </a:p>
      </dgm:t>
    </dgm:pt>
    <dgm:pt modelId="{163FDDE7-6C56-4504-92B9-5AEA6331DF95}" type="sibTrans" cxnId="{FE047C80-4909-47A4-9866-55122B85C326}">
      <dgm:prSet/>
      <dgm:spPr/>
      <dgm:t>
        <a:bodyPr/>
        <a:lstStyle/>
        <a:p>
          <a:endParaRPr lang="en-US"/>
        </a:p>
      </dgm:t>
    </dgm:pt>
    <dgm:pt modelId="{7961A118-C525-4A31-8E6E-BCA758604231}">
      <dgm:prSet phldrT="[Text]" custT="1"/>
      <dgm:spPr/>
      <dgm:t>
        <a:bodyPr/>
        <a:lstStyle/>
        <a:p>
          <a:r>
            <a:rPr lang="en-US" sz="2000" dirty="0" smtClean="0">
              <a:latin typeface="Times New Roman" pitchFamily="18" charset="0"/>
              <a:cs typeface="Times New Roman" pitchFamily="18" charset="0"/>
            </a:rPr>
            <a:t>Values</a:t>
          </a:r>
          <a:endParaRPr lang="en-US" sz="2000" dirty="0">
            <a:latin typeface="Times New Roman" pitchFamily="18" charset="0"/>
            <a:cs typeface="Times New Roman" pitchFamily="18" charset="0"/>
          </a:endParaRPr>
        </a:p>
      </dgm:t>
    </dgm:pt>
    <dgm:pt modelId="{321BB122-05D5-4C0E-B2D6-14F677F6F266}" type="parTrans" cxnId="{C986AD94-EA51-4EB5-95E0-3DADA4A5A307}">
      <dgm:prSet/>
      <dgm:spPr/>
      <dgm:t>
        <a:bodyPr/>
        <a:lstStyle/>
        <a:p>
          <a:endParaRPr lang="en-US" dirty="0"/>
        </a:p>
      </dgm:t>
    </dgm:pt>
    <dgm:pt modelId="{FB4AA613-3B39-4A2C-990E-381D1F535297}" type="sibTrans" cxnId="{C986AD94-EA51-4EB5-95E0-3DADA4A5A307}">
      <dgm:prSet/>
      <dgm:spPr/>
      <dgm:t>
        <a:bodyPr/>
        <a:lstStyle/>
        <a:p>
          <a:endParaRPr lang="en-US"/>
        </a:p>
      </dgm:t>
    </dgm:pt>
    <dgm:pt modelId="{7F397C50-63B0-4AE5-B71A-3A3D0AAF1A9D}">
      <dgm:prSet phldrT="[Text]" custT="1"/>
      <dgm:spPr/>
      <dgm:t>
        <a:bodyPr/>
        <a:lstStyle/>
        <a:p>
          <a:r>
            <a:rPr lang="en-US" sz="2000" dirty="0" smtClean="0">
              <a:latin typeface="Times New Roman" pitchFamily="18" charset="0"/>
              <a:cs typeface="Times New Roman" pitchFamily="18" charset="0"/>
            </a:rPr>
            <a:t>Behavioural</a:t>
          </a:r>
          <a:endParaRPr lang="en-US" sz="2000" dirty="0">
            <a:latin typeface="Times New Roman" pitchFamily="18" charset="0"/>
            <a:cs typeface="Times New Roman" pitchFamily="18" charset="0"/>
          </a:endParaRPr>
        </a:p>
      </dgm:t>
    </dgm:pt>
    <dgm:pt modelId="{3DFD5C71-D93A-441C-B0DE-D54B6D6225FA}" type="parTrans" cxnId="{948E6F74-17EE-4766-A67F-894375BD1C26}">
      <dgm:prSet/>
      <dgm:spPr/>
      <dgm:t>
        <a:bodyPr/>
        <a:lstStyle/>
        <a:p>
          <a:endParaRPr lang="en-US" dirty="0"/>
        </a:p>
      </dgm:t>
    </dgm:pt>
    <dgm:pt modelId="{A1A15EB7-D5E5-457F-891A-28B5DBED2B06}" type="sibTrans" cxnId="{948E6F74-17EE-4766-A67F-894375BD1C26}">
      <dgm:prSet/>
      <dgm:spPr/>
      <dgm:t>
        <a:bodyPr/>
        <a:lstStyle/>
        <a:p>
          <a:endParaRPr lang="en-US"/>
        </a:p>
      </dgm:t>
    </dgm:pt>
    <dgm:pt modelId="{6900B187-0278-4F3F-BC64-FAEDBD601EF3}">
      <dgm:prSet phldrT="[Text]" custT="1"/>
      <dgm:spPr/>
      <dgm:t>
        <a:bodyPr/>
        <a:lstStyle/>
        <a:p>
          <a:r>
            <a:rPr lang="en-US" sz="2000" dirty="0" smtClean="0">
              <a:latin typeface="Times New Roman" pitchFamily="18" charset="0"/>
              <a:cs typeface="Times New Roman" pitchFamily="18" charset="0"/>
            </a:rPr>
            <a:t>Occasions</a:t>
          </a:r>
          <a:endParaRPr lang="en-US" sz="2000" dirty="0">
            <a:latin typeface="Times New Roman" pitchFamily="18" charset="0"/>
            <a:cs typeface="Times New Roman" pitchFamily="18" charset="0"/>
          </a:endParaRPr>
        </a:p>
      </dgm:t>
    </dgm:pt>
    <dgm:pt modelId="{72C34758-D273-4C41-AD4D-1C56C3D8B318}" type="parTrans" cxnId="{96003E67-39F7-4605-9E15-F84DA2C38EAD}">
      <dgm:prSet/>
      <dgm:spPr/>
      <dgm:t>
        <a:bodyPr/>
        <a:lstStyle/>
        <a:p>
          <a:endParaRPr lang="en-US" dirty="0"/>
        </a:p>
      </dgm:t>
    </dgm:pt>
    <dgm:pt modelId="{B6EB80B2-2F5F-4823-9061-F4D4AEFC6DC4}" type="sibTrans" cxnId="{96003E67-39F7-4605-9E15-F84DA2C38EAD}">
      <dgm:prSet/>
      <dgm:spPr/>
      <dgm:t>
        <a:bodyPr/>
        <a:lstStyle/>
        <a:p>
          <a:endParaRPr lang="en-US"/>
        </a:p>
      </dgm:t>
    </dgm:pt>
    <dgm:pt modelId="{F83DA222-AF94-462F-A529-06B60AB4C854}">
      <dgm:prSet phldrT="[Text]" custT="1"/>
      <dgm:spPr/>
      <dgm:t>
        <a:bodyPr/>
        <a:lstStyle/>
        <a:p>
          <a:r>
            <a:rPr lang="en-US" sz="2000" dirty="0" smtClean="0">
              <a:latin typeface="Times New Roman" pitchFamily="18" charset="0"/>
              <a:cs typeface="Times New Roman" pitchFamily="18" charset="0"/>
            </a:rPr>
            <a:t>Benefits</a:t>
          </a:r>
          <a:endParaRPr lang="en-US" sz="2000" dirty="0">
            <a:latin typeface="Times New Roman" pitchFamily="18" charset="0"/>
            <a:cs typeface="Times New Roman" pitchFamily="18" charset="0"/>
          </a:endParaRPr>
        </a:p>
      </dgm:t>
    </dgm:pt>
    <dgm:pt modelId="{C2815132-D06F-461A-8A4F-DBCFA71F7425}" type="parTrans" cxnId="{528AA016-40FA-4603-8D39-6E7CB1B59CCA}">
      <dgm:prSet/>
      <dgm:spPr/>
      <dgm:t>
        <a:bodyPr/>
        <a:lstStyle/>
        <a:p>
          <a:endParaRPr lang="en-US" dirty="0"/>
        </a:p>
      </dgm:t>
    </dgm:pt>
    <dgm:pt modelId="{F0D41D58-471E-4D2C-AB79-D357706B800B}" type="sibTrans" cxnId="{528AA016-40FA-4603-8D39-6E7CB1B59CCA}">
      <dgm:prSet/>
      <dgm:spPr/>
      <dgm:t>
        <a:bodyPr/>
        <a:lstStyle/>
        <a:p>
          <a:endParaRPr lang="en-US"/>
        </a:p>
      </dgm:t>
    </dgm:pt>
    <dgm:pt modelId="{F3FC51D8-A342-480E-8D88-264D0F1772E4}">
      <dgm:prSet phldrT="[Text]" custT="1"/>
      <dgm:spPr/>
      <dgm:t>
        <a:bodyPr/>
        <a:lstStyle/>
        <a:p>
          <a:r>
            <a:rPr lang="en-US" sz="2000" dirty="0" smtClean="0">
              <a:latin typeface="Times New Roman" pitchFamily="18" charset="0"/>
              <a:cs typeface="Times New Roman" pitchFamily="18" charset="0"/>
            </a:rPr>
            <a:t>User</a:t>
          </a:r>
          <a:r>
            <a:rPr lang="en-US" sz="2000" dirty="0" smtClean="0"/>
            <a:t> </a:t>
          </a:r>
          <a:r>
            <a:rPr lang="en-US" sz="2000" dirty="0" smtClean="0">
              <a:latin typeface="Times New Roman" pitchFamily="18" charset="0"/>
              <a:cs typeface="Times New Roman" pitchFamily="18" charset="0"/>
            </a:rPr>
            <a:t>Status</a:t>
          </a:r>
          <a:r>
            <a:rPr lang="en-US" sz="2000" dirty="0" smtClean="0"/>
            <a:t> </a:t>
          </a:r>
          <a:endParaRPr lang="en-US" sz="2000" dirty="0"/>
        </a:p>
      </dgm:t>
    </dgm:pt>
    <dgm:pt modelId="{837B836B-2A56-434F-950D-23671D7E65BC}" type="parTrans" cxnId="{683EB751-CBB4-4070-84EB-B12A1BECDCEC}">
      <dgm:prSet/>
      <dgm:spPr/>
      <dgm:t>
        <a:bodyPr/>
        <a:lstStyle/>
        <a:p>
          <a:endParaRPr lang="en-US" dirty="0"/>
        </a:p>
      </dgm:t>
    </dgm:pt>
    <dgm:pt modelId="{AEDB5415-CB30-4B28-AC2F-0EAA00817959}" type="sibTrans" cxnId="{683EB751-CBB4-4070-84EB-B12A1BECDCEC}">
      <dgm:prSet/>
      <dgm:spPr/>
      <dgm:t>
        <a:bodyPr/>
        <a:lstStyle/>
        <a:p>
          <a:endParaRPr lang="en-US"/>
        </a:p>
      </dgm:t>
    </dgm:pt>
    <dgm:pt modelId="{A4F2AD0A-7254-4CFD-862C-C8464416A990}">
      <dgm:prSet phldrT="[Text]" custT="1"/>
      <dgm:spPr/>
      <dgm:t>
        <a:bodyPr/>
        <a:lstStyle/>
        <a:p>
          <a:r>
            <a:rPr lang="en-US" sz="2000" dirty="0" smtClean="0">
              <a:latin typeface="Times New Roman" pitchFamily="18" charset="0"/>
              <a:cs typeface="Times New Roman" pitchFamily="18" charset="0"/>
            </a:rPr>
            <a:t>Usage Rate</a:t>
          </a:r>
          <a:endParaRPr lang="en-US" sz="2000" dirty="0">
            <a:latin typeface="Times New Roman" pitchFamily="18" charset="0"/>
            <a:cs typeface="Times New Roman" pitchFamily="18" charset="0"/>
          </a:endParaRPr>
        </a:p>
      </dgm:t>
    </dgm:pt>
    <dgm:pt modelId="{11F929BE-86DD-4C54-8A1F-D2A0CA3E2961}" type="parTrans" cxnId="{A03B8779-062A-4D31-BBE9-8E2393127382}">
      <dgm:prSet/>
      <dgm:spPr/>
      <dgm:t>
        <a:bodyPr/>
        <a:lstStyle/>
        <a:p>
          <a:endParaRPr lang="en-US" dirty="0"/>
        </a:p>
      </dgm:t>
    </dgm:pt>
    <dgm:pt modelId="{E7A98508-87FB-437C-807D-43AC2318FB91}" type="sibTrans" cxnId="{A03B8779-062A-4D31-BBE9-8E2393127382}">
      <dgm:prSet/>
      <dgm:spPr/>
      <dgm:t>
        <a:bodyPr/>
        <a:lstStyle/>
        <a:p>
          <a:endParaRPr lang="en-US"/>
        </a:p>
      </dgm:t>
    </dgm:pt>
    <dgm:pt modelId="{C0E0CA4A-7FD0-45B7-8180-69DC2095AE8B}">
      <dgm:prSet phldrT="[Text]" custT="1"/>
      <dgm:spPr/>
      <dgm:t>
        <a:bodyPr/>
        <a:lstStyle/>
        <a:p>
          <a:r>
            <a:rPr lang="en-US" sz="2000" dirty="0" smtClean="0">
              <a:latin typeface="Times New Roman" pitchFamily="18" charset="0"/>
              <a:cs typeface="Times New Roman" pitchFamily="18" charset="0"/>
            </a:rPr>
            <a:t>Loyalty Status</a:t>
          </a:r>
          <a:endParaRPr lang="en-US" sz="2000" dirty="0">
            <a:latin typeface="Times New Roman" pitchFamily="18" charset="0"/>
            <a:cs typeface="Times New Roman" pitchFamily="18" charset="0"/>
          </a:endParaRPr>
        </a:p>
      </dgm:t>
    </dgm:pt>
    <dgm:pt modelId="{448879FD-E99B-41AD-A987-B7A43C3EB08E}" type="parTrans" cxnId="{39EC2D57-9F1D-41CD-8F6D-3A5D8303B6E1}">
      <dgm:prSet/>
      <dgm:spPr/>
      <dgm:t>
        <a:bodyPr/>
        <a:lstStyle/>
        <a:p>
          <a:endParaRPr lang="en-US" dirty="0"/>
        </a:p>
      </dgm:t>
    </dgm:pt>
    <dgm:pt modelId="{12E175DC-1500-4E2F-A58E-C3215DFFF335}" type="sibTrans" cxnId="{39EC2D57-9F1D-41CD-8F6D-3A5D8303B6E1}">
      <dgm:prSet/>
      <dgm:spPr/>
      <dgm:t>
        <a:bodyPr/>
        <a:lstStyle/>
        <a:p>
          <a:endParaRPr lang="en-US"/>
        </a:p>
      </dgm:t>
    </dgm:pt>
    <dgm:pt modelId="{8F22E340-2113-4140-8683-230B7A313132}">
      <dgm:prSet phldrT="[Text]" custT="1"/>
      <dgm:spPr/>
      <dgm:t>
        <a:bodyPr/>
        <a:lstStyle/>
        <a:p>
          <a:r>
            <a:rPr lang="en-US" sz="2000" dirty="0" smtClean="0">
              <a:latin typeface="Times New Roman" pitchFamily="18" charset="0"/>
              <a:cs typeface="Times New Roman" pitchFamily="18" charset="0"/>
            </a:rPr>
            <a:t>Attitude</a:t>
          </a:r>
          <a:endParaRPr lang="en-US" sz="2000" dirty="0">
            <a:latin typeface="Times New Roman" pitchFamily="18" charset="0"/>
            <a:cs typeface="Times New Roman" pitchFamily="18" charset="0"/>
          </a:endParaRPr>
        </a:p>
      </dgm:t>
    </dgm:pt>
    <dgm:pt modelId="{04DD77E1-DC94-4C52-92E8-9B55F3969C5C}" type="parTrans" cxnId="{052D878B-0325-403C-A060-F5E185964338}">
      <dgm:prSet/>
      <dgm:spPr/>
      <dgm:t>
        <a:bodyPr/>
        <a:lstStyle/>
        <a:p>
          <a:endParaRPr lang="en-US" dirty="0"/>
        </a:p>
      </dgm:t>
    </dgm:pt>
    <dgm:pt modelId="{3996E7D9-6258-4A08-B94C-4A78C8D1FF31}" type="sibTrans" cxnId="{052D878B-0325-403C-A060-F5E185964338}">
      <dgm:prSet/>
      <dgm:spPr/>
      <dgm:t>
        <a:bodyPr/>
        <a:lstStyle/>
        <a:p>
          <a:endParaRPr lang="en-US"/>
        </a:p>
      </dgm:t>
    </dgm:pt>
    <dgm:pt modelId="{E6148B01-481E-46FC-B94B-2EAE4BEF3C02}">
      <dgm:prSet phldrT="[Text]" custT="1"/>
      <dgm:spPr/>
      <dgm:t>
        <a:bodyPr/>
        <a:lstStyle/>
        <a:p>
          <a:r>
            <a:rPr lang="en-US" sz="2000" dirty="0" smtClean="0">
              <a:latin typeface="Times New Roman" pitchFamily="18" charset="0"/>
              <a:cs typeface="Times New Roman" pitchFamily="18" charset="0"/>
            </a:rPr>
            <a:t>Buyer Readiness Stage</a:t>
          </a:r>
          <a:endParaRPr lang="en-US" sz="2000" dirty="0">
            <a:latin typeface="Times New Roman" pitchFamily="18" charset="0"/>
            <a:cs typeface="Times New Roman" pitchFamily="18" charset="0"/>
          </a:endParaRPr>
        </a:p>
      </dgm:t>
    </dgm:pt>
    <dgm:pt modelId="{4399E4AC-C650-4DB1-8C6C-2E503DF1C541}" type="parTrans" cxnId="{CD1F8941-09EF-4B00-BEE4-0B6004C73CC6}">
      <dgm:prSet/>
      <dgm:spPr/>
      <dgm:t>
        <a:bodyPr/>
        <a:lstStyle/>
        <a:p>
          <a:endParaRPr lang="en-US" dirty="0"/>
        </a:p>
      </dgm:t>
    </dgm:pt>
    <dgm:pt modelId="{0BCE132E-0BE4-4E74-924A-9D7111F6DF23}" type="sibTrans" cxnId="{CD1F8941-09EF-4B00-BEE4-0B6004C73CC6}">
      <dgm:prSet/>
      <dgm:spPr/>
      <dgm:t>
        <a:bodyPr/>
        <a:lstStyle/>
        <a:p>
          <a:endParaRPr lang="en-US"/>
        </a:p>
      </dgm:t>
    </dgm:pt>
    <dgm:pt modelId="{278D03D5-1BF8-4A0C-928B-1E85164127AB}" type="pres">
      <dgm:prSet presAssocID="{15E8EB6E-7989-4DC6-BA41-6C924CC4A486}" presName="hierChild1" presStyleCnt="0">
        <dgm:presLayoutVars>
          <dgm:orgChart val="1"/>
          <dgm:chPref val="1"/>
          <dgm:dir/>
          <dgm:animOne val="branch"/>
          <dgm:animLvl val="lvl"/>
          <dgm:resizeHandles/>
        </dgm:presLayoutVars>
      </dgm:prSet>
      <dgm:spPr/>
      <dgm:t>
        <a:bodyPr/>
        <a:lstStyle/>
        <a:p>
          <a:endParaRPr lang="en-US"/>
        </a:p>
      </dgm:t>
    </dgm:pt>
    <dgm:pt modelId="{4C4E53B1-C8B4-42AB-A8DD-015815BB0436}" type="pres">
      <dgm:prSet presAssocID="{66FAC150-F4B5-4346-AB97-1CF5FCFA9FB4}" presName="hierRoot1" presStyleCnt="0">
        <dgm:presLayoutVars>
          <dgm:hierBranch val="init"/>
        </dgm:presLayoutVars>
      </dgm:prSet>
      <dgm:spPr/>
    </dgm:pt>
    <dgm:pt modelId="{AC187803-B04C-4C1A-A693-7047E456F4A4}" type="pres">
      <dgm:prSet presAssocID="{66FAC150-F4B5-4346-AB97-1CF5FCFA9FB4}" presName="rootComposite1" presStyleCnt="0"/>
      <dgm:spPr/>
    </dgm:pt>
    <dgm:pt modelId="{A7D94274-1C8F-45C4-B0F7-3FE63B3527E6}" type="pres">
      <dgm:prSet presAssocID="{66FAC150-F4B5-4346-AB97-1CF5FCFA9FB4}" presName="rootText1" presStyleLbl="node0" presStyleIdx="0" presStyleCnt="1" custScaleX="1406355" custScaleY="235635" custLinFactNeighborX="-86907" custLinFactNeighborY="-676">
        <dgm:presLayoutVars>
          <dgm:chPref val="3"/>
        </dgm:presLayoutVars>
      </dgm:prSet>
      <dgm:spPr/>
      <dgm:t>
        <a:bodyPr/>
        <a:lstStyle/>
        <a:p>
          <a:endParaRPr lang="en-US"/>
        </a:p>
      </dgm:t>
    </dgm:pt>
    <dgm:pt modelId="{69009B43-365D-4FB9-8B55-B4556B5CF5D8}" type="pres">
      <dgm:prSet presAssocID="{66FAC150-F4B5-4346-AB97-1CF5FCFA9FB4}" presName="rootConnector1" presStyleLbl="node1" presStyleIdx="0" presStyleCnt="0"/>
      <dgm:spPr/>
      <dgm:t>
        <a:bodyPr/>
        <a:lstStyle/>
        <a:p>
          <a:endParaRPr lang="en-US"/>
        </a:p>
      </dgm:t>
    </dgm:pt>
    <dgm:pt modelId="{233542C3-B1C9-467C-AC9D-15CC420B41D8}" type="pres">
      <dgm:prSet presAssocID="{66FAC150-F4B5-4346-AB97-1CF5FCFA9FB4}" presName="hierChild2" presStyleCnt="0"/>
      <dgm:spPr/>
    </dgm:pt>
    <dgm:pt modelId="{9A57733A-2884-46C0-BDD1-EBF965CB7E95}" type="pres">
      <dgm:prSet presAssocID="{274A87D3-E8A1-44D4-A4E1-4BE4F59ED0B8}" presName="Name37" presStyleLbl="parChTrans1D2" presStyleIdx="0" presStyleCnt="2"/>
      <dgm:spPr/>
      <dgm:t>
        <a:bodyPr/>
        <a:lstStyle/>
        <a:p>
          <a:endParaRPr lang="en-US"/>
        </a:p>
      </dgm:t>
    </dgm:pt>
    <dgm:pt modelId="{346F95D2-123F-4FD2-B060-7B1982E355D9}" type="pres">
      <dgm:prSet presAssocID="{6E12A431-77B2-465A-836D-AE2E39A6352B}" presName="hierRoot2" presStyleCnt="0">
        <dgm:presLayoutVars>
          <dgm:hierBranch val="init"/>
        </dgm:presLayoutVars>
      </dgm:prSet>
      <dgm:spPr/>
    </dgm:pt>
    <dgm:pt modelId="{3B674E1D-DFB5-44E7-9E6F-1D630B4DE3DD}" type="pres">
      <dgm:prSet presAssocID="{6E12A431-77B2-465A-836D-AE2E39A6352B}" presName="rootComposite" presStyleCnt="0"/>
      <dgm:spPr/>
    </dgm:pt>
    <dgm:pt modelId="{4476E22F-E2E4-4EBB-B70F-B6B05CDFA713}" type="pres">
      <dgm:prSet presAssocID="{6E12A431-77B2-465A-836D-AE2E39A6352B}" presName="rootText" presStyleLbl="node2" presStyleIdx="0" presStyleCnt="2" custScaleX="695471" custScaleY="235703" custLinFactX="-100000" custLinFactNeighborX="-186675" custLinFactNeighborY="40074">
        <dgm:presLayoutVars>
          <dgm:chPref val="3"/>
        </dgm:presLayoutVars>
      </dgm:prSet>
      <dgm:spPr/>
      <dgm:t>
        <a:bodyPr/>
        <a:lstStyle/>
        <a:p>
          <a:endParaRPr lang="en-US"/>
        </a:p>
      </dgm:t>
    </dgm:pt>
    <dgm:pt modelId="{53061C6C-7F88-4384-9EDD-BC4826663CF0}" type="pres">
      <dgm:prSet presAssocID="{6E12A431-77B2-465A-836D-AE2E39A6352B}" presName="rootConnector" presStyleLbl="node2" presStyleIdx="0" presStyleCnt="2"/>
      <dgm:spPr/>
      <dgm:t>
        <a:bodyPr/>
        <a:lstStyle/>
        <a:p>
          <a:endParaRPr lang="en-US"/>
        </a:p>
      </dgm:t>
    </dgm:pt>
    <dgm:pt modelId="{900F09C2-0970-4FE8-B2BB-70D1670291ED}" type="pres">
      <dgm:prSet presAssocID="{6E12A431-77B2-465A-836D-AE2E39A6352B}" presName="hierChild4" presStyleCnt="0"/>
      <dgm:spPr/>
    </dgm:pt>
    <dgm:pt modelId="{9AFF3C34-1DC6-416E-AD83-8BA5466E827A}" type="pres">
      <dgm:prSet presAssocID="{E4D1C260-8B4F-4611-9CBF-D1751C741246}" presName="Name37" presStyleLbl="parChTrans1D3" presStyleIdx="0" presStyleCnt="4"/>
      <dgm:spPr/>
      <dgm:t>
        <a:bodyPr/>
        <a:lstStyle/>
        <a:p>
          <a:endParaRPr lang="en-US"/>
        </a:p>
      </dgm:t>
    </dgm:pt>
    <dgm:pt modelId="{DBFF4EB7-8412-4A10-8BDB-1BA77A5AC717}" type="pres">
      <dgm:prSet presAssocID="{38A2ABD9-63E6-4BD8-A5A7-CFDC6184D021}" presName="hierRoot2" presStyleCnt="0">
        <dgm:presLayoutVars>
          <dgm:hierBranch val="init"/>
        </dgm:presLayoutVars>
      </dgm:prSet>
      <dgm:spPr/>
    </dgm:pt>
    <dgm:pt modelId="{0DE911E0-8DF7-4C80-9839-069C2824B0B7}" type="pres">
      <dgm:prSet presAssocID="{38A2ABD9-63E6-4BD8-A5A7-CFDC6184D021}" presName="rootComposite" presStyleCnt="0"/>
      <dgm:spPr/>
    </dgm:pt>
    <dgm:pt modelId="{BCFFB7DA-A778-4280-91E6-F944B35C4BCD}" type="pres">
      <dgm:prSet presAssocID="{38A2ABD9-63E6-4BD8-A5A7-CFDC6184D021}" presName="rootText" presStyleLbl="node3" presStyleIdx="0" presStyleCnt="4" custScaleX="383058" custScaleY="336344" custLinFactNeighborX="-1453" custLinFactNeighborY="89052">
        <dgm:presLayoutVars>
          <dgm:chPref val="3"/>
        </dgm:presLayoutVars>
      </dgm:prSet>
      <dgm:spPr/>
      <dgm:t>
        <a:bodyPr/>
        <a:lstStyle/>
        <a:p>
          <a:endParaRPr lang="en-US"/>
        </a:p>
      </dgm:t>
    </dgm:pt>
    <dgm:pt modelId="{6D2893E5-2616-4EDA-9B7C-795D2A048F72}" type="pres">
      <dgm:prSet presAssocID="{38A2ABD9-63E6-4BD8-A5A7-CFDC6184D021}" presName="rootConnector" presStyleLbl="node3" presStyleIdx="0" presStyleCnt="4"/>
      <dgm:spPr/>
      <dgm:t>
        <a:bodyPr/>
        <a:lstStyle/>
        <a:p>
          <a:endParaRPr lang="en-US"/>
        </a:p>
      </dgm:t>
    </dgm:pt>
    <dgm:pt modelId="{10D1CFC6-6602-49C6-8638-6AE76667F186}" type="pres">
      <dgm:prSet presAssocID="{38A2ABD9-63E6-4BD8-A5A7-CFDC6184D021}" presName="hierChild4" presStyleCnt="0"/>
      <dgm:spPr/>
    </dgm:pt>
    <dgm:pt modelId="{06429971-5467-4087-8323-9A5AB2D168E2}" type="pres">
      <dgm:prSet presAssocID="{6A401357-D7F8-4B7D-BF0F-51E3EEE14F0C}" presName="Name37" presStyleLbl="parChTrans1D4" presStyleIdx="0" presStyleCnt="22"/>
      <dgm:spPr/>
      <dgm:t>
        <a:bodyPr/>
        <a:lstStyle/>
        <a:p>
          <a:endParaRPr lang="en-US"/>
        </a:p>
      </dgm:t>
    </dgm:pt>
    <dgm:pt modelId="{F0DD9AB8-72C5-4B43-B430-C2A2366E7748}" type="pres">
      <dgm:prSet presAssocID="{E3305904-81F1-46CD-9BAC-3EBDAE251C0D}" presName="hierRoot2" presStyleCnt="0">
        <dgm:presLayoutVars>
          <dgm:hierBranch val="init"/>
        </dgm:presLayoutVars>
      </dgm:prSet>
      <dgm:spPr/>
    </dgm:pt>
    <dgm:pt modelId="{B1BEDEF8-D943-4D4C-B38F-BAA922B023D4}" type="pres">
      <dgm:prSet presAssocID="{E3305904-81F1-46CD-9BAC-3EBDAE251C0D}" presName="rootComposite" presStyleCnt="0"/>
      <dgm:spPr/>
    </dgm:pt>
    <dgm:pt modelId="{F8A5B205-5B04-4CFB-BB71-A5BB5ADC67E7}" type="pres">
      <dgm:prSet presAssocID="{E3305904-81F1-46CD-9BAC-3EBDAE251C0D}" presName="rootText" presStyleLbl="node4" presStyleIdx="0" presStyleCnt="22" custScaleX="213855" custScaleY="293238" custLinFactNeighborX="16572" custLinFactNeighborY="90005">
        <dgm:presLayoutVars>
          <dgm:chPref val="3"/>
        </dgm:presLayoutVars>
      </dgm:prSet>
      <dgm:spPr/>
      <dgm:t>
        <a:bodyPr/>
        <a:lstStyle/>
        <a:p>
          <a:endParaRPr lang="en-US"/>
        </a:p>
      </dgm:t>
    </dgm:pt>
    <dgm:pt modelId="{93EF8AC8-F21C-499D-B397-4D892174AAED}" type="pres">
      <dgm:prSet presAssocID="{E3305904-81F1-46CD-9BAC-3EBDAE251C0D}" presName="rootConnector" presStyleLbl="node4" presStyleIdx="0" presStyleCnt="22"/>
      <dgm:spPr/>
      <dgm:t>
        <a:bodyPr/>
        <a:lstStyle/>
        <a:p>
          <a:endParaRPr lang="en-US"/>
        </a:p>
      </dgm:t>
    </dgm:pt>
    <dgm:pt modelId="{336207B5-CDB6-4DBF-B0C6-2BD27202ED71}" type="pres">
      <dgm:prSet presAssocID="{E3305904-81F1-46CD-9BAC-3EBDAE251C0D}" presName="hierChild4" presStyleCnt="0"/>
      <dgm:spPr/>
    </dgm:pt>
    <dgm:pt modelId="{68BA5DAA-D4B7-4729-9825-FEC2C4D3D421}" type="pres">
      <dgm:prSet presAssocID="{E3305904-81F1-46CD-9BAC-3EBDAE251C0D}" presName="hierChild5" presStyleCnt="0"/>
      <dgm:spPr/>
    </dgm:pt>
    <dgm:pt modelId="{884ED93C-F48C-432D-9F7A-B1DE3C8D350C}" type="pres">
      <dgm:prSet presAssocID="{491A44B1-CCBA-4204-80B9-F158026EA292}" presName="Name37" presStyleLbl="parChTrans1D4" presStyleIdx="1" presStyleCnt="22"/>
      <dgm:spPr/>
      <dgm:t>
        <a:bodyPr/>
        <a:lstStyle/>
        <a:p>
          <a:endParaRPr lang="en-US"/>
        </a:p>
      </dgm:t>
    </dgm:pt>
    <dgm:pt modelId="{B8EC07A4-9717-48D2-ADCA-62DAA1C59324}" type="pres">
      <dgm:prSet presAssocID="{0BA05960-1091-44F0-9BFB-B2F55C11FD9C}" presName="hierRoot2" presStyleCnt="0">
        <dgm:presLayoutVars>
          <dgm:hierBranch val="init"/>
        </dgm:presLayoutVars>
      </dgm:prSet>
      <dgm:spPr/>
    </dgm:pt>
    <dgm:pt modelId="{BC3B811C-ADD5-4BC5-8C82-40B9DEB09886}" type="pres">
      <dgm:prSet presAssocID="{0BA05960-1091-44F0-9BFB-B2F55C11FD9C}" presName="rootComposite" presStyleCnt="0"/>
      <dgm:spPr/>
    </dgm:pt>
    <dgm:pt modelId="{F7867A87-F042-4FBD-B5B0-916BDCAB2169}" type="pres">
      <dgm:prSet presAssocID="{0BA05960-1091-44F0-9BFB-B2F55C11FD9C}" presName="rootText" presStyleLbl="node4" presStyleIdx="1" presStyleCnt="22" custScaleX="221778" custScaleY="276252" custLinFactY="17762" custLinFactNeighborX="16572" custLinFactNeighborY="100000">
        <dgm:presLayoutVars>
          <dgm:chPref val="3"/>
        </dgm:presLayoutVars>
      </dgm:prSet>
      <dgm:spPr/>
      <dgm:t>
        <a:bodyPr/>
        <a:lstStyle/>
        <a:p>
          <a:endParaRPr lang="en-US"/>
        </a:p>
      </dgm:t>
    </dgm:pt>
    <dgm:pt modelId="{2FC5DFE7-BC67-4C58-B915-971230B1599C}" type="pres">
      <dgm:prSet presAssocID="{0BA05960-1091-44F0-9BFB-B2F55C11FD9C}" presName="rootConnector" presStyleLbl="node4" presStyleIdx="1" presStyleCnt="22"/>
      <dgm:spPr/>
      <dgm:t>
        <a:bodyPr/>
        <a:lstStyle/>
        <a:p>
          <a:endParaRPr lang="en-US"/>
        </a:p>
      </dgm:t>
    </dgm:pt>
    <dgm:pt modelId="{E1CF8DBA-A9B2-433C-9453-009844117E1A}" type="pres">
      <dgm:prSet presAssocID="{0BA05960-1091-44F0-9BFB-B2F55C11FD9C}" presName="hierChild4" presStyleCnt="0"/>
      <dgm:spPr/>
    </dgm:pt>
    <dgm:pt modelId="{2251473D-8038-4647-8CED-AB5655174936}" type="pres">
      <dgm:prSet presAssocID="{0BA05960-1091-44F0-9BFB-B2F55C11FD9C}" presName="hierChild5" presStyleCnt="0"/>
      <dgm:spPr/>
    </dgm:pt>
    <dgm:pt modelId="{A63BB5E9-D7C2-4625-B4D1-8DF5DE4758ED}" type="pres">
      <dgm:prSet presAssocID="{5EE4DA55-F778-41C4-9A00-30252ADABBFB}" presName="Name37" presStyleLbl="parChTrans1D4" presStyleIdx="2" presStyleCnt="22"/>
      <dgm:spPr/>
      <dgm:t>
        <a:bodyPr/>
        <a:lstStyle/>
        <a:p>
          <a:endParaRPr lang="en-US"/>
        </a:p>
      </dgm:t>
    </dgm:pt>
    <dgm:pt modelId="{DE91E93F-D373-4DCA-938A-BF6B747D31F6}" type="pres">
      <dgm:prSet presAssocID="{A2A83C62-3796-4D48-91FB-F7CF61FFF752}" presName="hierRoot2" presStyleCnt="0">
        <dgm:presLayoutVars>
          <dgm:hierBranch val="init"/>
        </dgm:presLayoutVars>
      </dgm:prSet>
      <dgm:spPr/>
    </dgm:pt>
    <dgm:pt modelId="{3F809888-7C66-42F7-8E54-DA0567B7E4EE}" type="pres">
      <dgm:prSet presAssocID="{A2A83C62-3796-4D48-91FB-F7CF61FFF752}" presName="rootComposite" presStyleCnt="0"/>
      <dgm:spPr/>
    </dgm:pt>
    <dgm:pt modelId="{234F574F-972F-41B5-9D40-7255177D6F1D}" type="pres">
      <dgm:prSet presAssocID="{A2A83C62-3796-4D48-91FB-F7CF61FFF752}" presName="rootText" presStyleLbl="node4" presStyleIdx="2" presStyleCnt="22" custScaleX="216640" custScaleY="226699" custLinFactY="40878" custLinFactNeighborX="16572" custLinFactNeighborY="100000">
        <dgm:presLayoutVars>
          <dgm:chPref val="3"/>
        </dgm:presLayoutVars>
      </dgm:prSet>
      <dgm:spPr/>
      <dgm:t>
        <a:bodyPr/>
        <a:lstStyle/>
        <a:p>
          <a:endParaRPr lang="en-US"/>
        </a:p>
      </dgm:t>
    </dgm:pt>
    <dgm:pt modelId="{61F1F1FB-E44D-4BC8-B407-78DB0C21BD71}" type="pres">
      <dgm:prSet presAssocID="{A2A83C62-3796-4D48-91FB-F7CF61FFF752}" presName="rootConnector" presStyleLbl="node4" presStyleIdx="2" presStyleCnt="22"/>
      <dgm:spPr/>
      <dgm:t>
        <a:bodyPr/>
        <a:lstStyle/>
        <a:p>
          <a:endParaRPr lang="en-US"/>
        </a:p>
      </dgm:t>
    </dgm:pt>
    <dgm:pt modelId="{DF46DBC9-93AE-4832-BEA1-A938D7992655}" type="pres">
      <dgm:prSet presAssocID="{A2A83C62-3796-4D48-91FB-F7CF61FFF752}" presName="hierChild4" presStyleCnt="0"/>
      <dgm:spPr/>
    </dgm:pt>
    <dgm:pt modelId="{6A7D3117-BE52-4D8F-8B56-70A667AAC988}" type="pres">
      <dgm:prSet presAssocID="{A2A83C62-3796-4D48-91FB-F7CF61FFF752}" presName="hierChild5" presStyleCnt="0"/>
      <dgm:spPr/>
    </dgm:pt>
    <dgm:pt modelId="{934B8D4E-21A6-44BE-9B7C-12BD7320CCC2}" type="pres">
      <dgm:prSet presAssocID="{3541BC67-13FB-453F-AB2D-AFDF04DC4D0A}" presName="Name37" presStyleLbl="parChTrans1D4" presStyleIdx="3" presStyleCnt="22"/>
      <dgm:spPr/>
      <dgm:t>
        <a:bodyPr/>
        <a:lstStyle/>
        <a:p>
          <a:endParaRPr lang="en-US"/>
        </a:p>
      </dgm:t>
    </dgm:pt>
    <dgm:pt modelId="{076C362A-1991-4ED5-B789-308098D0F5AF}" type="pres">
      <dgm:prSet presAssocID="{31C596A1-13F2-4151-B99D-8C7A98208CCA}" presName="hierRoot2" presStyleCnt="0">
        <dgm:presLayoutVars>
          <dgm:hierBranch val="init"/>
        </dgm:presLayoutVars>
      </dgm:prSet>
      <dgm:spPr/>
    </dgm:pt>
    <dgm:pt modelId="{F4A2A8E6-1603-4F93-84EC-6745EC149F1A}" type="pres">
      <dgm:prSet presAssocID="{31C596A1-13F2-4151-B99D-8C7A98208CCA}" presName="rootComposite" presStyleCnt="0"/>
      <dgm:spPr/>
    </dgm:pt>
    <dgm:pt modelId="{10F81F1A-03BF-49CA-B3D8-19FB153336F5}" type="pres">
      <dgm:prSet presAssocID="{31C596A1-13F2-4151-B99D-8C7A98208CCA}" presName="rootText" presStyleLbl="node4" presStyleIdx="3" presStyleCnt="22" custScaleX="219959" custScaleY="260443" custLinFactY="75617" custLinFactNeighborX="16572" custLinFactNeighborY="100000">
        <dgm:presLayoutVars>
          <dgm:chPref val="3"/>
        </dgm:presLayoutVars>
      </dgm:prSet>
      <dgm:spPr/>
      <dgm:t>
        <a:bodyPr/>
        <a:lstStyle/>
        <a:p>
          <a:endParaRPr lang="en-US"/>
        </a:p>
      </dgm:t>
    </dgm:pt>
    <dgm:pt modelId="{7D543837-26EA-430D-921A-EA7489169C9A}" type="pres">
      <dgm:prSet presAssocID="{31C596A1-13F2-4151-B99D-8C7A98208CCA}" presName="rootConnector" presStyleLbl="node4" presStyleIdx="3" presStyleCnt="22"/>
      <dgm:spPr/>
      <dgm:t>
        <a:bodyPr/>
        <a:lstStyle/>
        <a:p>
          <a:endParaRPr lang="en-US"/>
        </a:p>
      </dgm:t>
    </dgm:pt>
    <dgm:pt modelId="{853F2F69-8DED-4F5E-888C-2BF18F48B04A}" type="pres">
      <dgm:prSet presAssocID="{31C596A1-13F2-4151-B99D-8C7A98208CCA}" presName="hierChild4" presStyleCnt="0"/>
      <dgm:spPr/>
    </dgm:pt>
    <dgm:pt modelId="{895A711A-2EED-419B-9ECE-FFCBAD045F9A}" type="pres">
      <dgm:prSet presAssocID="{31C596A1-13F2-4151-B99D-8C7A98208CCA}" presName="hierChild5" presStyleCnt="0"/>
      <dgm:spPr/>
    </dgm:pt>
    <dgm:pt modelId="{486E43F9-D96C-406B-948A-C2B58E19F1D1}" type="pres">
      <dgm:prSet presAssocID="{38A2ABD9-63E6-4BD8-A5A7-CFDC6184D021}" presName="hierChild5" presStyleCnt="0"/>
      <dgm:spPr/>
    </dgm:pt>
    <dgm:pt modelId="{191E8E74-15E8-42A2-991A-9B9281BB1816}" type="pres">
      <dgm:prSet presAssocID="{1FA75A37-6D87-49C1-9A99-5E8EAF4108DE}" presName="Name37" presStyleLbl="parChTrans1D3" presStyleIdx="1" presStyleCnt="4"/>
      <dgm:spPr/>
      <dgm:t>
        <a:bodyPr/>
        <a:lstStyle/>
        <a:p>
          <a:endParaRPr lang="en-US"/>
        </a:p>
      </dgm:t>
    </dgm:pt>
    <dgm:pt modelId="{8FAAF0E4-1500-47C7-B9EC-349D372A4040}" type="pres">
      <dgm:prSet presAssocID="{D8BC035B-65D4-4A0B-85C3-CBFFBE5D221C}" presName="hierRoot2" presStyleCnt="0">
        <dgm:presLayoutVars>
          <dgm:hierBranch val="init"/>
        </dgm:presLayoutVars>
      </dgm:prSet>
      <dgm:spPr/>
    </dgm:pt>
    <dgm:pt modelId="{B1763F9A-13D1-4A25-9045-AF88C8C316AC}" type="pres">
      <dgm:prSet presAssocID="{D8BC035B-65D4-4A0B-85C3-CBFFBE5D221C}" presName="rootComposite" presStyleCnt="0"/>
      <dgm:spPr/>
    </dgm:pt>
    <dgm:pt modelId="{19C6FF0A-53A0-4463-9C9D-7AC04C98C0E5}" type="pres">
      <dgm:prSet presAssocID="{D8BC035B-65D4-4A0B-85C3-CBFFBE5D221C}" presName="rootText" presStyleLbl="node3" presStyleIdx="1" presStyleCnt="4" custScaleX="411109" custScaleY="333973" custLinFactNeighborX="-26214" custLinFactNeighborY="89052">
        <dgm:presLayoutVars>
          <dgm:chPref val="3"/>
        </dgm:presLayoutVars>
      </dgm:prSet>
      <dgm:spPr/>
      <dgm:t>
        <a:bodyPr/>
        <a:lstStyle/>
        <a:p>
          <a:endParaRPr lang="en-US"/>
        </a:p>
      </dgm:t>
    </dgm:pt>
    <dgm:pt modelId="{F4BFDAF9-DABA-4CF8-B80E-C2CA23C4A6D5}" type="pres">
      <dgm:prSet presAssocID="{D8BC035B-65D4-4A0B-85C3-CBFFBE5D221C}" presName="rootConnector" presStyleLbl="node3" presStyleIdx="1" presStyleCnt="4"/>
      <dgm:spPr/>
      <dgm:t>
        <a:bodyPr/>
        <a:lstStyle/>
        <a:p>
          <a:endParaRPr lang="en-US"/>
        </a:p>
      </dgm:t>
    </dgm:pt>
    <dgm:pt modelId="{78ED6E61-EBF9-4707-90DA-D3434F0A202A}" type="pres">
      <dgm:prSet presAssocID="{D8BC035B-65D4-4A0B-85C3-CBFFBE5D221C}" presName="hierChild4" presStyleCnt="0"/>
      <dgm:spPr/>
    </dgm:pt>
    <dgm:pt modelId="{04BA2F41-99B6-4DDA-9B62-5721FC88DB24}" type="pres">
      <dgm:prSet presAssocID="{9D169513-7786-4AB9-AEA8-520D11DF6BE4}" presName="Name37" presStyleLbl="parChTrans1D4" presStyleIdx="4" presStyleCnt="22"/>
      <dgm:spPr/>
      <dgm:t>
        <a:bodyPr/>
        <a:lstStyle/>
        <a:p>
          <a:endParaRPr lang="en-US"/>
        </a:p>
      </dgm:t>
    </dgm:pt>
    <dgm:pt modelId="{866D73EE-2301-498A-B89A-154951A92F11}" type="pres">
      <dgm:prSet presAssocID="{7B8D393C-5ABD-47A3-A1B1-1360609FD0F8}" presName="hierRoot2" presStyleCnt="0">
        <dgm:presLayoutVars>
          <dgm:hierBranch val="init"/>
        </dgm:presLayoutVars>
      </dgm:prSet>
      <dgm:spPr/>
    </dgm:pt>
    <dgm:pt modelId="{38415B04-5C7E-49A7-94F8-23221D01EDBC}" type="pres">
      <dgm:prSet presAssocID="{7B8D393C-5ABD-47A3-A1B1-1360609FD0F8}" presName="rootComposite" presStyleCnt="0"/>
      <dgm:spPr/>
    </dgm:pt>
    <dgm:pt modelId="{BEA78610-FC78-4B6C-B297-A4E203860BA8}" type="pres">
      <dgm:prSet presAssocID="{7B8D393C-5ABD-47A3-A1B1-1360609FD0F8}" presName="rootText" presStyleLbl="node4" presStyleIdx="4" presStyleCnt="22" custScaleX="165160" custScaleY="147111" custLinFactY="24400" custLinFactNeighborX="1677" custLinFactNeighborY="100000">
        <dgm:presLayoutVars>
          <dgm:chPref val="3"/>
        </dgm:presLayoutVars>
      </dgm:prSet>
      <dgm:spPr/>
      <dgm:t>
        <a:bodyPr/>
        <a:lstStyle/>
        <a:p>
          <a:endParaRPr lang="en-US"/>
        </a:p>
      </dgm:t>
    </dgm:pt>
    <dgm:pt modelId="{2420DEDA-21FF-43D7-BEA1-828EB94E9F0C}" type="pres">
      <dgm:prSet presAssocID="{7B8D393C-5ABD-47A3-A1B1-1360609FD0F8}" presName="rootConnector" presStyleLbl="node4" presStyleIdx="4" presStyleCnt="22"/>
      <dgm:spPr/>
      <dgm:t>
        <a:bodyPr/>
        <a:lstStyle/>
        <a:p>
          <a:endParaRPr lang="en-US"/>
        </a:p>
      </dgm:t>
    </dgm:pt>
    <dgm:pt modelId="{E6D290AA-DAF3-4EBB-859D-FE8ACD88B667}" type="pres">
      <dgm:prSet presAssocID="{7B8D393C-5ABD-47A3-A1B1-1360609FD0F8}" presName="hierChild4" presStyleCnt="0"/>
      <dgm:spPr/>
    </dgm:pt>
    <dgm:pt modelId="{7EA7DAC0-83C4-427C-9FE2-C4BD9A4D7F0C}" type="pres">
      <dgm:prSet presAssocID="{7B8D393C-5ABD-47A3-A1B1-1360609FD0F8}" presName="hierChild5" presStyleCnt="0"/>
      <dgm:spPr/>
    </dgm:pt>
    <dgm:pt modelId="{24308D8F-1EB3-48B0-8CED-E041EAF6588C}" type="pres">
      <dgm:prSet presAssocID="{7BFCE101-4B87-4DEB-A1CB-B1AACB915621}" presName="Name37" presStyleLbl="parChTrans1D4" presStyleIdx="5" presStyleCnt="22"/>
      <dgm:spPr/>
      <dgm:t>
        <a:bodyPr/>
        <a:lstStyle/>
        <a:p>
          <a:endParaRPr lang="en-US"/>
        </a:p>
      </dgm:t>
    </dgm:pt>
    <dgm:pt modelId="{010297DE-9ACD-45B1-B455-088D96E4268F}" type="pres">
      <dgm:prSet presAssocID="{990927AF-09FB-45D6-831D-C4F63A26D2F3}" presName="hierRoot2" presStyleCnt="0">
        <dgm:presLayoutVars>
          <dgm:hierBranch val="init"/>
        </dgm:presLayoutVars>
      </dgm:prSet>
      <dgm:spPr/>
    </dgm:pt>
    <dgm:pt modelId="{92B593C6-46F5-4690-805D-311A6950B6F2}" type="pres">
      <dgm:prSet presAssocID="{990927AF-09FB-45D6-831D-C4F63A26D2F3}" presName="rootComposite" presStyleCnt="0"/>
      <dgm:spPr/>
    </dgm:pt>
    <dgm:pt modelId="{36C7D466-1EC6-439E-91B2-F932708FAD05}" type="pres">
      <dgm:prSet presAssocID="{990927AF-09FB-45D6-831D-C4F63A26D2F3}" presName="rootText" presStyleLbl="node4" presStyleIdx="5" presStyleCnt="22" custScaleX="356087" custScaleY="221629" custLinFactY="22487" custLinFactNeighborX="5207" custLinFactNeighborY="100000">
        <dgm:presLayoutVars>
          <dgm:chPref val="3"/>
        </dgm:presLayoutVars>
      </dgm:prSet>
      <dgm:spPr/>
      <dgm:t>
        <a:bodyPr/>
        <a:lstStyle/>
        <a:p>
          <a:endParaRPr lang="en-US"/>
        </a:p>
      </dgm:t>
    </dgm:pt>
    <dgm:pt modelId="{B192B811-0A80-4178-BFD8-86CA99C3D2F3}" type="pres">
      <dgm:prSet presAssocID="{990927AF-09FB-45D6-831D-C4F63A26D2F3}" presName="rootConnector" presStyleLbl="node4" presStyleIdx="5" presStyleCnt="22"/>
      <dgm:spPr/>
      <dgm:t>
        <a:bodyPr/>
        <a:lstStyle/>
        <a:p>
          <a:endParaRPr lang="en-US"/>
        </a:p>
      </dgm:t>
    </dgm:pt>
    <dgm:pt modelId="{A6A03C7B-A97E-4F9C-BF56-59E9841F5C18}" type="pres">
      <dgm:prSet presAssocID="{990927AF-09FB-45D6-831D-C4F63A26D2F3}" presName="hierChild4" presStyleCnt="0"/>
      <dgm:spPr/>
    </dgm:pt>
    <dgm:pt modelId="{A70A48AE-D9DD-448F-A05F-24FB033F912F}" type="pres">
      <dgm:prSet presAssocID="{990927AF-09FB-45D6-831D-C4F63A26D2F3}" presName="hierChild5" presStyleCnt="0"/>
      <dgm:spPr/>
    </dgm:pt>
    <dgm:pt modelId="{0D2DE713-F679-42EE-AF79-C672F736C727}" type="pres">
      <dgm:prSet presAssocID="{5F16B94C-7C2F-4B43-8625-1449961ADBA5}" presName="Name37" presStyleLbl="parChTrans1D4" presStyleIdx="6" presStyleCnt="22"/>
      <dgm:spPr/>
      <dgm:t>
        <a:bodyPr/>
        <a:lstStyle/>
        <a:p>
          <a:endParaRPr lang="en-US"/>
        </a:p>
      </dgm:t>
    </dgm:pt>
    <dgm:pt modelId="{B9B93FA7-94F0-4F43-99CC-7B1AD05894F2}" type="pres">
      <dgm:prSet presAssocID="{D6C88069-E541-4AD1-A7C6-37DD1A326558}" presName="hierRoot2" presStyleCnt="0">
        <dgm:presLayoutVars>
          <dgm:hierBranch val="init"/>
        </dgm:presLayoutVars>
      </dgm:prSet>
      <dgm:spPr/>
    </dgm:pt>
    <dgm:pt modelId="{9649BC35-D801-41BD-AB99-B01E092E1381}" type="pres">
      <dgm:prSet presAssocID="{D6C88069-E541-4AD1-A7C6-37DD1A326558}" presName="rootComposite" presStyleCnt="0"/>
      <dgm:spPr/>
    </dgm:pt>
    <dgm:pt modelId="{9712F714-6B9B-4FB8-99AD-C6186FB9C5E4}" type="pres">
      <dgm:prSet presAssocID="{D6C88069-E541-4AD1-A7C6-37DD1A326558}" presName="rootText" presStyleLbl="node4" presStyleIdx="6" presStyleCnt="22" custScaleX="351260" custScaleY="238168" custLinFactNeighborX="5207" custLinFactNeighborY="94203">
        <dgm:presLayoutVars>
          <dgm:chPref val="3"/>
        </dgm:presLayoutVars>
      </dgm:prSet>
      <dgm:spPr/>
      <dgm:t>
        <a:bodyPr/>
        <a:lstStyle/>
        <a:p>
          <a:endParaRPr lang="en-US"/>
        </a:p>
      </dgm:t>
    </dgm:pt>
    <dgm:pt modelId="{FCA6AB5F-3EB6-4214-B4D5-E3E09EAB1FD1}" type="pres">
      <dgm:prSet presAssocID="{D6C88069-E541-4AD1-A7C6-37DD1A326558}" presName="rootConnector" presStyleLbl="node4" presStyleIdx="6" presStyleCnt="22"/>
      <dgm:spPr/>
      <dgm:t>
        <a:bodyPr/>
        <a:lstStyle/>
        <a:p>
          <a:endParaRPr lang="en-US"/>
        </a:p>
      </dgm:t>
    </dgm:pt>
    <dgm:pt modelId="{09104860-9D13-433F-9342-D2246B288B2B}" type="pres">
      <dgm:prSet presAssocID="{D6C88069-E541-4AD1-A7C6-37DD1A326558}" presName="hierChild4" presStyleCnt="0"/>
      <dgm:spPr/>
    </dgm:pt>
    <dgm:pt modelId="{C6E544FC-76CD-4BDF-8702-90E9225B51F7}" type="pres">
      <dgm:prSet presAssocID="{D6C88069-E541-4AD1-A7C6-37DD1A326558}" presName="hierChild5" presStyleCnt="0"/>
      <dgm:spPr/>
    </dgm:pt>
    <dgm:pt modelId="{2703BB6E-1EA6-4BA0-AC35-CF32CB30A55B}" type="pres">
      <dgm:prSet presAssocID="{036630C2-52C2-46F8-9D1A-C8CD3D4508D9}" presName="Name37" presStyleLbl="parChTrans1D4" presStyleIdx="7" presStyleCnt="22"/>
      <dgm:spPr/>
      <dgm:t>
        <a:bodyPr/>
        <a:lstStyle/>
        <a:p>
          <a:endParaRPr lang="en-US"/>
        </a:p>
      </dgm:t>
    </dgm:pt>
    <dgm:pt modelId="{7D0739E6-EEFA-4862-BBB9-DD4C414E5198}" type="pres">
      <dgm:prSet presAssocID="{3513D1DE-D0B0-494E-BAA9-5DB820AEE68E}" presName="hierRoot2" presStyleCnt="0">
        <dgm:presLayoutVars>
          <dgm:hierBranch val="init"/>
        </dgm:presLayoutVars>
      </dgm:prSet>
      <dgm:spPr/>
    </dgm:pt>
    <dgm:pt modelId="{DFDA83EA-48C6-4EA8-9A1A-97FD24D70224}" type="pres">
      <dgm:prSet presAssocID="{3513D1DE-D0B0-494E-BAA9-5DB820AEE68E}" presName="rootComposite" presStyleCnt="0"/>
      <dgm:spPr/>
    </dgm:pt>
    <dgm:pt modelId="{18D84A40-5423-44B6-BEFA-25AE884651E1}" type="pres">
      <dgm:prSet presAssocID="{3513D1DE-D0B0-494E-BAA9-5DB820AEE68E}" presName="rootText" presStyleLbl="node4" presStyleIdx="7" presStyleCnt="22" custScaleX="366944" custScaleY="180886" custLinFactNeighborX="5207" custLinFactNeighborY="49380">
        <dgm:presLayoutVars>
          <dgm:chPref val="3"/>
        </dgm:presLayoutVars>
      </dgm:prSet>
      <dgm:spPr/>
      <dgm:t>
        <a:bodyPr/>
        <a:lstStyle/>
        <a:p>
          <a:endParaRPr lang="en-US"/>
        </a:p>
      </dgm:t>
    </dgm:pt>
    <dgm:pt modelId="{40D7657F-8E11-4316-A633-BB11DFBE6481}" type="pres">
      <dgm:prSet presAssocID="{3513D1DE-D0B0-494E-BAA9-5DB820AEE68E}" presName="rootConnector" presStyleLbl="node4" presStyleIdx="7" presStyleCnt="22"/>
      <dgm:spPr/>
      <dgm:t>
        <a:bodyPr/>
        <a:lstStyle/>
        <a:p>
          <a:endParaRPr lang="en-US"/>
        </a:p>
      </dgm:t>
    </dgm:pt>
    <dgm:pt modelId="{40B76D19-0F62-4A99-BEFE-E29A0380FA19}" type="pres">
      <dgm:prSet presAssocID="{3513D1DE-D0B0-494E-BAA9-5DB820AEE68E}" presName="hierChild4" presStyleCnt="0"/>
      <dgm:spPr/>
    </dgm:pt>
    <dgm:pt modelId="{1D1DF5DB-8EE9-4E41-9EDB-E0EF185F7409}" type="pres">
      <dgm:prSet presAssocID="{3513D1DE-D0B0-494E-BAA9-5DB820AEE68E}" presName="hierChild5" presStyleCnt="0"/>
      <dgm:spPr/>
    </dgm:pt>
    <dgm:pt modelId="{6FDAB8CC-7FEB-475C-A8AF-F740BB3CB252}" type="pres">
      <dgm:prSet presAssocID="{EFEEFA99-8867-4E62-9FEA-70E4F40B1005}" presName="Name37" presStyleLbl="parChTrans1D4" presStyleIdx="8" presStyleCnt="22"/>
      <dgm:spPr/>
      <dgm:t>
        <a:bodyPr/>
        <a:lstStyle/>
        <a:p>
          <a:endParaRPr lang="en-US"/>
        </a:p>
      </dgm:t>
    </dgm:pt>
    <dgm:pt modelId="{D75223B5-B8C3-4255-864B-19C20C92A80B}" type="pres">
      <dgm:prSet presAssocID="{07248365-402D-42F6-BB1A-B6F16FA67AB5}" presName="hierRoot2" presStyleCnt="0">
        <dgm:presLayoutVars>
          <dgm:hierBranch val="init"/>
        </dgm:presLayoutVars>
      </dgm:prSet>
      <dgm:spPr/>
    </dgm:pt>
    <dgm:pt modelId="{23545DD9-0048-4A18-B416-76F57F598BC5}" type="pres">
      <dgm:prSet presAssocID="{07248365-402D-42F6-BB1A-B6F16FA67AB5}" presName="rootComposite" presStyleCnt="0"/>
      <dgm:spPr/>
    </dgm:pt>
    <dgm:pt modelId="{CA75688B-EA5C-4B47-B899-3AD9E0234B38}" type="pres">
      <dgm:prSet presAssocID="{07248365-402D-42F6-BB1A-B6F16FA67AB5}" presName="rootText" presStyleLbl="node4" presStyleIdx="8" presStyleCnt="22" custScaleX="375279" custScaleY="307195">
        <dgm:presLayoutVars>
          <dgm:chPref val="3"/>
        </dgm:presLayoutVars>
      </dgm:prSet>
      <dgm:spPr/>
      <dgm:t>
        <a:bodyPr/>
        <a:lstStyle/>
        <a:p>
          <a:endParaRPr lang="en-US"/>
        </a:p>
      </dgm:t>
    </dgm:pt>
    <dgm:pt modelId="{EF90952D-5E9F-4859-81D7-5D354AC107DE}" type="pres">
      <dgm:prSet presAssocID="{07248365-402D-42F6-BB1A-B6F16FA67AB5}" presName="rootConnector" presStyleLbl="node4" presStyleIdx="8" presStyleCnt="22"/>
      <dgm:spPr/>
      <dgm:t>
        <a:bodyPr/>
        <a:lstStyle/>
        <a:p>
          <a:endParaRPr lang="en-US"/>
        </a:p>
      </dgm:t>
    </dgm:pt>
    <dgm:pt modelId="{DBA951D6-9376-44CB-844B-9361647AE030}" type="pres">
      <dgm:prSet presAssocID="{07248365-402D-42F6-BB1A-B6F16FA67AB5}" presName="hierChild4" presStyleCnt="0"/>
      <dgm:spPr/>
    </dgm:pt>
    <dgm:pt modelId="{E238708B-86CE-4AFC-9D51-D6624980C86B}" type="pres">
      <dgm:prSet presAssocID="{07248365-402D-42F6-BB1A-B6F16FA67AB5}" presName="hierChild5" presStyleCnt="0"/>
      <dgm:spPr/>
    </dgm:pt>
    <dgm:pt modelId="{7223BC9C-65C1-47B7-A62E-47D79571FAFB}" type="pres">
      <dgm:prSet presAssocID="{D1D1112B-E150-467B-9E0A-E314395F6704}" presName="Name37" presStyleLbl="parChTrans1D4" presStyleIdx="9" presStyleCnt="22"/>
      <dgm:spPr/>
      <dgm:t>
        <a:bodyPr/>
        <a:lstStyle/>
        <a:p>
          <a:endParaRPr lang="en-US"/>
        </a:p>
      </dgm:t>
    </dgm:pt>
    <dgm:pt modelId="{7004ED5F-A660-4713-B703-F070D72639D0}" type="pres">
      <dgm:prSet presAssocID="{4EDBABF1-7906-42E3-AB48-394685CCD918}" presName="hierRoot2" presStyleCnt="0">
        <dgm:presLayoutVars>
          <dgm:hierBranch val="init"/>
        </dgm:presLayoutVars>
      </dgm:prSet>
      <dgm:spPr/>
    </dgm:pt>
    <dgm:pt modelId="{7914A450-6201-4B03-B4F2-5C632171EA6C}" type="pres">
      <dgm:prSet presAssocID="{4EDBABF1-7906-42E3-AB48-394685CCD918}" presName="rootComposite" presStyleCnt="0"/>
      <dgm:spPr/>
    </dgm:pt>
    <dgm:pt modelId="{7EC8D1F3-DB8D-4EDC-B049-B4F6FC23D964}" type="pres">
      <dgm:prSet presAssocID="{4EDBABF1-7906-42E3-AB48-394685CCD918}" presName="rootText" presStyleLbl="node4" presStyleIdx="9" presStyleCnt="22" custScaleX="317512" custScaleY="171373">
        <dgm:presLayoutVars>
          <dgm:chPref val="3"/>
        </dgm:presLayoutVars>
      </dgm:prSet>
      <dgm:spPr/>
      <dgm:t>
        <a:bodyPr/>
        <a:lstStyle/>
        <a:p>
          <a:endParaRPr lang="en-US"/>
        </a:p>
      </dgm:t>
    </dgm:pt>
    <dgm:pt modelId="{202945A3-D5B7-496D-9E83-DF887617ACDC}" type="pres">
      <dgm:prSet presAssocID="{4EDBABF1-7906-42E3-AB48-394685CCD918}" presName="rootConnector" presStyleLbl="node4" presStyleIdx="9" presStyleCnt="22"/>
      <dgm:spPr/>
      <dgm:t>
        <a:bodyPr/>
        <a:lstStyle/>
        <a:p>
          <a:endParaRPr lang="en-US"/>
        </a:p>
      </dgm:t>
    </dgm:pt>
    <dgm:pt modelId="{AA39AE45-F8D8-46E9-8894-7A59B5B08314}" type="pres">
      <dgm:prSet presAssocID="{4EDBABF1-7906-42E3-AB48-394685CCD918}" presName="hierChild4" presStyleCnt="0"/>
      <dgm:spPr/>
    </dgm:pt>
    <dgm:pt modelId="{762EDC23-92C2-430F-A29F-09356B5A30E3}" type="pres">
      <dgm:prSet presAssocID="{4EDBABF1-7906-42E3-AB48-394685CCD918}" presName="hierChild5" presStyleCnt="0"/>
      <dgm:spPr/>
    </dgm:pt>
    <dgm:pt modelId="{E6B961BD-9FA2-4CF7-97A1-F81E85462EF2}" type="pres">
      <dgm:prSet presAssocID="{2FCB4FE2-DE48-42E4-92E0-EC669057B709}" presName="Name37" presStyleLbl="parChTrans1D4" presStyleIdx="10" presStyleCnt="22"/>
      <dgm:spPr/>
      <dgm:t>
        <a:bodyPr/>
        <a:lstStyle/>
        <a:p>
          <a:endParaRPr lang="en-US"/>
        </a:p>
      </dgm:t>
    </dgm:pt>
    <dgm:pt modelId="{32EB6D7D-CE7A-4BD5-9E7A-3204F31E582E}" type="pres">
      <dgm:prSet presAssocID="{5D635E84-BD7B-4215-AE68-CBD1598E9486}" presName="hierRoot2" presStyleCnt="0">
        <dgm:presLayoutVars>
          <dgm:hierBranch val="init"/>
        </dgm:presLayoutVars>
      </dgm:prSet>
      <dgm:spPr/>
    </dgm:pt>
    <dgm:pt modelId="{8AD2CED0-33B6-4707-B570-06E62C905EA0}" type="pres">
      <dgm:prSet presAssocID="{5D635E84-BD7B-4215-AE68-CBD1598E9486}" presName="rootComposite" presStyleCnt="0"/>
      <dgm:spPr/>
    </dgm:pt>
    <dgm:pt modelId="{52B5BA1A-C602-4FB2-B633-CA1522B50CF9}" type="pres">
      <dgm:prSet presAssocID="{5D635E84-BD7B-4215-AE68-CBD1598E9486}" presName="rootText" presStyleLbl="node4" presStyleIdx="10" presStyleCnt="22" custScaleX="330603" custScaleY="166623">
        <dgm:presLayoutVars>
          <dgm:chPref val="3"/>
        </dgm:presLayoutVars>
      </dgm:prSet>
      <dgm:spPr/>
      <dgm:t>
        <a:bodyPr/>
        <a:lstStyle/>
        <a:p>
          <a:endParaRPr lang="en-US"/>
        </a:p>
      </dgm:t>
    </dgm:pt>
    <dgm:pt modelId="{EC944F0F-7EBF-4406-9369-29F85EF4AB4C}" type="pres">
      <dgm:prSet presAssocID="{5D635E84-BD7B-4215-AE68-CBD1598E9486}" presName="rootConnector" presStyleLbl="node4" presStyleIdx="10" presStyleCnt="22"/>
      <dgm:spPr/>
      <dgm:t>
        <a:bodyPr/>
        <a:lstStyle/>
        <a:p>
          <a:endParaRPr lang="en-US"/>
        </a:p>
      </dgm:t>
    </dgm:pt>
    <dgm:pt modelId="{01C35B46-F9C2-46BB-9F63-726E0C60047D}" type="pres">
      <dgm:prSet presAssocID="{5D635E84-BD7B-4215-AE68-CBD1598E9486}" presName="hierChild4" presStyleCnt="0"/>
      <dgm:spPr/>
    </dgm:pt>
    <dgm:pt modelId="{E1F8D9D1-03EA-4519-8C2F-A8813B8CF13F}" type="pres">
      <dgm:prSet presAssocID="{5D635E84-BD7B-4215-AE68-CBD1598E9486}" presName="hierChild5" presStyleCnt="0"/>
      <dgm:spPr/>
    </dgm:pt>
    <dgm:pt modelId="{A14B20FE-3C22-4787-AE40-EA15AAEC4AC0}" type="pres">
      <dgm:prSet presAssocID="{512BC892-5973-4B7B-88C6-5994056AB56F}" presName="Name37" presStyleLbl="parChTrans1D4" presStyleIdx="11" presStyleCnt="22"/>
      <dgm:spPr/>
      <dgm:t>
        <a:bodyPr/>
        <a:lstStyle/>
        <a:p>
          <a:endParaRPr lang="en-US"/>
        </a:p>
      </dgm:t>
    </dgm:pt>
    <dgm:pt modelId="{7FA0B32F-F7FB-4C97-BF0C-DDB65940CE12}" type="pres">
      <dgm:prSet presAssocID="{D5A8A7E5-7B7E-4158-BA76-4F9AF7EA1442}" presName="hierRoot2" presStyleCnt="0">
        <dgm:presLayoutVars>
          <dgm:hierBranch val="init"/>
        </dgm:presLayoutVars>
      </dgm:prSet>
      <dgm:spPr/>
    </dgm:pt>
    <dgm:pt modelId="{2EEB5426-6451-447E-83E3-7C455F378DBB}" type="pres">
      <dgm:prSet presAssocID="{D5A8A7E5-7B7E-4158-BA76-4F9AF7EA1442}" presName="rootComposite" presStyleCnt="0"/>
      <dgm:spPr/>
    </dgm:pt>
    <dgm:pt modelId="{FC38B91E-1F3B-42A3-8EFD-41B386278B8E}" type="pres">
      <dgm:prSet presAssocID="{D5A8A7E5-7B7E-4158-BA76-4F9AF7EA1442}" presName="rootText" presStyleLbl="node4" presStyleIdx="11" presStyleCnt="22" custScaleX="334061" custScaleY="223533">
        <dgm:presLayoutVars>
          <dgm:chPref val="3"/>
        </dgm:presLayoutVars>
      </dgm:prSet>
      <dgm:spPr/>
      <dgm:t>
        <a:bodyPr/>
        <a:lstStyle/>
        <a:p>
          <a:endParaRPr lang="en-US"/>
        </a:p>
      </dgm:t>
    </dgm:pt>
    <dgm:pt modelId="{2525242C-D4D1-493C-A8F6-F46E7B3F95BA}" type="pres">
      <dgm:prSet presAssocID="{D5A8A7E5-7B7E-4158-BA76-4F9AF7EA1442}" presName="rootConnector" presStyleLbl="node4" presStyleIdx="11" presStyleCnt="22"/>
      <dgm:spPr/>
      <dgm:t>
        <a:bodyPr/>
        <a:lstStyle/>
        <a:p>
          <a:endParaRPr lang="en-US"/>
        </a:p>
      </dgm:t>
    </dgm:pt>
    <dgm:pt modelId="{9AEFB671-8D15-4063-8254-BF5CA06628EC}" type="pres">
      <dgm:prSet presAssocID="{D5A8A7E5-7B7E-4158-BA76-4F9AF7EA1442}" presName="hierChild4" presStyleCnt="0"/>
      <dgm:spPr/>
    </dgm:pt>
    <dgm:pt modelId="{BA9F2A25-2F97-45BD-A713-9F79B3E89FC1}" type="pres">
      <dgm:prSet presAssocID="{D5A8A7E5-7B7E-4158-BA76-4F9AF7EA1442}" presName="hierChild5" presStyleCnt="0"/>
      <dgm:spPr/>
    </dgm:pt>
    <dgm:pt modelId="{61BDCB83-7ADF-49E4-8DA5-834414B9C8B0}" type="pres">
      <dgm:prSet presAssocID="{D8BC035B-65D4-4A0B-85C3-CBFFBE5D221C}" presName="hierChild5" presStyleCnt="0"/>
      <dgm:spPr/>
    </dgm:pt>
    <dgm:pt modelId="{4F0F0BB7-2CD8-4C01-8545-E75F169CA219}" type="pres">
      <dgm:prSet presAssocID="{33D59E70-92F2-4A69-8754-13A0B3E1649F}" presName="Name37" presStyleLbl="parChTrans1D3" presStyleIdx="2" presStyleCnt="4"/>
      <dgm:spPr/>
      <dgm:t>
        <a:bodyPr/>
        <a:lstStyle/>
        <a:p>
          <a:endParaRPr lang="en-US"/>
        </a:p>
      </dgm:t>
    </dgm:pt>
    <dgm:pt modelId="{F5EB07A2-3683-4126-BF54-2ABDE2AC06D7}" type="pres">
      <dgm:prSet presAssocID="{3934FCFF-17DC-4CE2-A862-446437567227}" presName="hierRoot2" presStyleCnt="0">
        <dgm:presLayoutVars>
          <dgm:hierBranch val="init"/>
        </dgm:presLayoutVars>
      </dgm:prSet>
      <dgm:spPr/>
    </dgm:pt>
    <dgm:pt modelId="{897FA1DD-2B60-4D6E-A447-33FFE6368D68}" type="pres">
      <dgm:prSet presAssocID="{3934FCFF-17DC-4CE2-A862-446437567227}" presName="rootComposite" presStyleCnt="0"/>
      <dgm:spPr/>
    </dgm:pt>
    <dgm:pt modelId="{C6C79E2E-2051-4804-9428-67A530FADDA0}" type="pres">
      <dgm:prSet presAssocID="{3934FCFF-17DC-4CE2-A862-446437567227}" presName="rootText" presStyleLbl="node3" presStyleIdx="2" presStyleCnt="4" custScaleX="451978" custScaleY="295262" custLinFactY="26981" custLinFactNeighborX="15800" custLinFactNeighborY="100000">
        <dgm:presLayoutVars>
          <dgm:chPref val="3"/>
        </dgm:presLayoutVars>
      </dgm:prSet>
      <dgm:spPr/>
      <dgm:t>
        <a:bodyPr/>
        <a:lstStyle/>
        <a:p>
          <a:endParaRPr lang="en-US"/>
        </a:p>
      </dgm:t>
    </dgm:pt>
    <dgm:pt modelId="{9F6791C5-C6CF-40B8-A282-FD605C2C2315}" type="pres">
      <dgm:prSet presAssocID="{3934FCFF-17DC-4CE2-A862-446437567227}" presName="rootConnector" presStyleLbl="node3" presStyleIdx="2" presStyleCnt="4"/>
      <dgm:spPr/>
      <dgm:t>
        <a:bodyPr/>
        <a:lstStyle/>
        <a:p>
          <a:endParaRPr lang="en-US"/>
        </a:p>
      </dgm:t>
    </dgm:pt>
    <dgm:pt modelId="{A21551EF-F5D6-4DED-A91F-C2B51DA3B85E}" type="pres">
      <dgm:prSet presAssocID="{3934FCFF-17DC-4CE2-A862-446437567227}" presName="hierChild4" presStyleCnt="0"/>
      <dgm:spPr/>
    </dgm:pt>
    <dgm:pt modelId="{6235A80C-73A0-4847-B07B-DDBF66B57577}" type="pres">
      <dgm:prSet presAssocID="{A5E21901-3D98-4975-B96B-6539DD46C087}" presName="Name37" presStyleLbl="parChTrans1D4" presStyleIdx="12" presStyleCnt="22"/>
      <dgm:spPr/>
      <dgm:t>
        <a:bodyPr/>
        <a:lstStyle/>
        <a:p>
          <a:endParaRPr lang="en-US"/>
        </a:p>
      </dgm:t>
    </dgm:pt>
    <dgm:pt modelId="{1E237BD4-34BE-4981-8BBF-5CCC81561CA3}" type="pres">
      <dgm:prSet presAssocID="{CB1BA485-5B46-439B-8E76-82A5F22AA7E4}" presName="hierRoot2" presStyleCnt="0">
        <dgm:presLayoutVars>
          <dgm:hierBranch val="init"/>
        </dgm:presLayoutVars>
      </dgm:prSet>
      <dgm:spPr/>
    </dgm:pt>
    <dgm:pt modelId="{509E70E9-D663-40B8-95FE-94BF5D154173}" type="pres">
      <dgm:prSet presAssocID="{CB1BA485-5B46-439B-8E76-82A5F22AA7E4}" presName="rootComposite" presStyleCnt="0"/>
      <dgm:spPr/>
    </dgm:pt>
    <dgm:pt modelId="{C245BB06-44A2-47D1-BAC4-B8C18D006CD0}" type="pres">
      <dgm:prSet presAssocID="{CB1BA485-5B46-439B-8E76-82A5F22AA7E4}" presName="rootText" presStyleLbl="node4" presStyleIdx="12" presStyleCnt="22" custScaleX="274180" custScaleY="175953" custLinFactY="4404" custLinFactNeighborX="-9798" custLinFactNeighborY="100000">
        <dgm:presLayoutVars>
          <dgm:chPref val="3"/>
        </dgm:presLayoutVars>
      </dgm:prSet>
      <dgm:spPr/>
      <dgm:t>
        <a:bodyPr/>
        <a:lstStyle/>
        <a:p>
          <a:endParaRPr lang="en-US"/>
        </a:p>
      </dgm:t>
    </dgm:pt>
    <dgm:pt modelId="{510F37CF-5D7A-4E13-BA50-7F50A30ADF0D}" type="pres">
      <dgm:prSet presAssocID="{CB1BA485-5B46-439B-8E76-82A5F22AA7E4}" presName="rootConnector" presStyleLbl="node4" presStyleIdx="12" presStyleCnt="22"/>
      <dgm:spPr/>
      <dgm:t>
        <a:bodyPr/>
        <a:lstStyle/>
        <a:p>
          <a:endParaRPr lang="en-US"/>
        </a:p>
      </dgm:t>
    </dgm:pt>
    <dgm:pt modelId="{958ABCEC-980F-4602-8656-87B494F63EBE}" type="pres">
      <dgm:prSet presAssocID="{CB1BA485-5B46-439B-8E76-82A5F22AA7E4}" presName="hierChild4" presStyleCnt="0"/>
      <dgm:spPr/>
    </dgm:pt>
    <dgm:pt modelId="{62C7BC5C-95BE-43EB-B77A-F9C5CBB4ADED}" type="pres">
      <dgm:prSet presAssocID="{CB1BA485-5B46-439B-8E76-82A5F22AA7E4}" presName="hierChild5" presStyleCnt="0"/>
      <dgm:spPr/>
    </dgm:pt>
    <dgm:pt modelId="{92A36127-A9A6-49F8-B860-9BCC71B7F263}" type="pres">
      <dgm:prSet presAssocID="{9EF349F5-5A00-4E92-8D86-1685A63BA12A}" presName="Name37" presStyleLbl="parChTrans1D4" presStyleIdx="13" presStyleCnt="22"/>
      <dgm:spPr/>
      <dgm:t>
        <a:bodyPr/>
        <a:lstStyle/>
        <a:p>
          <a:endParaRPr lang="en-US"/>
        </a:p>
      </dgm:t>
    </dgm:pt>
    <dgm:pt modelId="{7F1004DC-C930-4AB5-B670-0BB9C7D60500}" type="pres">
      <dgm:prSet presAssocID="{C7A9888E-6755-4FB9-ABBD-0A29070F7B10}" presName="hierRoot2" presStyleCnt="0">
        <dgm:presLayoutVars>
          <dgm:hierBranch val="init"/>
        </dgm:presLayoutVars>
      </dgm:prSet>
      <dgm:spPr/>
    </dgm:pt>
    <dgm:pt modelId="{CEB24B4F-D387-4EF5-B26A-D726302C6E9A}" type="pres">
      <dgm:prSet presAssocID="{C7A9888E-6755-4FB9-ABBD-0A29070F7B10}" presName="rootComposite" presStyleCnt="0"/>
      <dgm:spPr/>
    </dgm:pt>
    <dgm:pt modelId="{30C00B9D-6C8E-41CF-B980-DC79716FF1C0}" type="pres">
      <dgm:prSet presAssocID="{C7A9888E-6755-4FB9-ABBD-0A29070F7B10}" presName="rootText" presStyleLbl="node4" presStyleIdx="13" presStyleCnt="22" custScaleX="358126" custScaleY="311991" custLinFactY="45399" custLinFactNeighborX="8698" custLinFactNeighborY="100000">
        <dgm:presLayoutVars>
          <dgm:chPref val="3"/>
        </dgm:presLayoutVars>
      </dgm:prSet>
      <dgm:spPr/>
      <dgm:t>
        <a:bodyPr/>
        <a:lstStyle/>
        <a:p>
          <a:endParaRPr lang="en-US"/>
        </a:p>
      </dgm:t>
    </dgm:pt>
    <dgm:pt modelId="{DAC5D7E5-9D74-4589-A3E2-AEEED27D2C3E}" type="pres">
      <dgm:prSet presAssocID="{C7A9888E-6755-4FB9-ABBD-0A29070F7B10}" presName="rootConnector" presStyleLbl="node4" presStyleIdx="13" presStyleCnt="22"/>
      <dgm:spPr/>
      <dgm:t>
        <a:bodyPr/>
        <a:lstStyle/>
        <a:p>
          <a:endParaRPr lang="en-US"/>
        </a:p>
      </dgm:t>
    </dgm:pt>
    <dgm:pt modelId="{82396403-69E7-4135-9A90-CE6813D0DDF8}" type="pres">
      <dgm:prSet presAssocID="{C7A9888E-6755-4FB9-ABBD-0A29070F7B10}" presName="hierChild4" presStyleCnt="0"/>
      <dgm:spPr/>
    </dgm:pt>
    <dgm:pt modelId="{9294FCA4-D512-4548-AB55-77B75BA7A363}" type="pres">
      <dgm:prSet presAssocID="{C7A9888E-6755-4FB9-ABBD-0A29070F7B10}" presName="hierChild5" presStyleCnt="0"/>
      <dgm:spPr/>
    </dgm:pt>
    <dgm:pt modelId="{4CE7C22B-8A84-420D-B4C6-40C4BA525CCE}" type="pres">
      <dgm:prSet presAssocID="{321BB122-05D5-4C0E-B2D6-14F677F6F266}" presName="Name37" presStyleLbl="parChTrans1D4" presStyleIdx="14" presStyleCnt="22"/>
      <dgm:spPr/>
      <dgm:t>
        <a:bodyPr/>
        <a:lstStyle/>
        <a:p>
          <a:endParaRPr lang="en-US"/>
        </a:p>
      </dgm:t>
    </dgm:pt>
    <dgm:pt modelId="{5D6EE82D-902A-4B9A-A831-4EA32CE95081}" type="pres">
      <dgm:prSet presAssocID="{7961A118-C525-4A31-8E6E-BCA758604231}" presName="hierRoot2" presStyleCnt="0">
        <dgm:presLayoutVars>
          <dgm:hierBranch val="init"/>
        </dgm:presLayoutVars>
      </dgm:prSet>
      <dgm:spPr/>
    </dgm:pt>
    <dgm:pt modelId="{FE0C02E7-C62D-49EC-B399-EB383EB7F2F0}" type="pres">
      <dgm:prSet presAssocID="{7961A118-C525-4A31-8E6E-BCA758604231}" presName="rootComposite" presStyleCnt="0"/>
      <dgm:spPr/>
    </dgm:pt>
    <dgm:pt modelId="{5F820C86-78F4-4F58-B1F0-F06708BC494E}" type="pres">
      <dgm:prSet presAssocID="{7961A118-C525-4A31-8E6E-BCA758604231}" presName="rootText" presStyleLbl="node4" presStyleIdx="14" presStyleCnt="22" custScaleX="376291" custScaleY="354334" custLinFactY="29412" custLinFactNeighborX="8698" custLinFactNeighborY="100000">
        <dgm:presLayoutVars>
          <dgm:chPref val="3"/>
        </dgm:presLayoutVars>
      </dgm:prSet>
      <dgm:spPr/>
      <dgm:t>
        <a:bodyPr/>
        <a:lstStyle/>
        <a:p>
          <a:endParaRPr lang="en-US"/>
        </a:p>
      </dgm:t>
    </dgm:pt>
    <dgm:pt modelId="{112B4901-8030-436C-A942-C2C0737669D2}" type="pres">
      <dgm:prSet presAssocID="{7961A118-C525-4A31-8E6E-BCA758604231}" presName="rootConnector" presStyleLbl="node4" presStyleIdx="14" presStyleCnt="22"/>
      <dgm:spPr/>
      <dgm:t>
        <a:bodyPr/>
        <a:lstStyle/>
        <a:p>
          <a:endParaRPr lang="en-US"/>
        </a:p>
      </dgm:t>
    </dgm:pt>
    <dgm:pt modelId="{F720A62E-E3EF-4C34-B39E-B98BBB42E369}" type="pres">
      <dgm:prSet presAssocID="{7961A118-C525-4A31-8E6E-BCA758604231}" presName="hierChild4" presStyleCnt="0"/>
      <dgm:spPr/>
    </dgm:pt>
    <dgm:pt modelId="{F9448E13-E078-4A60-884E-C342958542C4}" type="pres">
      <dgm:prSet presAssocID="{7961A118-C525-4A31-8E6E-BCA758604231}" presName="hierChild5" presStyleCnt="0"/>
      <dgm:spPr/>
    </dgm:pt>
    <dgm:pt modelId="{A6CF67EA-5147-471A-8280-81E79201BFE3}" type="pres">
      <dgm:prSet presAssocID="{3934FCFF-17DC-4CE2-A862-446437567227}" presName="hierChild5" presStyleCnt="0"/>
      <dgm:spPr/>
    </dgm:pt>
    <dgm:pt modelId="{D764AC3B-FB54-4B04-A8CB-030DE2098CA8}" type="pres">
      <dgm:prSet presAssocID="{6E12A431-77B2-465A-836D-AE2E39A6352B}" presName="hierChild5" presStyleCnt="0"/>
      <dgm:spPr/>
    </dgm:pt>
    <dgm:pt modelId="{16BD61AF-8D75-4FB2-BDE6-03BCAB3DD29C}" type="pres">
      <dgm:prSet presAssocID="{BDDBDCC3-593D-45A2-A4C3-DE298BFCA624}" presName="Name37" presStyleLbl="parChTrans1D2" presStyleIdx="1" presStyleCnt="2"/>
      <dgm:spPr/>
      <dgm:t>
        <a:bodyPr/>
        <a:lstStyle/>
        <a:p>
          <a:endParaRPr lang="en-US"/>
        </a:p>
      </dgm:t>
    </dgm:pt>
    <dgm:pt modelId="{4021585B-953D-499C-909E-7453BAAD4E06}" type="pres">
      <dgm:prSet presAssocID="{21A847B1-8319-403E-A421-68788BA0FB47}" presName="hierRoot2" presStyleCnt="0">
        <dgm:presLayoutVars>
          <dgm:hierBranch val="init"/>
        </dgm:presLayoutVars>
      </dgm:prSet>
      <dgm:spPr/>
    </dgm:pt>
    <dgm:pt modelId="{6DA40FCA-4AE8-40D6-93F9-54AAFC59B838}" type="pres">
      <dgm:prSet presAssocID="{21A847B1-8319-403E-A421-68788BA0FB47}" presName="rootComposite" presStyleCnt="0"/>
      <dgm:spPr/>
    </dgm:pt>
    <dgm:pt modelId="{FA58628F-0030-4D41-B01E-8F9EB2C1BD4B}" type="pres">
      <dgm:prSet presAssocID="{21A847B1-8319-403E-A421-68788BA0FB47}" presName="rootText" presStyleLbl="node2" presStyleIdx="1" presStyleCnt="2" custScaleX="776493" custScaleY="250300" custLinFactNeighborX="-21638" custLinFactNeighborY="43382">
        <dgm:presLayoutVars>
          <dgm:chPref val="3"/>
        </dgm:presLayoutVars>
      </dgm:prSet>
      <dgm:spPr/>
      <dgm:t>
        <a:bodyPr/>
        <a:lstStyle/>
        <a:p>
          <a:endParaRPr lang="en-US"/>
        </a:p>
      </dgm:t>
    </dgm:pt>
    <dgm:pt modelId="{DD7D6F2D-402C-404E-9AC4-EA90D00DBE98}" type="pres">
      <dgm:prSet presAssocID="{21A847B1-8319-403E-A421-68788BA0FB47}" presName="rootConnector" presStyleLbl="node2" presStyleIdx="1" presStyleCnt="2"/>
      <dgm:spPr/>
      <dgm:t>
        <a:bodyPr/>
        <a:lstStyle/>
        <a:p>
          <a:endParaRPr lang="en-US"/>
        </a:p>
      </dgm:t>
    </dgm:pt>
    <dgm:pt modelId="{48FE3858-1DEC-4BC8-858A-7543F8C520CB}" type="pres">
      <dgm:prSet presAssocID="{21A847B1-8319-403E-A421-68788BA0FB47}" presName="hierChild4" presStyleCnt="0"/>
      <dgm:spPr/>
    </dgm:pt>
    <dgm:pt modelId="{46F0E605-FEA0-420B-B221-98783267A731}" type="pres">
      <dgm:prSet presAssocID="{3DFD5C71-D93A-441C-B0DE-D54B6D6225FA}" presName="Name37" presStyleLbl="parChTrans1D3" presStyleIdx="3" presStyleCnt="4"/>
      <dgm:spPr/>
      <dgm:t>
        <a:bodyPr/>
        <a:lstStyle/>
        <a:p>
          <a:endParaRPr lang="en-US"/>
        </a:p>
      </dgm:t>
    </dgm:pt>
    <dgm:pt modelId="{58B46868-F51C-4536-B521-3A8111CCA712}" type="pres">
      <dgm:prSet presAssocID="{7F397C50-63B0-4AE5-B71A-3A3D0AAF1A9D}" presName="hierRoot2" presStyleCnt="0">
        <dgm:presLayoutVars>
          <dgm:hierBranch val="init"/>
        </dgm:presLayoutVars>
      </dgm:prSet>
      <dgm:spPr/>
    </dgm:pt>
    <dgm:pt modelId="{AB22B0CC-9E52-45F0-A15E-0E173C76983F}" type="pres">
      <dgm:prSet presAssocID="{7F397C50-63B0-4AE5-B71A-3A3D0AAF1A9D}" presName="rootComposite" presStyleCnt="0"/>
      <dgm:spPr/>
    </dgm:pt>
    <dgm:pt modelId="{2510BE48-7BB0-42F0-A753-495FD0F225D7}" type="pres">
      <dgm:prSet presAssocID="{7F397C50-63B0-4AE5-B71A-3A3D0AAF1A9D}" presName="rootText" presStyleLbl="node3" presStyleIdx="3" presStyleCnt="4" custScaleX="436429" custScaleY="302358" custLinFactNeighborX="35908" custLinFactNeighborY="74455">
        <dgm:presLayoutVars>
          <dgm:chPref val="3"/>
        </dgm:presLayoutVars>
      </dgm:prSet>
      <dgm:spPr/>
      <dgm:t>
        <a:bodyPr/>
        <a:lstStyle/>
        <a:p>
          <a:endParaRPr lang="en-US"/>
        </a:p>
      </dgm:t>
    </dgm:pt>
    <dgm:pt modelId="{F7044E66-42E5-48CD-BB8D-C530B2EE9E3F}" type="pres">
      <dgm:prSet presAssocID="{7F397C50-63B0-4AE5-B71A-3A3D0AAF1A9D}" presName="rootConnector" presStyleLbl="node3" presStyleIdx="3" presStyleCnt="4"/>
      <dgm:spPr/>
      <dgm:t>
        <a:bodyPr/>
        <a:lstStyle/>
        <a:p>
          <a:endParaRPr lang="en-US"/>
        </a:p>
      </dgm:t>
    </dgm:pt>
    <dgm:pt modelId="{3F13057E-BAA2-4DD6-9C98-55783721A6B3}" type="pres">
      <dgm:prSet presAssocID="{7F397C50-63B0-4AE5-B71A-3A3D0AAF1A9D}" presName="hierChild4" presStyleCnt="0"/>
      <dgm:spPr/>
    </dgm:pt>
    <dgm:pt modelId="{1DD0A9D1-A679-4D5E-8002-BA315E7E87A3}" type="pres">
      <dgm:prSet presAssocID="{72C34758-D273-4C41-AD4D-1C56C3D8B318}" presName="Name37" presStyleLbl="parChTrans1D4" presStyleIdx="15" presStyleCnt="22"/>
      <dgm:spPr/>
      <dgm:t>
        <a:bodyPr/>
        <a:lstStyle/>
        <a:p>
          <a:endParaRPr lang="en-US"/>
        </a:p>
      </dgm:t>
    </dgm:pt>
    <dgm:pt modelId="{53FE4D89-C1AC-44C7-91E5-4576FD351FE1}" type="pres">
      <dgm:prSet presAssocID="{6900B187-0278-4F3F-BC64-FAEDBD601EF3}" presName="hierRoot2" presStyleCnt="0">
        <dgm:presLayoutVars>
          <dgm:hierBranch val="init"/>
        </dgm:presLayoutVars>
      </dgm:prSet>
      <dgm:spPr/>
    </dgm:pt>
    <dgm:pt modelId="{1DC5AB7A-326C-4C2B-8153-B31270EE0E66}" type="pres">
      <dgm:prSet presAssocID="{6900B187-0278-4F3F-BC64-FAEDBD601EF3}" presName="rootComposite" presStyleCnt="0"/>
      <dgm:spPr/>
    </dgm:pt>
    <dgm:pt modelId="{F4E1EDD8-271E-4560-ABE6-13424650AB3E}" type="pres">
      <dgm:prSet presAssocID="{6900B187-0278-4F3F-BC64-FAEDBD601EF3}" presName="rootText" presStyleLbl="node4" presStyleIdx="15" presStyleCnt="22" custScaleX="321955" custScaleY="221379" custLinFactNeighborX="2661" custLinFactNeighborY="71465">
        <dgm:presLayoutVars>
          <dgm:chPref val="3"/>
        </dgm:presLayoutVars>
      </dgm:prSet>
      <dgm:spPr/>
      <dgm:t>
        <a:bodyPr/>
        <a:lstStyle/>
        <a:p>
          <a:endParaRPr lang="en-US"/>
        </a:p>
      </dgm:t>
    </dgm:pt>
    <dgm:pt modelId="{80FBF927-9902-4532-884F-965DE8C006CE}" type="pres">
      <dgm:prSet presAssocID="{6900B187-0278-4F3F-BC64-FAEDBD601EF3}" presName="rootConnector" presStyleLbl="node4" presStyleIdx="15" presStyleCnt="22"/>
      <dgm:spPr/>
      <dgm:t>
        <a:bodyPr/>
        <a:lstStyle/>
        <a:p>
          <a:endParaRPr lang="en-US"/>
        </a:p>
      </dgm:t>
    </dgm:pt>
    <dgm:pt modelId="{8EE9AE5B-0B40-4235-93A0-72355CA3B9EF}" type="pres">
      <dgm:prSet presAssocID="{6900B187-0278-4F3F-BC64-FAEDBD601EF3}" presName="hierChild4" presStyleCnt="0"/>
      <dgm:spPr/>
    </dgm:pt>
    <dgm:pt modelId="{2012D61D-B182-412B-870A-FEAA34BFF6ED}" type="pres">
      <dgm:prSet presAssocID="{6900B187-0278-4F3F-BC64-FAEDBD601EF3}" presName="hierChild5" presStyleCnt="0"/>
      <dgm:spPr/>
    </dgm:pt>
    <dgm:pt modelId="{F8CF0003-A5C2-4EE5-8220-C3DDCB19053B}" type="pres">
      <dgm:prSet presAssocID="{C2815132-D06F-461A-8A4F-DBCFA71F7425}" presName="Name37" presStyleLbl="parChTrans1D4" presStyleIdx="16" presStyleCnt="22"/>
      <dgm:spPr/>
      <dgm:t>
        <a:bodyPr/>
        <a:lstStyle/>
        <a:p>
          <a:endParaRPr lang="en-US"/>
        </a:p>
      </dgm:t>
    </dgm:pt>
    <dgm:pt modelId="{316D09A1-0560-4BAF-B234-CCF49380B4A2}" type="pres">
      <dgm:prSet presAssocID="{F83DA222-AF94-462F-A529-06B60AB4C854}" presName="hierRoot2" presStyleCnt="0">
        <dgm:presLayoutVars>
          <dgm:hierBranch val="init"/>
        </dgm:presLayoutVars>
      </dgm:prSet>
      <dgm:spPr/>
    </dgm:pt>
    <dgm:pt modelId="{C9585770-D5A3-4C48-95A7-F5A8DC6AF0EE}" type="pres">
      <dgm:prSet presAssocID="{F83DA222-AF94-462F-A529-06B60AB4C854}" presName="rootComposite" presStyleCnt="0"/>
      <dgm:spPr/>
    </dgm:pt>
    <dgm:pt modelId="{CCBA34E8-0CC8-4D25-8EDD-BE7CD40CCAD0}" type="pres">
      <dgm:prSet presAssocID="{F83DA222-AF94-462F-A529-06B60AB4C854}" presName="rootText" presStyleLbl="node4" presStyleIdx="16" presStyleCnt="22" custScaleX="321955" custScaleY="156969" custLinFactNeighborX="2661" custLinFactNeighborY="35664">
        <dgm:presLayoutVars>
          <dgm:chPref val="3"/>
        </dgm:presLayoutVars>
      </dgm:prSet>
      <dgm:spPr/>
      <dgm:t>
        <a:bodyPr/>
        <a:lstStyle/>
        <a:p>
          <a:endParaRPr lang="en-US"/>
        </a:p>
      </dgm:t>
    </dgm:pt>
    <dgm:pt modelId="{5B1E0609-4A37-45E9-8F14-BD2538F63931}" type="pres">
      <dgm:prSet presAssocID="{F83DA222-AF94-462F-A529-06B60AB4C854}" presName="rootConnector" presStyleLbl="node4" presStyleIdx="16" presStyleCnt="22"/>
      <dgm:spPr/>
      <dgm:t>
        <a:bodyPr/>
        <a:lstStyle/>
        <a:p>
          <a:endParaRPr lang="en-US"/>
        </a:p>
      </dgm:t>
    </dgm:pt>
    <dgm:pt modelId="{AAA7D192-0A68-43CA-8A45-6231512E87BE}" type="pres">
      <dgm:prSet presAssocID="{F83DA222-AF94-462F-A529-06B60AB4C854}" presName="hierChild4" presStyleCnt="0"/>
      <dgm:spPr/>
    </dgm:pt>
    <dgm:pt modelId="{3E1769E5-83CE-4338-9416-B65E479A936F}" type="pres">
      <dgm:prSet presAssocID="{F83DA222-AF94-462F-A529-06B60AB4C854}" presName="hierChild5" presStyleCnt="0"/>
      <dgm:spPr/>
    </dgm:pt>
    <dgm:pt modelId="{82F80E74-13A0-402A-B6AD-D669C8633DCE}" type="pres">
      <dgm:prSet presAssocID="{837B836B-2A56-434F-950D-23671D7E65BC}" presName="Name37" presStyleLbl="parChTrans1D4" presStyleIdx="17" presStyleCnt="22"/>
      <dgm:spPr/>
      <dgm:t>
        <a:bodyPr/>
        <a:lstStyle/>
        <a:p>
          <a:endParaRPr lang="en-US"/>
        </a:p>
      </dgm:t>
    </dgm:pt>
    <dgm:pt modelId="{04916DD6-ED5C-4A16-921C-74542F0D4CC3}" type="pres">
      <dgm:prSet presAssocID="{F3FC51D8-A342-480E-8D88-264D0F1772E4}" presName="hierRoot2" presStyleCnt="0">
        <dgm:presLayoutVars>
          <dgm:hierBranch val="init"/>
        </dgm:presLayoutVars>
      </dgm:prSet>
      <dgm:spPr/>
    </dgm:pt>
    <dgm:pt modelId="{6F7DDE22-5AA4-464C-A977-D836C9BA43DB}" type="pres">
      <dgm:prSet presAssocID="{F3FC51D8-A342-480E-8D88-264D0F1772E4}" presName="rootComposite" presStyleCnt="0"/>
      <dgm:spPr/>
    </dgm:pt>
    <dgm:pt modelId="{B454AFC9-ED38-4D39-A00F-202B90FEBC2E}" type="pres">
      <dgm:prSet presAssocID="{F3FC51D8-A342-480E-8D88-264D0F1772E4}" presName="rootText" presStyleLbl="node4" presStyleIdx="17" presStyleCnt="22" custScaleX="319838" custScaleY="221378">
        <dgm:presLayoutVars>
          <dgm:chPref val="3"/>
        </dgm:presLayoutVars>
      </dgm:prSet>
      <dgm:spPr/>
      <dgm:t>
        <a:bodyPr/>
        <a:lstStyle/>
        <a:p>
          <a:endParaRPr lang="en-US"/>
        </a:p>
      </dgm:t>
    </dgm:pt>
    <dgm:pt modelId="{0CA84D23-0C7B-4246-9F0F-28F0706D08F3}" type="pres">
      <dgm:prSet presAssocID="{F3FC51D8-A342-480E-8D88-264D0F1772E4}" presName="rootConnector" presStyleLbl="node4" presStyleIdx="17" presStyleCnt="22"/>
      <dgm:spPr/>
      <dgm:t>
        <a:bodyPr/>
        <a:lstStyle/>
        <a:p>
          <a:endParaRPr lang="en-US"/>
        </a:p>
      </dgm:t>
    </dgm:pt>
    <dgm:pt modelId="{44C6483D-0B4E-4BA0-8728-9BBECC3AE097}" type="pres">
      <dgm:prSet presAssocID="{F3FC51D8-A342-480E-8D88-264D0F1772E4}" presName="hierChild4" presStyleCnt="0"/>
      <dgm:spPr/>
    </dgm:pt>
    <dgm:pt modelId="{E246F8E7-45A0-45AF-8F79-E26BA6DD5B7D}" type="pres">
      <dgm:prSet presAssocID="{F3FC51D8-A342-480E-8D88-264D0F1772E4}" presName="hierChild5" presStyleCnt="0"/>
      <dgm:spPr/>
    </dgm:pt>
    <dgm:pt modelId="{C4697A50-05BA-4CC0-9149-98F87BE49657}" type="pres">
      <dgm:prSet presAssocID="{11F929BE-86DD-4C54-8A1F-D2A0CA3E2961}" presName="Name37" presStyleLbl="parChTrans1D4" presStyleIdx="18" presStyleCnt="22"/>
      <dgm:spPr/>
      <dgm:t>
        <a:bodyPr/>
        <a:lstStyle/>
        <a:p>
          <a:endParaRPr lang="en-US"/>
        </a:p>
      </dgm:t>
    </dgm:pt>
    <dgm:pt modelId="{81177CED-62BA-4531-9C6B-551AA78E90F0}" type="pres">
      <dgm:prSet presAssocID="{A4F2AD0A-7254-4CFD-862C-C8464416A990}" presName="hierRoot2" presStyleCnt="0">
        <dgm:presLayoutVars>
          <dgm:hierBranch val="init"/>
        </dgm:presLayoutVars>
      </dgm:prSet>
      <dgm:spPr/>
    </dgm:pt>
    <dgm:pt modelId="{B11C03A0-44E9-4778-A78B-9080B90E0AA5}" type="pres">
      <dgm:prSet presAssocID="{A4F2AD0A-7254-4CFD-862C-C8464416A990}" presName="rootComposite" presStyleCnt="0"/>
      <dgm:spPr/>
    </dgm:pt>
    <dgm:pt modelId="{B2A7479A-F69E-4147-B24E-EBEEDC98AAF8}" type="pres">
      <dgm:prSet presAssocID="{A4F2AD0A-7254-4CFD-862C-C8464416A990}" presName="rootText" presStyleLbl="node4" presStyleIdx="18" presStyleCnt="22" custScaleX="321955" custScaleY="212518">
        <dgm:presLayoutVars>
          <dgm:chPref val="3"/>
        </dgm:presLayoutVars>
      </dgm:prSet>
      <dgm:spPr/>
      <dgm:t>
        <a:bodyPr/>
        <a:lstStyle/>
        <a:p>
          <a:endParaRPr lang="en-US"/>
        </a:p>
      </dgm:t>
    </dgm:pt>
    <dgm:pt modelId="{CA73C040-45C3-491A-9521-2DFE27231295}" type="pres">
      <dgm:prSet presAssocID="{A4F2AD0A-7254-4CFD-862C-C8464416A990}" presName="rootConnector" presStyleLbl="node4" presStyleIdx="18" presStyleCnt="22"/>
      <dgm:spPr/>
      <dgm:t>
        <a:bodyPr/>
        <a:lstStyle/>
        <a:p>
          <a:endParaRPr lang="en-US"/>
        </a:p>
      </dgm:t>
    </dgm:pt>
    <dgm:pt modelId="{B3BCA351-10BE-4771-9D52-2A0302C797DE}" type="pres">
      <dgm:prSet presAssocID="{A4F2AD0A-7254-4CFD-862C-C8464416A990}" presName="hierChild4" presStyleCnt="0"/>
      <dgm:spPr/>
    </dgm:pt>
    <dgm:pt modelId="{0775B8E9-A45E-4C69-84B0-59690B22AE34}" type="pres">
      <dgm:prSet presAssocID="{A4F2AD0A-7254-4CFD-862C-C8464416A990}" presName="hierChild5" presStyleCnt="0"/>
      <dgm:spPr/>
    </dgm:pt>
    <dgm:pt modelId="{A6DB1FCA-886C-4C65-B627-1C8B599B16B9}" type="pres">
      <dgm:prSet presAssocID="{448879FD-E99B-41AD-A987-B7A43C3EB08E}" presName="Name37" presStyleLbl="parChTrans1D4" presStyleIdx="19" presStyleCnt="22"/>
      <dgm:spPr/>
      <dgm:t>
        <a:bodyPr/>
        <a:lstStyle/>
        <a:p>
          <a:endParaRPr lang="en-US"/>
        </a:p>
      </dgm:t>
    </dgm:pt>
    <dgm:pt modelId="{9E890FCB-33AD-40E5-8C58-10035E1F4AA0}" type="pres">
      <dgm:prSet presAssocID="{C0E0CA4A-7FD0-45B7-8180-69DC2095AE8B}" presName="hierRoot2" presStyleCnt="0">
        <dgm:presLayoutVars>
          <dgm:hierBranch val="init"/>
        </dgm:presLayoutVars>
      </dgm:prSet>
      <dgm:spPr/>
    </dgm:pt>
    <dgm:pt modelId="{11638C25-C66D-4313-BDAE-A5D281615275}" type="pres">
      <dgm:prSet presAssocID="{C0E0CA4A-7FD0-45B7-8180-69DC2095AE8B}" presName="rootComposite" presStyleCnt="0"/>
      <dgm:spPr/>
    </dgm:pt>
    <dgm:pt modelId="{AF3E25F4-5E8B-439D-9F3C-18E0512881DE}" type="pres">
      <dgm:prSet presAssocID="{C0E0CA4A-7FD0-45B7-8180-69DC2095AE8B}" presName="rootText" presStyleLbl="node4" presStyleIdx="19" presStyleCnt="22" custScaleX="324844" custScaleY="295363">
        <dgm:presLayoutVars>
          <dgm:chPref val="3"/>
        </dgm:presLayoutVars>
      </dgm:prSet>
      <dgm:spPr/>
      <dgm:t>
        <a:bodyPr/>
        <a:lstStyle/>
        <a:p>
          <a:endParaRPr lang="en-US"/>
        </a:p>
      </dgm:t>
    </dgm:pt>
    <dgm:pt modelId="{73556169-5F8B-4DA8-BFA5-6B556CC207A1}" type="pres">
      <dgm:prSet presAssocID="{C0E0CA4A-7FD0-45B7-8180-69DC2095AE8B}" presName="rootConnector" presStyleLbl="node4" presStyleIdx="19" presStyleCnt="22"/>
      <dgm:spPr/>
      <dgm:t>
        <a:bodyPr/>
        <a:lstStyle/>
        <a:p>
          <a:endParaRPr lang="en-US"/>
        </a:p>
      </dgm:t>
    </dgm:pt>
    <dgm:pt modelId="{E4285BE9-D20C-49DF-B5F6-C7498C3B383E}" type="pres">
      <dgm:prSet presAssocID="{C0E0CA4A-7FD0-45B7-8180-69DC2095AE8B}" presName="hierChild4" presStyleCnt="0"/>
      <dgm:spPr/>
    </dgm:pt>
    <dgm:pt modelId="{02735143-1877-4C34-8188-88F7F4EFD7DD}" type="pres">
      <dgm:prSet presAssocID="{C0E0CA4A-7FD0-45B7-8180-69DC2095AE8B}" presName="hierChild5" presStyleCnt="0"/>
      <dgm:spPr/>
    </dgm:pt>
    <dgm:pt modelId="{ABB664D3-8A97-48FA-8423-674FD0CC55B4}" type="pres">
      <dgm:prSet presAssocID="{04DD77E1-DC94-4C52-92E8-9B55F3969C5C}" presName="Name37" presStyleLbl="parChTrans1D4" presStyleIdx="20" presStyleCnt="22"/>
      <dgm:spPr/>
      <dgm:t>
        <a:bodyPr/>
        <a:lstStyle/>
        <a:p>
          <a:endParaRPr lang="en-US"/>
        </a:p>
      </dgm:t>
    </dgm:pt>
    <dgm:pt modelId="{F5574FA9-B0AA-41FD-AEDE-4564517E8550}" type="pres">
      <dgm:prSet presAssocID="{8F22E340-2113-4140-8683-230B7A313132}" presName="hierRoot2" presStyleCnt="0">
        <dgm:presLayoutVars>
          <dgm:hierBranch val="init"/>
        </dgm:presLayoutVars>
      </dgm:prSet>
      <dgm:spPr/>
    </dgm:pt>
    <dgm:pt modelId="{75032C32-978B-4EE2-B3C5-53A160020F71}" type="pres">
      <dgm:prSet presAssocID="{8F22E340-2113-4140-8683-230B7A313132}" presName="rootComposite" presStyleCnt="0"/>
      <dgm:spPr/>
    </dgm:pt>
    <dgm:pt modelId="{0BA509FA-DD0F-442F-8D8B-202AF8B201AF}" type="pres">
      <dgm:prSet presAssocID="{8F22E340-2113-4140-8683-230B7A313132}" presName="rootText" presStyleLbl="node4" presStyleIdx="20" presStyleCnt="22" custScaleX="356831" custScaleY="212517">
        <dgm:presLayoutVars>
          <dgm:chPref val="3"/>
        </dgm:presLayoutVars>
      </dgm:prSet>
      <dgm:spPr/>
      <dgm:t>
        <a:bodyPr/>
        <a:lstStyle/>
        <a:p>
          <a:endParaRPr lang="en-US"/>
        </a:p>
      </dgm:t>
    </dgm:pt>
    <dgm:pt modelId="{EEF8FCD4-0752-4A2D-A058-2CE8EAAAFA29}" type="pres">
      <dgm:prSet presAssocID="{8F22E340-2113-4140-8683-230B7A313132}" presName="rootConnector" presStyleLbl="node4" presStyleIdx="20" presStyleCnt="22"/>
      <dgm:spPr/>
      <dgm:t>
        <a:bodyPr/>
        <a:lstStyle/>
        <a:p>
          <a:endParaRPr lang="en-US"/>
        </a:p>
      </dgm:t>
    </dgm:pt>
    <dgm:pt modelId="{FD844C4C-7B78-443C-9BBF-A2D7ABA8704F}" type="pres">
      <dgm:prSet presAssocID="{8F22E340-2113-4140-8683-230B7A313132}" presName="hierChild4" presStyleCnt="0"/>
      <dgm:spPr/>
    </dgm:pt>
    <dgm:pt modelId="{D1B3BB52-0FF1-4EB9-A9BD-8CD4E7ADACEA}" type="pres">
      <dgm:prSet presAssocID="{8F22E340-2113-4140-8683-230B7A313132}" presName="hierChild5" presStyleCnt="0"/>
      <dgm:spPr/>
    </dgm:pt>
    <dgm:pt modelId="{980DDCCC-36B1-4EB9-B4D0-42AA4E295197}" type="pres">
      <dgm:prSet presAssocID="{4399E4AC-C650-4DB1-8C6C-2E503DF1C541}" presName="Name37" presStyleLbl="parChTrans1D4" presStyleIdx="21" presStyleCnt="22"/>
      <dgm:spPr/>
      <dgm:t>
        <a:bodyPr/>
        <a:lstStyle/>
        <a:p>
          <a:endParaRPr lang="en-US"/>
        </a:p>
      </dgm:t>
    </dgm:pt>
    <dgm:pt modelId="{8605484C-F98D-4735-8F75-EE8A8C24702E}" type="pres">
      <dgm:prSet presAssocID="{E6148B01-481E-46FC-B94B-2EAE4BEF3C02}" presName="hierRoot2" presStyleCnt="0">
        <dgm:presLayoutVars>
          <dgm:hierBranch val="init"/>
        </dgm:presLayoutVars>
      </dgm:prSet>
      <dgm:spPr/>
    </dgm:pt>
    <dgm:pt modelId="{4705A161-CFBE-4C3A-8F51-47F311AAB104}" type="pres">
      <dgm:prSet presAssocID="{E6148B01-481E-46FC-B94B-2EAE4BEF3C02}" presName="rootComposite" presStyleCnt="0"/>
      <dgm:spPr/>
    </dgm:pt>
    <dgm:pt modelId="{DFC6C6AB-4240-4FB9-8F6D-E6317D0B5475}" type="pres">
      <dgm:prSet presAssocID="{E6148B01-481E-46FC-B94B-2EAE4BEF3C02}" presName="rootText" presStyleLbl="node4" presStyleIdx="21" presStyleCnt="22" custScaleX="532224" custScaleY="338289">
        <dgm:presLayoutVars>
          <dgm:chPref val="3"/>
        </dgm:presLayoutVars>
      </dgm:prSet>
      <dgm:spPr/>
      <dgm:t>
        <a:bodyPr/>
        <a:lstStyle/>
        <a:p>
          <a:endParaRPr lang="en-US"/>
        </a:p>
      </dgm:t>
    </dgm:pt>
    <dgm:pt modelId="{67325E42-5459-48C9-A06B-BC730D0B485A}" type="pres">
      <dgm:prSet presAssocID="{E6148B01-481E-46FC-B94B-2EAE4BEF3C02}" presName="rootConnector" presStyleLbl="node4" presStyleIdx="21" presStyleCnt="22"/>
      <dgm:spPr/>
      <dgm:t>
        <a:bodyPr/>
        <a:lstStyle/>
        <a:p>
          <a:endParaRPr lang="en-US"/>
        </a:p>
      </dgm:t>
    </dgm:pt>
    <dgm:pt modelId="{E6B702F5-3744-4F8E-A2BA-89597806DCCB}" type="pres">
      <dgm:prSet presAssocID="{E6148B01-481E-46FC-B94B-2EAE4BEF3C02}" presName="hierChild4" presStyleCnt="0"/>
      <dgm:spPr/>
    </dgm:pt>
    <dgm:pt modelId="{8B19A476-569C-4742-8485-C992C87D042D}" type="pres">
      <dgm:prSet presAssocID="{E6148B01-481E-46FC-B94B-2EAE4BEF3C02}" presName="hierChild5" presStyleCnt="0"/>
      <dgm:spPr/>
    </dgm:pt>
    <dgm:pt modelId="{9B5C1E47-A3A4-478D-B57B-6DB9ED2C90E4}" type="pres">
      <dgm:prSet presAssocID="{7F397C50-63B0-4AE5-B71A-3A3D0AAF1A9D}" presName="hierChild5" presStyleCnt="0"/>
      <dgm:spPr/>
    </dgm:pt>
    <dgm:pt modelId="{87AD3122-A881-4D6E-965A-1FAC7EB5FE04}" type="pres">
      <dgm:prSet presAssocID="{21A847B1-8319-403E-A421-68788BA0FB47}" presName="hierChild5" presStyleCnt="0"/>
      <dgm:spPr/>
    </dgm:pt>
    <dgm:pt modelId="{0E03FA01-F727-4035-864C-511A421CCCFD}" type="pres">
      <dgm:prSet presAssocID="{66FAC150-F4B5-4346-AB97-1CF5FCFA9FB4}" presName="hierChild3" presStyleCnt="0"/>
      <dgm:spPr/>
    </dgm:pt>
  </dgm:ptLst>
  <dgm:cxnLst>
    <dgm:cxn modelId="{EA666FF7-5BE4-4366-A9D2-72F9700D68FA}" type="presOf" srcId="{D8BC035B-65D4-4A0B-85C3-CBFFBE5D221C}" destId="{19C6FF0A-53A0-4463-9C9D-7AC04C98C0E5}" srcOrd="0" destOrd="0" presId="urn:microsoft.com/office/officeart/2005/8/layout/orgChart1"/>
    <dgm:cxn modelId="{4A38C97C-5FB1-4629-A6E1-76870ED62836}" srcId="{6E12A431-77B2-465A-836D-AE2E39A6352B}" destId="{38A2ABD9-63E6-4BD8-A5A7-CFDC6184D021}" srcOrd="0" destOrd="0" parTransId="{E4D1C260-8B4F-4611-9CBF-D1751C741246}" sibTransId="{A5069743-BAEC-49CE-8A48-443E5699CEBB}"/>
    <dgm:cxn modelId="{48F941D2-21AB-4074-BE6B-D73D31ED6F32}" type="presOf" srcId="{A4F2AD0A-7254-4CFD-862C-C8464416A990}" destId="{B2A7479A-F69E-4147-B24E-EBEEDC98AAF8}" srcOrd="0" destOrd="0" presId="urn:microsoft.com/office/officeart/2005/8/layout/orgChart1"/>
    <dgm:cxn modelId="{52EF5D81-9597-4A5E-A8C9-4292B3DE391E}" srcId="{38A2ABD9-63E6-4BD8-A5A7-CFDC6184D021}" destId="{31C596A1-13F2-4151-B99D-8C7A98208CCA}" srcOrd="3" destOrd="0" parTransId="{3541BC67-13FB-453F-AB2D-AFDF04DC4D0A}" sibTransId="{8851701C-86EB-4DC0-8D08-054394390D5A}"/>
    <dgm:cxn modelId="{6F2683D7-280F-4482-89D3-510548D5A2EF}" type="presOf" srcId="{6A401357-D7F8-4B7D-BF0F-51E3EEE14F0C}" destId="{06429971-5467-4087-8323-9A5AB2D168E2}" srcOrd="0" destOrd="0" presId="urn:microsoft.com/office/officeart/2005/8/layout/orgChart1"/>
    <dgm:cxn modelId="{62C3FA9B-5B81-4793-950B-30FC33002B20}" type="presOf" srcId="{A5E21901-3D98-4975-B96B-6539DD46C087}" destId="{6235A80C-73A0-4847-B07B-DDBF66B57577}" srcOrd="0" destOrd="0" presId="urn:microsoft.com/office/officeart/2005/8/layout/orgChart1"/>
    <dgm:cxn modelId="{6196448A-B099-49F7-9345-1EA490B04FF4}" type="presOf" srcId="{C0E0CA4A-7FD0-45B7-8180-69DC2095AE8B}" destId="{73556169-5F8B-4DA8-BFA5-6B556CC207A1}" srcOrd="1" destOrd="0" presId="urn:microsoft.com/office/officeart/2005/8/layout/orgChart1"/>
    <dgm:cxn modelId="{C9A47D61-6B94-4568-87F4-0ADB10FCB7DC}" type="presOf" srcId="{448879FD-E99B-41AD-A987-B7A43C3EB08E}" destId="{A6DB1FCA-886C-4C65-B627-1C8B599B16B9}" srcOrd="0" destOrd="0" presId="urn:microsoft.com/office/officeart/2005/8/layout/orgChart1"/>
    <dgm:cxn modelId="{7C9E185A-2975-492B-B95A-D8B6A64B90F6}" type="presOf" srcId="{D6C88069-E541-4AD1-A7C6-37DD1A326558}" destId="{FCA6AB5F-3EB6-4214-B4D5-E3E09EAB1FD1}" srcOrd="1" destOrd="0" presId="urn:microsoft.com/office/officeart/2005/8/layout/orgChart1"/>
    <dgm:cxn modelId="{DF4593F5-6F44-41F6-BD7F-F9BDDDE87B63}" srcId="{3934FCFF-17DC-4CE2-A862-446437567227}" destId="{CB1BA485-5B46-439B-8E76-82A5F22AA7E4}" srcOrd="0" destOrd="0" parTransId="{A5E21901-3D98-4975-B96B-6539DD46C087}" sibTransId="{CC334DDC-7E6A-409F-AFDF-220BA13300FE}"/>
    <dgm:cxn modelId="{746F02D3-12E0-4516-B0A9-A03318A5A3DF}" type="presOf" srcId="{6900B187-0278-4F3F-BC64-FAEDBD601EF3}" destId="{80FBF927-9902-4532-884F-965DE8C006CE}" srcOrd="1" destOrd="0" presId="urn:microsoft.com/office/officeart/2005/8/layout/orgChart1"/>
    <dgm:cxn modelId="{2AFE7902-062C-4117-ACBC-E72A21923AA1}" type="presOf" srcId="{8F22E340-2113-4140-8683-230B7A313132}" destId="{0BA509FA-DD0F-442F-8D8B-202AF8B201AF}" srcOrd="0" destOrd="0" presId="urn:microsoft.com/office/officeart/2005/8/layout/orgChart1"/>
    <dgm:cxn modelId="{C09C38EB-A113-44B3-BB2C-F1098507C2A8}" type="presOf" srcId="{274A87D3-E8A1-44D4-A4E1-4BE4F59ED0B8}" destId="{9A57733A-2884-46C0-BDD1-EBF965CB7E95}" srcOrd="0" destOrd="0" presId="urn:microsoft.com/office/officeart/2005/8/layout/orgChart1"/>
    <dgm:cxn modelId="{2AD86173-44C8-4683-BD44-B81114CA9156}" type="presOf" srcId="{9D169513-7786-4AB9-AEA8-520D11DF6BE4}" destId="{04BA2F41-99B6-4DDA-9B62-5721FC88DB24}" srcOrd="0" destOrd="0" presId="urn:microsoft.com/office/officeart/2005/8/layout/orgChart1"/>
    <dgm:cxn modelId="{6A934095-E077-4C5F-A0E6-6BD01FBC2503}" srcId="{38A2ABD9-63E6-4BD8-A5A7-CFDC6184D021}" destId="{A2A83C62-3796-4D48-91FB-F7CF61FFF752}" srcOrd="2" destOrd="0" parTransId="{5EE4DA55-F778-41C4-9A00-30252ADABBFB}" sibTransId="{ED5DB6FF-3639-4349-B60D-351A320F1EEC}"/>
    <dgm:cxn modelId="{1C9106D6-D463-42BA-8215-1123AFC725F3}" type="presOf" srcId="{3DFD5C71-D93A-441C-B0DE-D54B6D6225FA}" destId="{46F0E605-FEA0-420B-B221-98783267A731}" srcOrd="0" destOrd="0" presId="urn:microsoft.com/office/officeart/2005/8/layout/orgChart1"/>
    <dgm:cxn modelId="{7642CD9E-CC3E-4A6C-BCC5-75B4DF5E07ED}" type="presOf" srcId="{66FAC150-F4B5-4346-AB97-1CF5FCFA9FB4}" destId="{69009B43-365D-4FB9-8B55-B4556B5CF5D8}" srcOrd="1" destOrd="0" presId="urn:microsoft.com/office/officeart/2005/8/layout/orgChart1"/>
    <dgm:cxn modelId="{ECA3E658-24D4-446E-BB64-3CA2D01EF932}" type="presOf" srcId="{4EDBABF1-7906-42E3-AB48-394685CCD918}" destId="{202945A3-D5B7-496D-9E83-DF887617ACDC}" srcOrd="1" destOrd="0" presId="urn:microsoft.com/office/officeart/2005/8/layout/orgChart1"/>
    <dgm:cxn modelId="{1A54811A-6C4A-45F5-BEFF-40ED5A2AC962}" type="presOf" srcId="{E6148B01-481E-46FC-B94B-2EAE4BEF3C02}" destId="{67325E42-5459-48C9-A06B-BC730D0B485A}" srcOrd="1" destOrd="0" presId="urn:microsoft.com/office/officeart/2005/8/layout/orgChart1"/>
    <dgm:cxn modelId="{FBAAB05F-DC08-4F31-96B2-E11FD15382FC}" type="presOf" srcId="{38A2ABD9-63E6-4BD8-A5A7-CFDC6184D021}" destId="{6D2893E5-2616-4EDA-9B7C-795D2A048F72}" srcOrd="1" destOrd="0" presId="urn:microsoft.com/office/officeart/2005/8/layout/orgChart1"/>
    <dgm:cxn modelId="{D92CCDA8-B31E-42F5-9ABC-B4413CBF5615}" type="presOf" srcId="{31C596A1-13F2-4151-B99D-8C7A98208CCA}" destId="{10F81F1A-03BF-49CA-B3D8-19FB153336F5}" srcOrd="0" destOrd="0" presId="urn:microsoft.com/office/officeart/2005/8/layout/orgChart1"/>
    <dgm:cxn modelId="{34AFE460-B2A5-4F7F-B0FD-6BAB89A133DA}" type="presOf" srcId="{5F16B94C-7C2F-4B43-8625-1449961ADBA5}" destId="{0D2DE713-F679-42EE-AF79-C672F736C727}" srcOrd="0" destOrd="0" presId="urn:microsoft.com/office/officeart/2005/8/layout/orgChart1"/>
    <dgm:cxn modelId="{E90D698A-424F-4AEF-A9A6-1D5219E1920C}" type="presOf" srcId="{72C34758-D273-4C41-AD4D-1C56C3D8B318}" destId="{1DD0A9D1-A679-4D5E-8002-BA315E7E87A3}" srcOrd="0" destOrd="0" presId="urn:microsoft.com/office/officeart/2005/8/layout/orgChart1"/>
    <dgm:cxn modelId="{528AA016-40FA-4603-8D39-6E7CB1B59CCA}" srcId="{7F397C50-63B0-4AE5-B71A-3A3D0AAF1A9D}" destId="{F83DA222-AF94-462F-A529-06B60AB4C854}" srcOrd="1" destOrd="0" parTransId="{C2815132-D06F-461A-8A4F-DBCFA71F7425}" sibTransId="{F0D41D58-471E-4D2C-AB79-D357706B800B}"/>
    <dgm:cxn modelId="{D404F715-76DA-444D-BD7A-AD643E8080A2}" type="presOf" srcId="{1FA75A37-6D87-49C1-9A99-5E8EAF4108DE}" destId="{191E8E74-15E8-42A2-991A-9B9281BB1816}" srcOrd="0" destOrd="0" presId="urn:microsoft.com/office/officeart/2005/8/layout/orgChart1"/>
    <dgm:cxn modelId="{F14E43C5-FF81-45B7-B9F4-6CF6410351DC}" srcId="{66FAC150-F4B5-4346-AB97-1CF5FCFA9FB4}" destId="{6E12A431-77B2-465A-836D-AE2E39A6352B}" srcOrd="0" destOrd="0" parTransId="{274A87D3-E8A1-44D4-A4E1-4BE4F59ED0B8}" sibTransId="{246B710B-C10F-4CC9-B338-A02356CEEC4C}"/>
    <dgm:cxn modelId="{33367CA2-E55D-4173-8EC4-3F1F4D6A532D}" type="presOf" srcId="{33D59E70-92F2-4A69-8754-13A0B3E1649F}" destId="{4F0F0BB7-2CD8-4C01-8545-E75F169CA219}" srcOrd="0" destOrd="0" presId="urn:microsoft.com/office/officeart/2005/8/layout/orgChart1"/>
    <dgm:cxn modelId="{36A8F404-378F-45E7-B6D0-A93A9439AD0A}" type="presOf" srcId="{E3305904-81F1-46CD-9BAC-3EBDAE251C0D}" destId="{F8A5B205-5B04-4CFB-BB71-A5BB5ADC67E7}" srcOrd="0" destOrd="0" presId="urn:microsoft.com/office/officeart/2005/8/layout/orgChart1"/>
    <dgm:cxn modelId="{75D5CF7A-F84D-48BB-B40F-8D1CE446373A}" type="presOf" srcId="{6E12A431-77B2-465A-836D-AE2E39A6352B}" destId="{53061C6C-7F88-4384-9EDD-BC4826663CF0}" srcOrd="1" destOrd="0" presId="urn:microsoft.com/office/officeart/2005/8/layout/orgChart1"/>
    <dgm:cxn modelId="{AA7DAD29-473A-42C7-997C-6370FC750B6D}" type="presOf" srcId="{4399E4AC-C650-4DB1-8C6C-2E503DF1C541}" destId="{980DDCCC-36B1-4EB9-B4D0-42AA4E295197}" srcOrd="0" destOrd="0" presId="urn:microsoft.com/office/officeart/2005/8/layout/orgChart1"/>
    <dgm:cxn modelId="{C41750DE-95EF-4012-9CA3-1EB5CE224761}" srcId="{D8BC035B-65D4-4A0B-85C3-CBFFBE5D221C}" destId="{990927AF-09FB-45D6-831D-C4F63A26D2F3}" srcOrd="1" destOrd="0" parTransId="{7BFCE101-4B87-4DEB-A1CB-B1AACB915621}" sibTransId="{B3EEFB4C-8B85-42F3-9D5A-4C20AEBC321A}"/>
    <dgm:cxn modelId="{24EBF23A-9CE4-41AF-A789-0C5E06659179}" type="presOf" srcId="{0BA05960-1091-44F0-9BFB-B2F55C11FD9C}" destId="{2FC5DFE7-BC67-4C58-B915-971230B1599C}" srcOrd="1" destOrd="0" presId="urn:microsoft.com/office/officeart/2005/8/layout/orgChart1"/>
    <dgm:cxn modelId="{E4F91F92-B4E3-4BAB-A72A-129E9C115325}" type="presOf" srcId="{E6148B01-481E-46FC-B94B-2EAE4BEF3C02}" destId="{DFC6C6AB-4240-4FB9-8F6D-E6317D0B5475}" srcOrd="0" destOrd="0" presId="urn:microsoft.com/office/officeart/2005/8/layout/orgChart1"/>
    <dgm:cxn modelId="{96003E67-39F7-4605-9E15-F84DA2C38EAD}" srcId="{7F397C50-63B0-4AE5-B71A-3A3D0AAF1A9D}" destId="{6900B187-0278-4F3F-BC64-FAEDBD601EF3}" srcOrd="0" destOrd="0" parTransId="{72C34758-D273-4C41-AD4D-1C56C3D8B318}" sibTransId="{B6EB80B2-2F5F-4823-9061-F4D4AEFC6DC4}"/>
    <dgm:cxn modelId="{A94CF71E-7CA6-481D-9DC2-2C2C67B27BC3}" type="presOf" srcId="{CB1BA485-5B46-439B-8E76-82A5F22AA7E4}" destId="{510F37CF-5D7A-4E13-BA50-7F50A30ADF0D}" srcOrd="1" destOrd="0" presId="urn:microsoft.com/office/officeart/2005/8/layout/orgChart1"/>
    <dgm:cxn modelId="{2CF9CEA5-B421-4275-AE4D-666DC7FC0930}" type="presOf" srcId="{A4F2AD0A-7254-4CFD-862C-C8464416A990}" destId="{CA73C040-45C3-491A-9521-2DFE27231295}" srcOrd="1" destOrd="0" presId="urn:microsoft.com/office/officeart/2005/8/layout/orgChart1"/>
    <dgm:cxn modelId="{DE5256D5-5F91-401D-ACB1-35001BC7C44F}" type="presOf" srcId="{5EE4DA55-F778-41C4-9A00-30252ADABBFB}" destId="{A63BB5E9-D7C2-4625-B4D1-8DF5DE4758ED}" srcOrd="0" destOrd="0" presId="urn:microsoft.com/office/officeart/2005/8/layout/orgChart1"/>
    <dgm:cxn modelId="{07F48738-6545-4955-A209-B3DE3940381B}" srcId="{D8BC035B-65D4-4A0B-85C3-CBFFBE5D221C}" destId="{4EDBABF1-7906-42E3-AB48-394685CCD918}" srcOrd="5" destOrd="0" parTransId="{D1D1112B-E150-467B-9E0A-E314395F6704}" sibTransId="{1A55EA3C-1AAE-44FE-BB2B-56FC5CD9BD48}"/>
    <dgm:cxn modelId="{74A7983B-EC99-4C14-B2C2-7B8AFCFDDAF8}" type="presOf" srcId="{990927AF-09FB-45D6-831D-C4F63A26D2F3}" destId="{B192B811-0A80-4178-BFD8-86CA99C3D2F3}" srcOrd="1" destOrd="0" presId="urn:microsoft.com/office/officeart/2005/8/layout/orgChart1"/>
    <dgm:cxn modelId="{2B58C793-7C35-4F06-A918-AC2FEEB1F981}" type="presOf" srcId="{15E8EB6E-7989-4DC6-BA41-6C924CC4A486}" destId="{278D03D5-1BF8-4A0C-928B-1E85164127AB}" srcOrd="0" destOrd="0" presId="urn:microsoft.com/office/officeart/2005/8/layout/orgChart1"/>
    <dgm:cxn modelId="{350E2F0A-0E21-4E6E-A0FF-4BDAF0DAE9A6}" srcId="{D8BC035B-65D4-4A0B-85C3-CBFFBE5D221C}" destId="{5D635E84-BD7B-4215-AE68-CBD1598E9486}" srcOrd="6" destOrd="0" parTransId="{2FCB4FE2-DE48-42E4-92E0-EC669057B709}" sibTransId="{7588BD96-4CFD-437F-990D-FB9263697A6C}"/>
    <dgm:cxn modelId="{E9893326-3025-4961-9D30-887B46C1CCDB}" type="presOf" srcId="{7F397C50-63B0-4AE5-B71A-3A3D0AAF1A9D}" destId="{2510BE48-7BB0-42F0-A753-495FD0F225D7}" srcOrd="0" destOrd="0" presId="urn:microsoft.com/office/officeart/2005/8/layout/orgChart1"/>
    <dgm:cxn modelId="{29DAF855-3602-41A6-BE83-F7E9E7135713}" type="presOf" srcId="{E3305904-81F1-46CD-9BAC-3EBDAE251C0D}" destId="{93EF8AC8-F21C-499D-B397-4D892174AAED}" srcOrd="1" destOrd="0" presId="urn:microsoft.com/office/officeart/2005/8/layout/orgChart1"/>
    <dgm:cxn modelId="{D6784DB0-01B3-4444-93CA-6C1CEE38DB8A}" type="presOf" srcId="{9EF349F5-5A00-4E92-8D86-1685A63BA12A}" destId="{92A36127-A9A6-49F8-B860-9BCC71B7F263}" srcOrd="0" destOrd="0" presId="urn:microsoft.com/office/officeart/2005/8/layout/orgChart1"/>
    <dgm:cxn modelId="{FE047C80-4909-47A4-9866-55122B85C326}" srcId="{3934FCFF-17DC-4CE2-A862-446437567227}" destId="{C7A9888E-6755-4FB9-ABBD-0A29070F7B10}" srcOrd="1" destOrd="0" parTransId="{9EF349F5-5A00-4E92-8D86-1685A63BA12A}" sibTransId="{163FDDE7-6C56-4504-92B9-5AEA6331DF95}"/>
    <dgm:cxn modelId="{24E3D0BB-84A5-49B5-BCF0-5E3CF0F58E0F}" type="presOf" srcId="{38A2ABD9-63E6-4BD8-A5A7-CFDC6184D021}" destId="{BCFFB7DA-A778-4280-91E6-F944B35C4BCD}" srcOrd="0" destOrd="0" presId="urn:microsoft.com/office/officeart/2005/8/layout/orgChart1"/>
    <dgm:cxn modelId="{759A5705-B3CC-4B60-89C2-EF5DF55BA17B}" srcId="{D8BC035B-65D4-4A0B-85C3-CBFFBE5D221C}" destId="{3513D1DE-D0B0-494E-BAA9-5DB820AEE68E}" srcOrd="3" destOrd="0" parTransId="{036630C2-52C2-46F8-9D1A-C8CD3D4508D9}" sibTransId="{34CB11CB-B610-45AF-8896-B92660AFF302}"/>
    <dgm:cxn modelId="{F16E0CBC-4B04-40C2-94F6-8BA1BB224877}" srcId="{15E8EB6E-7989-4DC6-BA41-6C924CC4A486}" destId="{66FAC150-F4B5-4346-AB97-1CF5FCFA9FB4}" srcOrd="0" destOrd="0" parTransId="{DA45EC7F-CCD9-4E8E-BADC-3E38482168C4}" sibTransId="{387FC26A-E716-46A8-B597-B3DB05CFF1C2}"/>
    <dgm:cxn modelId="{50FAC038-CF3B-49BF-8A1C-CDC52A62CF01}" type="presOf" srcId="{31C596A1-13F2-4151-B99D-8C7A98208CCA}" destId="{7D543837-26EA-430D-921A-EA7489169C9A}" srcOrd="1" destOrd="0" presId="urn:microsoft.com/office/officeart/2005/8/layout/orgChart1"/>
    <dgm:cxn modelId="{948E6F74-17EE-4766-A67F-894375BD1C26}" srcId="{21A847B1-8319-403E-A421-68788BA0FB47}" destId="{7F397C50-63B0-4AE5-B71A-3A3D0AAF1A9D}" srcOrd="0" destOrd="0" parTransId="{3DFD5C71-D93A-441C-B0DE-D54B6D6225FA}" sibTransId="{A1A15EB7-D5E5-457F-891A-28B5DBED2B06}"/>
    <dgm:cxn modelId="{DB9BCF03-F19B-4133-BC52-EEE53C088E50}" srcId="{6E12A431-77B2-465A-836D-AE2E39A6352B}" destId="{3934FCFF-17DC-4CE2-A862-446437567227}" srcOrd="2" destOrd="0" parTransId="{33D59E70-92F2-4A69-8754-13A0B3E1649F}" sibTransId="{25F76D02-C660-4B75-AFE9-882F99883CF1}"/>
    <dgm:cxn modelId="{C1BC87E1-68CA-4AD9-9D7A-148A4F7B552B}" type="presOf" srcId="{C0E0CA4A-7FD0-45B7-8180-69DC2095AE8B}" destId="{AF3E25F4-5E8B-439D-9F3C-18E0512881DE}" srcOrd="0" destOrd="0" presId="urn:microsoft.com/office/officeart/2005/8/layout/orgChart1"/>
    <dgm:cxn modelId="{EB2CB68D-0CEC-4F6D-8FE5-46346075D2D4}" type="presOf" srcId="{7BFCE101-4B87-4DEB-A1CB-B1AACB915621}" destId="{24308D8F-1EB3-48B0-8CED-E041EAF6588C}" srcOrd="0" destOrd="0" presId="urn:microsoft.com/office/officeart/2005/8/layout/orgChart1"/>
    <dgm:cxn modelId="{80A4777D-4F8F-4236-9EC9-028C857EADEA}" type="presOf" srcId="{C7A9888E-6755-4FB9-ABBD-0A29070F7B10}" destId="{DAC5D7E5-9D74-4589-A3E2-AEEED27D2C3E}" srcOrd="1" destOrd="0" presId="urn:microsoft.com/office/officeart/2005/8/layout/orgChart1"/>
    <dgm:cxn modelId="{802AA7AE-D85C-471E-A4B9-451025C1A650}" type="presOf" srcId="{D1D1112B-E150-467B-9E0A-E314395F6704}" destId="{7223BC9C-65C1-47B7-A62E-47D79571FAFB}" srcOrd="0" destOrd="0" presId="urn:microsoft.com/office/officeart/2005/8/layout/orgChart1"/>
    <dgm:cxn modelId="{70A48377-DDD2-46A1-AC62-6D754E1E1714}" srcId="{38A2ABD9-63E6-4BD8-A5A7-CFDC6184D021}" destId="{0BA05960-1091-44F0-9BFB-B2F55C11FD9C}" srcOrd="1" destOrd="0" parTransId="{491A44B1-CCBA-4204-80B9-F158026EA292}" sibTransId="{4E51EA1B-28C9-4C33-80FE-A437B8768903}"/>
    <dgm:cxn modelId="{2F0F9795-5626-461A-BD53-46F11AC54D91}" type="presOf" srcId="{0BA05960-1091-44F0-9BFB-B2F55C11FD9C}" destId="{F7867A87-F042-4FBD-B5B0-916BDCAB2169}" srcOrd="0" destOrd="0" presId="urn:microsoft.com/office/officeart/2005/8/layout/orgChart1"/>
    <dgm:cxn modelId="{F716836D-E500-48C6-86A5-8EA69ADDD63E}" type="presOf" srcId="{CB1BA485-5B46-439B-8E76-82A5F22AA7E4}" destId="{C245BB06-44A2-47D1-BAC4-B8C18D006CD0}" srcOrd="0" destOrd="0" presId="urn:microsoft.com/office/officeart/2005/8/layout/orgChart1"/>
    <dgm:cxn modelId="{CDA559EC-902F-437D-9183-74677E0E8925}" type="presOf" srcId="{4EDBABF1-7906-42E3-AB48-394685CCD918}" destId="{7EC8D1F3-DB8D-4EDC-B049-B4F6FC23D964}" srcOrd="0" destOrd="0" presId="urn:microsoft.com/office/officeart/2005/8/layout/orgChart1"/>
    <dgm:cxn modelId="{3FAFA808-D3D8-444F-ACC3-80DB5C44729F}" type="presOf" srcId="{036630C2-52C2-46F8-9D1A-C8CD3D4508D9}" destId="{2703BB6E-1EA6-4BA0-AC35-CF32CB30A55B}" srcOrd="0" destOrd="0" presId="urn:microsoft.com/office/officeart/2005/8/layout/orgChart1"/>
    <dgm:cxn modelId="{02CD58F2-F3A0-418E-9C25-E5AA58CACA65}" type="presOf" srcId="{F83DA222-AF94-462F-A529-06B60AB4C854}" destId="{5B1E0609-4A37-45E9-8F14-BD2538F63931}" srcOrd="1" destOrd="0" presId="urn:microsoft.com/office/officeart/2005/8/layout/orgChart1"/>
    <dgm:cxn modelId="{4B3B0A21-C20B-4662-B4DB-5CC7DD7C71BE}" type="presOf" srcId="{04DD77E1-DC94-4C52-92E8-9B55F3969C5C}" destId="{ABB664D3-8A97-48FA-8423-674FD0CC55B4}" srcOrd="0" destOrd="0" presId="urn:microsoft.com/office/officeart/2005/8/layout/orgChart1"/>
    <dgm:cxn modelId="{39EC2D57-9F1D-41CD-8F6D-3A5D8303B6E1}" srcId="{7F397C50-63B0-4AE5-B71A-3A3D0AAF1A9D}" destId="{C0E0CA4A-7FD0-45B7-8180-69DC2095AE8B}" srcOrd="4" destOrd="0" parTransId="{448879FD-E99B-41AD-A987-B7A43C3EB08E}" sibTransId="{12E175DC-1500-4E2F-A58E-C3215DFFF335}"/>
    <dgm:cxn modelId="{D01855CE-2ECB-44A2-84A9-8B175E6CE3DB}" type="presOf" srcId="{F83DA222-AF94-462F-A529-06B60AB4C854}" destId="{CCBA34E8-0CC8-4D25-8EDD-BE7CD40CCAD0}" srcOrd="0" destOrd="0" presId="urn:microsoft.com/office/officeart/2005/8/layout/orgChart1"/>
    <dgm:cxn modelId="{C986AD94-EA51-4EB5-95E0-3DADA4A5A307}" srcId="{3934FCFF-17DC-4CE2-A862-446437567227}" destId="{7961A118-C525-4A31-8E6E-BCA758604231}" srcOrd="2" destOrd="0" parTransId="{321BB122-05D5-4C0E-B2D6-14F677F6F266}" sibTransId="{FB4AA613-3B39-4A2C-990E-381D1F535297}"/>
    <dgm:cxn modelId="{683EB751-CBB4-4070-84EB-B12A1BECDCEC}" srcId="{7F397C50-63B0-4AE5-B71A-3A3D0AAF1A9D}" destId="{F3FC51D8-A342-480E-8D88-264D0F1772E4}" srcOrd="2" destOrd="0" parTransId="{837B836B-2A56-434F-950D-23671D7E65BC}" sibTransId="{AEDB5415-CB30-4B28-AC2F-0EAA00817959}"/>
    <dgm:cxn modelId="{6146C48A-0AA4-4798-9FAC-3B54DCAD250C}" type="presOf" srcId="{837B836B-2A56-434F-950D-23671D7E65BC}" destId="{82F80E74-13A0-402A-B6AD-D669C8633DCE}" srcOrd="0" destOrd="0" presId="urn:microsoft.com/office/officeart/2005/8/layout/orgChart1"/>
    <dgm:cxn modelId="{66976005-A618-4831-AD98-F407F3F8C88F}" type="presOf" srcId="{3541BC67-13FB-453F-AB2D-AFDF04DC4D0A}" destId="{934B8D4E-21A6-44BE-9B7C-12BD7320CCC2}" srcOrd="0" destOrd="0" presId="urn:microsoft.com/office/officeart/2005/8/layout/orgChart1"/>
    <dgm:cxn modelId="{B8DFB46C-E470-4D0A-9E96-8D30C8A942AA}" srcId="{6E12A431-77B2-465A-836D-AE2E39A6352B}" destId="{D8BC035B-65D4-4A0B-85C3-CBFFBE5D221C}" srcOrd="1" destOrd="0" parTransId="{1FA75A37-6D87-49C1-9A99-5E8EAF4108DE}" sibTransId="{3B5F6C8F-AADF-451C-843F-3E52E6878F99}"/>
    <dgm:cxn modelId="{3FAD07DD-B708-417A-BF3A-4E20C5CAB019}" type="presOf" srcId="{5D635E84-BD7B-4215-AE68-CBD1598E9486}" destId="{EC944F0F-7EBF-4406-9369-29F85EF4AB4C}" srcOrd="1" destOrd="0" presId="urn:microsoft.com/office/officeart/2005/8/layout/orgChart1"/>
    <dgm:cxn modelId="{8577296D-CF34-4CA9-8759-E44D3EFB0BE0}" type="presOf" srcId="{66FAC150-F4B5-4346-AB97-1CF5FCFA9FB4}" destId="{A7D94274-1C8F-45C4-B0F7-3FE63B3527E6}" srcOrd="0" destOrd="0" presId="urn:microsoft.com/office/officeart/2005/8/layout/orgChart1"/>
    <dgm:cxn modelId="{2E7AF501-813C-4CC6-8733-A02DF434CC7B}" type="presOf" srcId="{D6C88069-E541-4AD1-A7C6-37DD1A326558}" destId="{9712F714-6B9B-4FB8-99AD-C6186FB9C5E4}" srcOrd="0" destOrd="0" presId="urn:microsoft.com/office/officeart/2005/8/layout/orgChart1"/>
    <dgm:cxn modelId="{3769D1E6-8008-47AE-847C-3D3B331E6065}" type="presOf" srcId="{7961A118-C525-4A31-8E6E-BCA758604231}" destId="{112B4901-8030-436C-A942-C2C0737669D2}" srcOrd="1" destOrd="0" presId="urn:microsoft.com/office/officeart/2005/8/layout/orgChart1"/>
    <dgm:cxn modelId="{FED057A4-9744-4FDA-A3F7-26F6954319A2}" type="presOf" srcId="{512BC892-5973-4B7B-88C6-5994056AB56F}" destId="{A14B20FE-3C22-4787-AE40-EA15AAEC4AC0}" srcOrd="0" destOrd="0" presId="urn:microsoft.com/office/officeart/2005/8/layout/orgChart1"/>
    <dgm:cxn modelId="{71BE4690-A9EB-44C4-8F46-CE4F83BBF2F2}" type="presOf" srcId="{990927AF-09FB-45D6-831D-C4F63A26D2F3}" destId="{36C7D466-1EC6-439E-91B2-F932708FAD05}" srcOrd="0" destOrd="0" presId="urn:microsoft.com/office/officeart/2005/8/layout/orgChart1"/>
    <dgm:cxn modelId="{725C4BB8-652D-4E25-AE46-D1485FB4579A}" type="presOf" srcId="{8F22E340-2113-4140-8683-230B7A313132}" destId="{EEF8FCD4-0752-4A2D-A058-2CE8EAAAFA29}" srcOrd="1" destOrd="0" presId="urn:microsoft.com/office/officeart/2005/8/layout/orgChart1"/>
    <dgm:cxn modelId="{C2E35AB2-52A1-4325-B253-E3B93BE424BF}" srcId="{D8BC035B-65D4-4A0B-85C3-CBFFBE5D221C}" destId="{D5A8A7E5-7B7E-4158-BA76-4F9AF7EA1442}" srcOrd="7" destOrd="0" parTransId="{512BC892-5973-4B7B-88C6-5994056AB56F}" sibTransId="{AE9BED7C-8995-45B9-A7B4-929E187A40D9}"/>
    <dgm:cxn modelId="{9BD97031-3414-45A7-A68B-EED94B979E31}" type="presOf" srcId="{6E12A431-77B2-465A-836D-AE2E39A6352B}" destId="{4476E22F-E2E4-4EBB-B70F-B6B05CDFA713}" srcOrd="0" destOrd="0" presId="urn:microsoft.com/office/officeart/2005/8/layout/orgChart1"/>
    <dgm:cxn modelId="{3F8BE623-068A-43B5-8F05-BB02C25B7631}" srcId="{66FAC150-F4B5-4346-AB97-1CF5FCFA9FB4}" destId="{21A847B1-8319-403E-A421-68788BA0FB47}" srcOrd="1" destOrd="0" parTransId="{BDDBDCC3-593D-45A2-A4C3-DE298BFCA624}" sibTransId="{2FDD725D-CA73-4517-9463-8AA148D27317}"/>
    <dgm:cxn modelId="{B70339E9-15FF-4B07-9F0C-7478EDAC07DE}" type="presOf" srcId="{3934FCFF-17DC-4CE2-A862-446437567227}" destId="{C6C79E2E-2051-4804-9428-67A530FADDA0}" srcOrd="0" destOrd="0" presId="urn:microsoft.com/office/officeart/2005/8/layout/orgChart1"/>
    <dgm:cxn modelId="{819B2852-5FBC-4C29-8696-392B337B471A}" type="presOf" srcId="{BDDBDCC3-593D-45A2-A4C3-DE298BFCA624}" destId="{16BD61AF-8D75-4FB2-BDE6-03BCAB3DD29C}" srcOrd="0" destOrd="0" presId="urn:microsoft.com/office/officeart/2005/8/layout/orgChart1"/>
    <dgm:cxn modelId="{DDE9326D-044A-4CEA-B079-AD9AEBB2FFB9}" type="presOf" srcId="{C2815132-D06F-461A-8A4F-DBCFA71F7425}" destId="{F8CF0003-A5C2-4EE5-8220-C3DDCB19053B}" srcOrd="0" destOrd="0" presId="urn:microsoft.com/office/officeart/2005/8/layout/orgChart1"/>
    <dgm:cxn modelId="{D8AEDBB0-08FA-4293-91BF-F325F5FD0CB6}" type="presOf" srcId="{C7A9888E-6755-4FB9-ABBD-0A29070F7B10}" destId="{30C00B9D-6C8E-41CF-B980-DC79716FF1C0}" srcOrd="0" destOrd="0" presId="urn:microsoft.com/office/officeart/2005/8/layout/orgChart1"/>
    <dgm:cxn modelId="{44EAF388-215D-43F1-A6BB-3BFE47486FD0}" type="presOf" srcId="{7F397C50-63B0-4AE5-B71A-3A3D0AAF1A9D}" destId="{F7044E66-42E5-48CD-BB8D-C530B2EE9E3F}" srcOrd="1" destOrd="0" presId="urn:microsoft.com/office/officeart/2005/8/layout/orgChart1"/>
    <dgm:cxn modelId="{5403BDB0-8B3F-4378-98AE-597EDFAAF39C}" srcId="{D8BC035B-65D4-4A0B-85C3-CBFFBE5D221C}" destId="{07248365-402D-42F6-BB1A-B6F16FA67AB5}" srcOrd="4" destOrd="0" parTransId="{EFEEFA99-8867-4E62-9FEA-70E4F40B1005}" sibTransId="{DA7B3512-F559-4FC4-8DE0-E32921F834D5}"/>
    <dgm:cxn modelId="{DBB3CE5A-32F1-418B-8204-880913E149E4}" type="presOf" srcId="{3513D1DE-D0B0-494E-BAA9-5DB820AEE68E}" destId="{18D84A40-5423-44B6-BEFA-25AE884651E1}" srcOrd="0" destOrd="0" presId="urn:microsoft.com/office/officeart/2005/8/layout/orgChart1"/>
    <dgm:cxn modelId="{D5E280CA-E350-494F-BDF3-D703F88D029A}" type="presOf" srcId="{7961A118-C525-4A31-8E6E-BCA758604231}" destId="{5F820C86-78F4-4F58-B1F0-F06708BC494E}" srcOrd="0" destOrd="0" presId="urn:microsoft.com/office/officeart/2005/8/layout/orgChart1"/>
    <dgm:cxn modelId="{64335CCB-21E3-4191-A4B6-E46FE94A8C73}" type="presOf" srcId="{321BB122-05D5-4C0E-B2D6-14F677F6F266}" destId="{4CE7C22B-8A84-420D-B4C6-40C4BA525CCE}" srcOrd="0" destOrd="0" presId="urn:microsoft.com/office/officeart/2005/8/layout/orgChart1"/>
    <dgm:cxn modelId="{222E8225-2E82-4D40-8AC1-2DFB7E24D653}" type="presOf" srcId="{A2A83C62-3796-4D48-91FB-F7CF61FFF752}" destId="{61F1F1FB-E44D-4BC8-B407-78DB0C21BD71}" srcOrd="1" destOrd="0" presId="urn:microsoft.com/office/officeart/2005/8/layout/orgChart1"/>
    <dgm:cxn modelId="{28635081-F5BF-4F81-B07C-A87F1BBAE797}" type="presOf" srcId="{D5A8A7E5-7B7E-4158-BA76-4F9AF7EA1442}" destId="{2525242C-D4D1-493C-A8F6-F46E7B3F95BA}" srcOrd="1" destOrd="0" presId="urn:microsoft.com/office/officeart/2005/8/layout/orgChart1"/>
    <dgm:cxn modelId="{92E97323-D414-45DF-9818-078FB1042342}" type="presOf" srcId="{F3FC51D8-A342-480E-8D88-264D0F1772E4}" destId="{0CA84D23-0C7B-4246-9F0F-28F0706D08F3}" srcOrd="1" destOrd="0" presId="urn:microsoft.com/office/officeart/2005/8/layout/orgChart1"/>
    <dgm:cxn modelId="{8CC24157-B381-45F4-A1E4-065747757C21}" type="presOf" srcId="{07248365-402D-42F6-BB1A-B6F16FA67AB5}" destId="{CA75688B-EA5C-4B47-B899-3AD9E0234B38}" srcOrd="0" destOrd="0" presId="urn:microsoft.com/office/officeart/2005/8/layout/orgChart1"/>
    <dgm:cxn modelId="{252CA0BA-58B6-43E0-B996-231F32AFE20B}" type="presOf" srcId="{21A847B1-8319-403E-A421-68788BA0FB47}" destId="{FA58628F-0030-4D41-B01E-8F9EB2C1BD4B}" srcOrd="0" destOrd="0" presId="urn:microsoft.com/office/officeart/2005/8/layout/orgChart1"/>
    <dgm:cxn modelId="{C3447579-F558-4B61-826F-3ED18709F578}" type="presOf" srcId="{7B8D393C-5ABD-47A3-A1B1-1360609FD0F8}" destId="{2420DEDA-21FF-43D7-BEA1-828EB94E9F0C}" srcOrd="1" destOrd="0" presId="urn:microsoft.com/office/officeart/2005/8/layout/orgChart1"/>
    <dgm:cxn modelId="{5F6F382B-37E9-4306-BABA-93CBD9C056AC}" type="presOf" srcId="{6900B187-0278-4F3F-BC64-FAEDBD601EF3}" destId="{F4E1EDD8-271E-4560-ABE6-13424650AB3E}" srcOrd="0" destOrd="0" presId="urn:microsoft.com/office/officeart/2005/8/layout/orgChart1"/>
    <dgm:cxn modelId="{052D878B-0325-403C-A060-F5E185964338}" srcId="{7F397C50-63B0-4AE5-B71A-3A3D0AAF1A9D}" destId="{8F22E340-2113-4140-8683-230B7A313132}" srcOrd="5" destOrd="0" parTransId="{04DD77E1-DC94-4C52-92E8-9B55F3969C5C}" sibTransId="{3996E7D9-6258-4A08-B94C-4A78C8D1FF31}"/>
    <dgm:cxn modelId="{DFDC63B0-4EC3-44E6-B4F7-02F8CF0D39B8}" type="presOf" srcId="{A2A83C62-3796-4D48-91FB-F7CF61FFF752}" destId="{234F574F-972F-41B5-9D40-7255177D6F1D}" srcOrd="0" destOrd="0" presId="urn:microsoft.com/office/officeart/2005/8/layout/orgChart1"/>
    <dgm:cxn modelId="{C70B58DD-F0FC-4A7F-9751-EF3C4588B342}" type="presOf" srcId="{21A847B1-8319-403E-A421-68788BA0FB47}" destId="{DD7D6F2D-402C-404E-9AC4-EA90D00DBE98}" srcOrd="1" destOrd="0" presId="urn:microsoft.com/office/officeart/2005/8/layout/orgChart1"/>
    <dgm:cxn modelId="{1F3D9DF4-6150-477B-98C0-1A3A71F2742A}" srcId="{D8BC035B-65D4-4A0B-85C3-CBFFBE5D221C}" destId="{7B8D393C-5ABD-47A3-A1B1-1360609FD0F8}" srcOrd="0" destOrd="0" parTransId="{9D169513-7786-4AB9-AEA8-520D11DF6BE4}" sibTransId="{2B9880AE-634B-4556-A1DD-DE13A36010F9}"/>
    <dgm:cxn modelId="{001B8CF5-ED98-4C08-9482-18B0E908A688}" type="presOf" srcId="{491A44B1-CCBA-4204-80B9-F158026EA292}" destId="{884ED93C-F48C-432D-9F7A-B1DE3C8D350C}" srcOrd="0" destOrd="0" presId="urn:microsoft.com/office/officeart/2005/8/layout/orgChart1"/>
    <dgm:cxn modelId="{3CA547FA-DE04-4DFA-9A6E-D35B9BC3FD7B}" type="presOf" srcId="{7B8D393C-5ABD-47A3-A1B1-1360609FD0F8}" destId="{BEA78610-FC78-4B6C-B297-A4E203860BA8}" srcOrd="0" destOrd="0" presId="urn:microsoft.com/office/officeart/2005/8/layout/orgChart1"/>
    <dgm:cxn modelId="{CD1F8941-09EF-4B00-BEE4-0B6004C73CC6}" srcId="{7F397C50-63B0-4AE5-B71A-3A3D0AAF1A9D}" destId="{E6148B01-481E-46FC-B94B-2EAE4BEF3C02}" srcOrd="6" destOrd="0" parTransId="{4399E4AC-C650-4DB1-8C6C-2E503DF1C541}" sibTransId="{0BCE132E-0BE4-4E74-924A-9D7111F6DF23}"/>
    <dgm:cxn modelId="{30C5341F-571F-4DB7-BD70-E5CBE7EB833D}" type="presOf" srcId="{11F929BE-86DD-4C54-8A1F-D2A0CA3E2961}" destId="{C4697A50-05BA-4CC0-9149-98F87BE49657}" srcOrd="0" destOrd="0" presId="urn:microsoft.com/office/officeart/2005/8/layout/orgChart1"/>
    <dgm:cxn modelId="{504587D4-5BD3-4FD2-8BEE-A3FF1F97222D}" type="presOf" srcId="{EFEEFA99-8867-4E62-9FEA-70E4F40B1005}" destId="{6FDAB8CC-7FEB-475C-A8AF-F740BB3CB252}" srcOrd="0" destOrd="0" presId="urn:microsoft.com/office/officeart/2005/8/layout/orgChart1"/>
    <dgm:cxn modelId="{A4873965-4E79-4563-8D07-6BB90599599F}" type="presOf" srcId="{3934FCFF-17DC-4CE2-A862-446437567227}" destId="{9F6791C5-C6CF-40B8-A282-FD605C2C2315}" srcOrd="1" destOrd="0" presId="urn:microsoft.com/office/officeart/2005/8/layout/orgChart1"/>
    <dgm:cxn modelId="{D3E2C412-2BA3-417E-8D2D-5F6858D6E249}" type="presOf" srcId="{D8BC035B-65D4-4A0B-85C3-CBFFBE5D221C}" destId="{F4BFDAF9-DABA-4CF8-B80E-C2CA23C4A6D5}" srcOrd="1" destOrd="0" presId="urn:microsoft.com/office/officeart/2005/8/layout/orgChart1"/>
    <dgm:cxn modelId="{0E238A0C-21DB-4C32-BB30-BD2C198485B5}" type="presOf" srcId="{F3FC51D8-A342-480E-8D88-264D0F1772E4}" destId="{B454AFC9-ED38-4D39-A00F-202B90FEBC2E}" srcOrd="0" destOrd="0" presId="urn:microsoft.com/office/officeart/2005/8/layout/orgChart1"/>
    <dgm:cxn modelId="{14D3C895-97FA-4B8A-BFE0-8D71997D191E}" srcId="{D8BC035B-65D4-4A0B-85C3-CBFFBE5D221C}" destId="{D6C88069-E541-4AD1-A7C6-37DD1A326558}" srcOrd="2" destOrd="0" parTransId="{5F16B94C-7C2F-4B43-8625-1449961ADBA5}" sibTransId="{64737522-6E79-491D-BDAE-AD11052E8675}"/>
    <dgm:cxn modelId="{A03B8779-062A-4D31-BBE9-8E2393127382}" srcId="{7F397C50-63B0-4AE5-B71A-3A3D0AAF1A9D}" destId="{A4F2AD0A-7254-4CFD-862C-C8464416A990}" srcOrd="3" destOrd="0" parTransId="{11F929BE-86DD-4C54-8A1F-D2A0CA3E2961}" sibTransId="{E7A98508-87FB-437C-807D-43AC2318FB91}"/>
    <dgm:cxn modelId="{69F9B9FF-0736-443A-AEBB-A6E819C5EEB8}" srcId="{38A2ABD9-63E6-4BD8-A5A7-CFDC6184D021}" destId="{E3305904-81F1-46CD-9BAC-3EBDAE251C0D}" srcOrd="0" destOrd="0" parTransId="{6A401357-D7F8-4B7D-BF0F-51E3EEE14F0C}" sibTransId="{895CAF3D-3612-4A04-9AB8-48E7EFC62C82}"/>
    <dgm:cxn modelId="{E56B8B63-E8E1-4377-8915-69EB06E4452D}" type="presOf" srcId="{2FCB4FE2-DE48-42E4-92E0-EC669057B709}" destId="{E6B961BD-9FA2-4CF7-97A1-F81E85462EF2}" srcOrd="0" destOrd="0" presId="urn:microsoft.com/office/officeart/2005/8/layout/orgChart1"/>
    <dgm:cxn modelId="{D120A756-B7E1-4013-A634-08BE2FB806A3}" type="presOf" srcId="{E4D1C260-8B4F-4611-9CBF-D1751C741246}" destId="{9AFF3C34-1DC6-416E-AD83-8BA5466E827A}" srcOrd="0" destOrd="0" presId="urn:microsoft.com/office/officeart/2005/8/layout/orgChart1"/>
    <dgm:cxn modelId="{3474F1E4-8B8D-4D6F-85B5-BE1279E77770}" type="presOf" srcId="{5D635E84-BD7B-4215-AE68-CBD1598E9486}" destId="{52B5BA1A-C602-4FB2-B633-CA1522B50CF9}" srcOrd="0" destOrd="0" presId="urn:microsoft.com/office/officeart/2005/8/layout/orgChart1"/>
    <dgm:cxn modelId="{333B368F-0C64-490E-9C23-B4FD9079C7B1}" type="presOf" srcId="{D5A8A7E5-7B7E-4158-BA76-4F9AF7EA1442}" destId="{FC38B91E-1F3B-42A3-8EFD-41B386278B8E}" srcOrd="0" destOrd="0" presId="urn:microsoft.com/office/officeart/2005/8/layout/orgChart1"/>
    <dgm:cxn modelId="{7C57A497-1414-4714-96D5-C1AF43774815}" type="presOf" srcId="{07248365-402D-42F6-BB1A-B6F16FA67AB5}" destId="{EF90952D-5E9F-4859-81D7-5D354AC107DE}" srcOrd="1" destOrd="0" presId="urn:microsoft.com/office/officeart/2005/8/layout/orgChart1"/>
    <dgm:cxn modelId="{BAF94DD5-7328-4972-9FC2-D989083613B1}" type="presOf" srcId="{3513D1DE-D0B0-494E-BAA9-5DB820AEE68E}" destId="{40D7657F-8E11-4316-A633-BB11DFBE6481}" srcOrd="1" destOrd="0" presId="urn:microsoft.com/office/officeart/2005/8/layout/orgChart1"/>
    <dgm:cxn modelId="{B62A6587-DE4A-49AB-8E79-D682C262125A}" type="presParOf" srcId="{278D03D5-1BF8-4A0C-928B-1E85164127AB}" destId="{4C4E53B1-C8B4-42AB-A8DD-015815BB0436}" srcOrd="0" destOrd="0" presId="urn:microsoft.com/office/officeart/2005/8/layout/orgChart1"/>
    <dgm:cxn modelId="{3FB34CBC-C098-4CCE-80E3-73DA541CA408}" type="presParOf" srcId="{4C4E53B1-C8B4-42AB-A8DD-015815BB0436}" destId="{AC187803-B04C-4C1A-A693-7047E456F4A4}" srcOrd="0" destOrd="0" presId="urn:microsoft.com/office/officeart/2005/8/layout/orgChart1"/>
    <dgm:cxn modelId="{07DE3FD4-A57D-463A-8ABC-A43CA5D73661}" type="presParOf" srcId="{AC187803-B04C-4C1A-A693-7047E456F4A4}" destId="{A7D94274-1C8F-45C4-B0F7-3FE63B3527E6}" srcOrd="0" destOrd="0" presId="urn:microsoft.com/office/officeart/2005/8/layout/orgChart1"/>
    <dgm:cxn modelId="{2BD5C15B-1474-4F54-B384-F28E502C6251}" type="presParOf" srcId="{AC187803-B04C-4C1A-A693-7047E456F4A4}" destId="{69009B43-365D-4FB9-8B55-B4556B5CF5D8}" srcOrd="1" destOrd="0" presId="urn:microsoft.com/office/officeart/2005/8/layout/orgChart1"/>
    <dgm:cxn modelId="{419008C3-77FF-4F91-988B-1050E00B772B}" type="presParOf" srcId="{4C4E53B1-C8B4-42AB-A8DD-015815BB0436}" destId="{233542C3-B1C9-467C-AC9D-15CC420B41D8}" srcOrd="1" destOrd="0" presId="urn:microsoft.com/office/officeart/2005/8/layout/orgChart1"/>
    <dgm:cxn modelId="{45FD135A-91EB-4A1D-A168-F291098FBB4E}" type="presParOf" srcId="{233542C3-B1C9-467C-AC9D-15CC420B41D8}" destId="{9A57733A-2884-46C0-BDD1-EBF965CB7E95}" srcOrd="0" destOrd="0" presId="urn:microsoft.com/office/officeart/2005/8/layout/orgChart1"/>
    <dgm:cxn modelId="{A33FE855-8E80-40D8-8C74-1D6DF6A018AD}" type="presParOf" srcId="{233542C3-B1C9-467C-AC9D-15CC420B41D8}" destId="{346F95D2-123F-4FD2-B060-7B1982E355D9}" srcOrd="1" destOrd="0" presId="urn:microsoft.com/office/officeart/2005/8/layout/orgChart1"/>
    <dgm:cxn modelId="{8470BDD9-466D-425A-9BF1-4232492E42AD}" type="presParOf" srcId="{346F95D2-123F-4FD2-B060-7B1982E355D9}" destId="{3B674E1D-DFB5-44E7-9E6F-1D630B4DE3DD}" srcOrd="0" destOrd="0" presId="urn:microsoft.com/office/officeart/2005/8/layout/orgChart1"/>
    <dgm:cxn modelId="{A5A1BBA9-BFA8-4E0A-B89A-224E8DAA2BFB}" type="presParOf" srcId="{3B674E1D-DFB5-44E7-9E6F-1D630B4DE3DD}" destId="{4476E22F-E2E4-4EBB-B70F-B6B05CDFA713}" srcOrd="0" destOrd="0" presId="urn:microsoft.com/office/officeart/2005/8/layout/orgChart1"/>
    <dgm:cxn modelId="{565C7866-12AC-4BD0-8932-6603DE4F2B12}" type="presParOf" srcId="{3B674E1D-DFB5-44E7-9E6F-1D630B4DE3DD}" destId="{53061C6C-7F88-4384-9EDD-BC4826663CF0}" srcOrd="1" destOrd="0" presId="urn:microsoft.com/office/officeart/2005/8/layout/orgChart1"/>
    <dgm:cxn modelId="{8286C8D8-67A1-4186-9F0C-33C6FE37AD17}" type="presParOf" srcId="{346F95D2-123F-4FD2-B060-7B1982E355D9}" destId="{900F09C2-0970-4FE8-B2BB-70D1670291ED}" srcOrd="1" destOrd="0" presId="urn:microsoft.com/office/officeart/2005/8/layout/orgChart1"/>
    <dgm:cxn modelId="{ADEE4F5A-0CB6-42B2-B2B2-E0900D9C0F9A}" type="presParOf" srcId="{900F09C2-0970-4FE8-B2BB-70D1670291ED}" destId="{9AFF3C34-1DC6-416E-AD83-8BA5466E827A}" srcOrd="0" destOrd="0" presId="urn:microsoft.com/office/officeart/2005/8/layout/orgChart1"/>
    <dgm:cxn modelId="{D19BE53A-D443-43E6-9BD8-DC55B6ADB311}" type="presParOf" srcId="{900F09C2-0970-4FE8-B2BB-70D1670291ED}" destId="{DBFF4EB7-8412-4A10-8BDB-1BA77A5AC717}" srcOrd="1" destOrd="0" presId="urn:microsoft.com/office/officeart/2005/8/layout/orgChart1"/>
    <dgm:cxn modelId="{8D5692F7-988B-46A4-9DD0-14F6E9757B8E}" type="presParOf" srcId="{DBFF4EB7-8412-4A10-8BDB-1BA77A5AC717}" destId="{0DE911E0-8DF7-4C80-9839-069C2824B0B7}" srcOrd="0" destOrd="0" presId="urn:microsoft.com/office/officeart/2005/8/layout/orgChart1"/>
    <dgm:cxn modelId="{A42D8B5B-FEAF-4C42-96DC-4AC1D3D0EB28}" type="presParOf" srcId="{0DE911E0-8DF7-4C80-9839-069C2824B0B7}" destId="{BCFFB7DA-A778-4280-91E6-F944B35C4BCD}" srcOrd="0" destOrd="0" presId="urn:microsoft.com/office/officeart/2005/8/layout/orgChart1"/>
    <dgm:cxn modelId="{8926FEC9-0A16-4D2F-9D3F-2F494B1296BD}" type="presParOf" srcId="{0DE911E0-8DF7-4C80-9839-069C2824B0B7}" destId="{6D2893E5-2616-4EDA-9B7C-795D2A048F72}" srcOrd="1" destOrd="0" presId="urn:microsoft.com/office/officeart/2005/8/layout/orgChart1"/>
    <dgm:cxn modelId="{DA374432-9E42-4C14-89DF-5C16E178F72F}" type="presParOf" srcId="{DBFF4EB7-8412-4A10-8BDB-1BA77A5AC717}" destId="{10D1CFC6-6602-49C6-8638-6AE76667F186}" srcOrd="1" destOrd="0" presId="urn:microsoft.com/office/officeart/2005/8/layout/orgChart1"/>
    <dgm:cxn modelId="{CA014B59-C8DF-4B91-A87E-BDB25B704C27}" type="presParOf" srcId="{10D1CFC6-6602-49C6-8638-6AE76667F186}" destId="{06429971-5467-4087-8323-9A5AB2D168E2}" srcOrd="0" destOrd="0" presId="urn:microsoft.com/office/officeart/2005/8/layout/orgChart1"/>
    <dgm:cxn modelId="{45BE81B1-8369-4D02-9BF8-DEA3B51DECA7}" type="presParOf" srcId="{10D1CFC6-6602-49C6-8638-6AE76667F186}" destId="{F0DD9AB8-72C5-4B43-B430-C2A2366E7748}" srcOrd="1" destOrd="0" presId="urn:microsoft.com/office/officeart/2005/8/layout/orgChart1"/>
    <dgm:cxn modelId="{63963692-5464-40D5-9B63-EDC62666688A}" type="presParOf" srcId="{F0DD9AB8-72C5-4B43-B430-C2A2366E7748}" destId="{B1BEDEF8-D943-4D4C-B38F-BAA922B023D4}" srcOrd="0" destOrd="0" presId="urn:microsoft.com/office/officeart/2005/8/layout/orgChart1"/>
    <dgm:cxn modelId="{1A121DC9-E9BF-4F1B-86AD-7D3A36048801}" type="presParOf" srcId="{B1BEDEF8-D943-4D4C-B38F-BAA922B023D4}" destId="{F8A5B205-5B04-4CFB-BB71-A5BB5ADC67E7}" srcOrd="0" destOrd="0" presId="urn:microsoft.com/office/officeart/2005/8/layout/orgChart1"/>
    <dgm:cxn modelId="{63D1E134-1D68-40C7-A24E-91F7CE0E5A8D}" type="presParOf" srcId="{B1BEDEF8-D943-4D4C-B38F-BAA922B023D4}" destId="{93EF8AC8-F21C-499D-B397-4D892174AAED}" srcOrd="1" destOrd="0" presId="urn:microsoft.com/office/officeart/2005/8/layout/orgChart1"/>
    <dgm:cxn modelId="{C5FC9FDB-C181-4929-AD8F-75DB4A6A7592}" type="presParOf" srcId="{F0DD9AB8-72C5-4B43-B430-C2A2366E7748}" destId="{336207B5-CDB6-4DBF-B0C6-2BD27202ED71}" srcOrd="1" destOrd="0" presId="urn:microsoft.com/office/officeart/2005/8/layout/orgChart1"/>
    <dgm:cxn modelId="{9F9083D8-9C85-46E5-A0C1-1F7BD69AFEF4}" type="presParOf" srcId="{F0DD9AB8-72C5-4B43-B430-C2A2366E7748}" destId="{68BA5DAA-D4B7-4729-9825-FEC2C4D3D421}" srcOrd="2" destOrd="0" presId="urn:microsoft.com/office/officeart/2005/8/layout/orgChart1"/>
    <dgm:cxn modelId="{33267850-B147-4737-BFE7-23ECF21977B1}" type="presParOf" srcId="{10D1CFC6-6602-49C6-8638-6AE76667F186}" destId="{884ED93C-F48C-432D-9F7A-B1DE3C8D350C}" srcOrd="2" destOrd="0" presId="urn:microsoft.com/office/officeart/2005/8/layout/orgChart1"/>
    <dgm:cxn modelId="{CEB6F230-4F57-4016-91B2-666A5833BB81}" type="presParOf" srcId="{10D1CFC6-6602-49C6-8638-6AE76667F186}" destId="{B8EC07A4-9717-48D2-ADCA-62DAA1C59324}" srcOrd="3" destOrd="0" presId="urn:microsoft.com/office/officeart/2005/8/layout/orgChart1"/>
    <dgm:cxn modelId="{C63FE7A7-60AE-4E58-808B-D8C14D4C1602}" type="presParOf" srcId="{B8EC07A4-9717-48D2-ADCA-62DAA1C59324}" destId="{BC3B811C-ADD5-4BC5-8C82-40B9DEB09886}" srcOrd="0" destOrd="0" presId="urn:microsoft.com/office/officeart/2005/8/layout/orgChart1"/>
    <dgm:cxn modelId="{0DC4FE63-9E9F-4B6D-B66A-47264FF5BB4A}" type="presParOf" srcId="{BC3B811C-ADD5-4BC5-8C82-40B9DEB09886}" destId="{F7867A87-F042-4FBD-B5B0-916BDCAB2169}" srcOrd="0" destOrd="0" presId="urn:microsoft.com/office/officeart/2005/8/layout/orgChart1"/>
    <dgm:cxn modelId="{4E37734A-44F6-424B-AF22-E86080B3508C}" type="presParOf" srcId="{BC3B811C-ADD5-4BC5-8C82-40B9DEB09886}" destId="{2FC5DFE7-BC67-4C58-B915-971230B1599C}" srcOrd="1" destOrd="0" presId="urn:microsoft.com/office/officeart/2005/8/layout/orgChart1"/>
    <dgm:cxn modelId="{E79DFCD9-2B2C-4454-B212-A41B5F1BE18F}" type="presParOf" srcId="{B8EC07A4-9717-48D2-ADCA-62DAA1C59324}" destId="{E1CF8DBA-A9B2-433C-9453-009844117E1A}" srcOrd="1" destOrd="0" presId="urn:microsoft.com/office/officeart/2005/8/layout/orgChart1"/>
    <dgm:cxn modelId="{2215DC8E-BDBC-44EC-9486-ED0F4A939BF5}" type="presParOf" srcId="{B8EC07A4-9717-48D2-ADCA-62DAA1C59324}" destId="{2251473D-8038-4647-8CED-AB5655174936}" srcOrd="2" destOrd="0" presId="urn:microsoft.com/office/officeart/2005/8/layout/orgChart1"/>
    <dgm:cxn modelId="{7059D276-F89A-4354-8D1E-61BBE9F4057C}" type="presParOf" srcId="{10D1CFC6-6602-49C6-8638-6AE76667F186}" destId="{A63BB5E9-D7C2-4625-B4D1-8DF5DE4758ED}" srcOrd="4" destOrd="0" presId="urn:microsoft.com/office/officeart/2005/8/layout/orgChart1"/>
    <dgm:cxn modelId="{CC8CB8C9-DE14-47E9-A8C2-05127992D927}" type="presParOf" srcId="{10D1CFC6-6602-49C6-8638-6AE76667F186}" destId="{DE91E93F-D373-4DCA-938A-BF6B747D31F6}" srcOrd="5" destOrd="0" presId="urn:microsoft.com/office/officeart/2005/8/layout/orgChart1"/>
    <dgm:cxn modelId="{53259313-399A-4826-A2ED-E0B3F3508D06}" type="presParOf" srcId="{DE91E93F-D373-4DCA-938A-BF6B747D31F6}" destId="{3F809888-7C66-42F7-8E54-DA0567B7E4EE}" srcOrd="0" destOrd="0" presId="urn:microsoft.com/office/officeart/2005/8/layout/orgChart1"/>
    <dgm:cxn modelId="{AD35D3EA-3B29-4640-A44B-E9B8B64959E7}" type="presParOf" srcId="{3F809888-7C66-42F7-8E54-DA0567B7E4EE}" destId="{234F574F-972F-41B5-9D40-7255177D6F1D}" srcOrd="0" destOrd="0" presId="urn:microsoft.com/office/officeart/2005/8/layout/orgChart1"/>
    <dgm:cxn modelId="{075206A5-638A-4C4F-867C-AE6B3581A06D}" type="presParOf" srcId="{3F809888-7C66-42F7-8E54-DA0567B7E4EE}" destId="{61F1F1FB-E44D-4BC8-B407-78DB0C21BD71}" srcOrd="1" destOrd="0" presId="urn:microsoft.com/office/officeart/2005/8/layout/orgChart1"/>
    <dgm:cxn modelId="{392AC88C-F6A0-4343-883F-22946D9417A0}" type="presParOf" srcId="{DE91E93F-D373-4DCA-938A-BF6B747D31F6}" destId="{DF46DBC9-93AE-4832-BEA1-A938D7992655}" srcOrd="1" destOrd="0" presId="urn:microsoft.com/office/officeart/2005/8/layout/orgChart1"/>
    <dgm:cxn modelId="{66EB8BC6-2C76-4530-A1E0-236CC610B931}" type="presParOf" srcId="{DE91E93F-D373-4DCA-938A-BF6B747D31F6}" destId="{6A7D3117-BE52-4D8F-8B56-70A667AAC988}" srcOrd="2" destOrd="0" presId="urn:microsoft.com/office/officeart/2005/8/layout/orgChart1"/>
    <dgm:cxn modelId="{B83A1CFC-9B01-4AAB-B215-661010C42CE5}" type="presParOf" srcId="{10D1CFC6-6602-49C6-8638-6AE76667F186}" destId="{934B8D4E-21A6-44BE-9B7C-12BD7320CCC2}" srcOrd="6" destOrd="0" presId="urn:microsoft.com/office/officeart/2005/8/layout/orgChart1"/>
    <dgm:cxn modelId="{4F0F920D-AA75-433D-990F-CB0BFEA0D1C7}" type="presParOf" srcId="{10D1CFC6-6602-49C6-8638-6AE76667F186}" destId="{076C362A-1991-4ED5-B789-308098D0F5AF}" srcOrd="7" destOrd="0" presId="urn:microsoft.com/office/officeart/2005/8/layout/orgChart1"/>
    <dgm:cxn modelId="{06F97147-F6D0-42AE-9C11-E55212EF17BA}" type="presParOf" srcId="{076C362A-1991-4ED5-B789-308098D0F5AF}" destId="{F4A2A8E6-1603-4F93-84EC-6745EC149F1A}" srcOrd="0" destOrd="0" presId="urn:microsoft.com/office/officeart/2005/8/layout/orgChart1"/>
    <dgm:cxn modelId="{6E26B42B-1FCD-4B99-A916-3FB58D3FE773}" type="presParOf" srcId="{F4A2A8E6-1603-4F93-84EC-6745EC149F1A}" destId="{10F81F1A-03BF-49CA-B3D8-19FB153336F5}" srcOrd="0" destOrd="0" presId="urn:microsoft.com/office/officeart/2005/8/layout/orgChart1"/>
    <dgm:cxn modelId="{D3F17F58-EFE6-41A0-B468-6BD0C62C7A84}" type="presParOf" srcId="{F4A2A8E6-1603-4F93-84EC-6745EC149F1A}" destId="{7D543837-26EA-430D-921A-EA7489169C9A}" srcOrd="1" destOrd="0" presId="urn:microsoft.com/office/officeart/2005/8/layout/orgChart1"/>
    <dgm:cxn modelId="{BB6CA144-2746-45DF-BE38-016D732FAAEA}" type="presParOf" srcId="{076C362A-1991-4ED5-B789-308098D0F5AF}" destId="{853F2F69-8DED-4F5E-888C-2BF18F48B04A}" srcOrd="1" destOrd="0" presId="urn:microsoft.com/office/officeart/2005/8/layout/orgChart1"/>
    <dgm:cxn modelId="{8BC0A292-AE5A-467F-A8CF-6DA799089643}" type="presParOf" srcId="{076C362A-1991-4ED5-B789-308098D0F5AF}" destId="{895A711A-2EED-419B-9ECE-FFCBAD045F9A}" srcOrd="2" destOrd="0" presId="urn:microsoft.com/office/officeart/2005/8/layout/orgChart1"/>
    <dgm:cxn modelId="{D8F7B4B9-38D7-4E24-A2C9-F9EF73E561B0}" type="presParOf" srcId="{DBFF4EB7-8412-4A10-8BDB-1BA77A5AC717}" destId="{486E43F9-D96C-406B-948A-C2B58E19F1D1}" srcOrd="2" destOrd="0" presId="urn:microsoft.com/office/officeart/2005/8/layout/orgChart1"/>
    <dgm:cxn modelId="{35719B8A-77A1-443F-8B90-92CCDCE06F34}" type="presParOf" srcId="{900F09C2-0970-4FE8-B2BB-70D1670291ED}" destId="{191E8E74-15E8-42A2-991A-9B9281BB1816}" srcOrd="2" destOrd="0" presId="urn:microsoft.com/office/officeart/2005/8/layout/orgChart1"/>
    <dgm:cxn modelId="{703F1927-EB98-498F-9E18-ED252F4D5962}" type="presParOf" srcId="{900F09C2-0970-4FE8-B2BB-70D1670291ED}" destId="{8FAAF0E4-1500-47C7-B9EC-349D372A4040}" srcOrd="3" destOrd="0" presId="urn:microsoft.com/office/officeart/2005/8/layout/orgChart1"/>
    <dgm:cxn modelId="{8855185E-231F-40FE-969C-23F19D6BCE1D}" type="presParOf" srcId="{8FAAF0E4-1500-47C7-B9EC-349D372A4040}" destId="{B1763F9A-13D1-4A25-9045-AF88C8C316AC}" srcOrd="0" destOrd="0" presId="urn:microsoft.com/office/officeart/2005/8/layout/orgChart1"/>
    <dgm:cxn modelId="{95B7CCB9-4503-41A2-A421-2CECBA5F22B4}" type="presParOf" srcId="{B1763F9A-13D1-4A25-9045-AF88C8C316AC}" destId="{19C6FF0A-53A0-4463-9C9D-7AC04C98C0E5}" srcOrd="0" destOrd="0" presId="urn:microsoft.com/office/officeart/2005/8/layout/orgChart1"/>
    <dgm:cxn modelId="{498BFF54-6F5C-4B7D-B6B5-08571A5800C6}" type="presParOf" srcId="{B1763F9A-13D1-4A25-9045-AF88C8C316AC}" destId="{F4BFDAF9-DABA-4CF8-B80E-C2CA23C4A6D5}" srcOrd="1" destOrd="0" presId="urn:microsoft.com/office/officeart/2005/8/layout/orgChart1"/>
    <dgm:cxn modelId="{7CBE90AF-F677-4372-A33A-049BCE99959E}" type="presParOf" srcId="{8FAAF0E4-1500-47C7-B9EC-349D372A4040}" destId="{78ED6E61-EBF9-4707-90DA-D3434F0A202A}" srcOrd="1" destOrd="0" presId="urn:microsoft.com/office/officeart/2005/8/layout/orgChart1"/>
    <dgm:cxn modelId="{E8E116B3-4952-4D7F-8868-B749BE129131}" type="presParOf" srcId="{78ED6E61-EBF9-4707-90DA-D3434F0A202A}" destId="{04BA2F41-99B6-4DDA-9B62-5721FC88DB24}" srcOrd="0" destOrd="0" presId="urn:microsoft.com/office/officeart/2005/8/layout/orgChart1"/>
    <dgm:cxn modelId="{7AF5F237-1306-44DC-BC6E-C9219BBB0C07}" type="presParOf" srcId="{78ED6E61-EBF9-4707-90DA-D3434F0A202A}" destId="{866D73EE-2301-498A-B89A-154951A92F11}" srcOrd="1" destOrd="0" presId="urn:microsoft.com/office/officeart/2005/8/layout/orgChart1"/>
    <dgm:cxn modelId="{672781B0-0B5C-4516-8819-DB5A9BC36874}" type="presParOf" srcId="{866D73EE-2301-498A-B89A-154951A92F11}" destId="{38415B04-5C7E-49A7-94F8-23221D01EDBC}" srcOrd="0" destOrd="0" presId="urn:microsoft.com/office/officeart/2005/8/layout/orgChart1"/>
    <dgm:cxn modelId="{02EFC1FA-2FB4-42CC-86F2-706A687ADE5E}" type="presParOf" srcId="{38415B04-5C7E-49A7-94F8-23221D01EDBC}" destId="{BEA78610-FC78-4B6C-B297-A4E203860BA8}" srcOrd="0" destOrd="0" presId="urn:microsoft.com/office/officeart/2005/8/layout/orgChart1"/>
    <dgm:cxn modelId="{5542D6CE-4BF3-48B7-96A6-2C639B09D82B}" type="presParOf" srcId="{38415B04-5C7E-49A7-94F8-23221D01EDBC}" destId="{2420DEDA-21FF-43D7-BEA1-828EB94E9F0C}" srcOrd="1" destOrd="0" presId="urn:microsoft.com/office/officeart/2005/8/layout/orgChart1"/>
    <dgm:cxn modelId="{906E62C9-86DE-48B4-8615-713EF3898686}" type="presParOf" srcId="{866D73EE-2301-498A-B89A-154951A92F11}" destId="{E6D290AA-DAF3-4EBB-859D-FE8ACD88B667}" srcOrd="1" destOrd="0" presId="urn:microsoft.com/office/officeart/2005/8/layout/orgChart1"/>
    <dgm:cxn modelId="{E9111F1A-AB0F-4073-9354-712EA89C63D2}" type="presParOf" srcId="{866D73EE-2301-498A-B89A-154951A92F11}" destId="{7EA7DAC0-83C4-427C-9FE2-C4BD9A4D7F0C}" srcOrd="2" destOrd="0" presId="urn:microsoft.com/office/officeart/2005/8/layout/orgChart1"/>
    <dgm:cxn modelId="{3ADA3F24-AB5C-4711-8591-DCB1DECC5495}" type="presParOf" srcId="{78ED6E61-EBF9-4707-90DA-D3434F0A202A}" destId="{24308D8F-1EB3-48B0-8CED-E041EAF6588C}" srcOrd="2" destOrd="0" presId="urn:microsoft.com/office/officeart/2005/8/layout/orgChart1"/>
    <dgm:cxn modelId="{E3809491-22AF-4CDE-A632-2661889A6ED1}" type="presParOf" srcId="{78ED6E61-EBF9-4707-90DA-D3434F0A202A}" destId="{010297DE-9ACD-45B1-B455-088D96E4268F}" srcOrd="3" destOrd="0" presId="urn:microsoft.com/office/officeart/2005/8/layout/orgChart1"/>
    <dgm:cxn modelId="{9283E234-C749-42EC-8AA8-2932A367DC8B}" type="presParOf" srcId="{010297DE-9ACD-45B1-B455-088D96E4268F}" destId="{92B593C6-46F5-4690-805D-311A6950B6F2}" srcOrd="0" destOrd="0" presId="urn:microsoft.com/office/officeart/2005/8/layout/orgChart1"/>
    <dgm:cxn modelId="{F53AD2AD-7A02-4EC1-92DF-AD723745DD6C}" type="presParOf" srcId="{92B593C6-46F5-4690-805D-311A6950B6F2}" destId="{36C7D466-1EC6-439E-91B2-F932708FAD05}" srcOrd="0" destOrd="0" presId="urn:microsoft.com/office/officeart/2005/8/layout/orgChart1"/>
    <dgm:cxn modelId="{950DB152-7D43-4ADC-9288-D819173E9CB2}" type="presParOf" srcId="{92B593C6-46F5-4690-805D-311A6950B6F2}" destId="{B192B811-0A80-4178-BFD8-86CA99C3D2F3}" srcOrd="1" destOrd="0" presId="urn:microsoft.com/office/officeart/2005/8/layout/orgChart1"/>
    <dgm:cxn modelId="{A850B1B0-90F6-4EE8-8FFA-FF89FFE44A1A}" type="presParOf" srcId="{010297DE-9ACD-45B1-B455-088D96E4268F}" destId="{A6A03C7B-A97E-4F9C-BF56-59E9841F5C18}" srcOrd="1" destOrd="0" presId="urn:microsoft.com/office/officeart/2005/8/layout/orgChart1"/>
    <dgm:cxn modelId="{241F81CD-4906-458A-8F4D-C5CF3CF9451C}" type="presParOf" srcId="{010297DE-9ACD-45B1-B455-088D96E4268F}" destId="{A70A48AE-D9DD-448F-A05F-24FB033F912F}" srcOrd="2" destOrd="0" presId="urn:microsoft.com/office/officeart/2005/8/layout/orgChart1"/>
    <dgm:cxn modelId="{6D37BAFE-A33D-4E66-B3C2-D80696193E61}" type="presParOf" srcId="{78ED6E61-EBF9-4707-90DA-D3434F0A202A}" destId="{0D2DE713-F679-42EE-AF79-C672F736C727}" srcOrd="4" destOrd="0" presId="urn:microsoft.com/office/officeart/2005/8/layout/orgChart1"/>
    <dgm:cxn modelId="{C2665340-495B-4F83-9B74-11C204518A1C}" type="presParOf" srcId="{78ED6E61-EBF9-4707-90DA-D3434F0A202A}" destId="{B9B93FA7-94F0-4F43-99CC-7B1AD05894F2}" srcOrd="5" destOrd="0" presId="urn:microsoft.com/office/officeart/2005/8/layout/orgChart1"/>
    <dgm:cxn modelId="{A08B51DC-E677-4161-B738-1914E712DB73}" type="presParOf" srcId="{B9B93FA7-94F0-4F43-99CC-7B1AD05894F2}" destId="{9649BC35-D801-41BD-AB99-B01E092E1381}" srcOrd="0" destOrd="0" presId="urn:microsoft.com/office/officeart/2005/8/layout/orgChart1"/>
    <dgm:cxn modelId="{90141E55-714B-449D-9E9B-BB845E347476}" type="presParOf" srcId="{9649BC35-D801-41BD-AB99-B01E092E1381}" destId="{9712F714-6B9B-4FB8-99AD-C6186FB9C5E4}" srcOrd="0" destOrd="0" presId="urn:microsoft.com/office/officeart/2005/8/layout/orgChart1"/>
    <dgm:cxn modelId="{9E133793-080A-443C-B4F8-C1F0F02C2452}" type="presParOf" srcId="{9649BC35-D801-41BD-AB99-B01E092E1381}" destId="{FCA6AB5F-3EB6-4214-B4D5-E3E09EAB1FD1}" srcOrd="1" destOrd="0" presId="urn:microsoft.com/office/officeart/2005/8/layout/orgChart1"/>
    <dgm:cxn modelId="{6DAAF6CB-EC23-4C49-9766-8F2F91F589FE}" type="presParOf" srcId="{B9B93FA7-94F0-4F43-99CC-7B1AD05894F2}" destId="{09104860-9D13-433F-9342-D2246B288B2B}" srcOrd="1" destOrd="0" presId="urn:microsoft.com/office/officeart/2005/8/layout/orgChart1"/>
    <dgm:cxn modelId="{2AE0F513-62F0-4FCB-999C-874D022FD090}" type="presParOf" srcId="{B9B93FA7-94F0-4F43-99CC-7B1AD05894F2}" destId="{C6E544FC-76CD-4BDF-8702-90E9225B51F7}" srcOrd="2" destOrd="0" presId="urn:microsoft.com/office/officeart/2005/8/layout/orgChart1"/>
    <dgm:cxn modelId="{5A4917D9-96EC-410B-A14F-299FC024A13D}" type="presParOf" srcId="{78ED6E61-EBF9-4707-90DA-D3434F0A202A}" destId="{2703BB6E-1EA6-4BA0-AC35-CF32CB30A55B}" srcOrd="6" destOrd="0" presId="urn:microsoft.com/office/officeart/2005/8/layout/orgChart1"/>
    <dgm:cxn modelId="{E61FD551-4488-44ED-BB49-9D719C9A0E8A}" type="presParOf" srcId="{78ED6E61-EBF9-4707-90DA-D3434F0A202A}" destId="{7D0739E6-EEFA-4862-BBB9-DD4C414E5198}" srcOrd="7" destOrd="0" presId="urn:microsoft.com/office/officeart/2005/8/layout/orgChart1"/>
    <dgm:cxn modelId="{E00C7F25-69E0-4481-AF4C-83A5C5AA303C}" type="presParOf" srcId="{7D0739E6-EEFA-4862-BBB9-DD4C414E5198}" destId="{DFDA83EA-48C6-4EA8-9A1A-97FD24D70224}" srcOrd="0" destOrd="0" presId="urn:microsoft.com/office/officeart/2005/8/layout/orgChart1"/>
    <dgm:cxn modelId="{DCFBC1AA-65E6-4FFD-A49A-955888F3CFD9}" type="presParOf" srcId="{DFDA83EA-48C6-4EA8-9A1A-97FD24D70224}" destId="{18D84A40-5423-44B6-BEFA-25AE884651E1}" srcOrd="0" destOrd="0" presId="urn:microsoft.com/office/officeart/2005/8/layout/orgChart1"/>
    <dgm:cxn modelId="{DCB70CD0-54D7-45AF-8FA3-3C2B1CC1AB81}" type="presParOf" srcId="{DFDA83EA-48C6-4EA8-9A1A-97FD24D70224}" destId="{40D7657F-8E11-4316-A633-BB11DFBE6481}" srcOrd="1" destOrd="0" presId="urn:microsoft.com/office/officeart/2005/8/layout/orgChart1"/>
    <dgm:cxn modelId="{7D02B9A8-0947-40A2-A07D-BFE03977C239}" type="presParOf" srcId="{7D0739E6-EEFA-4862-BBB9-DD4C414E5198}" destId="{40B76D19-0F62-4A99-BEFE-E29A0380FA19}" srcOrd="1" destOrd="0" presId="urn:microsoft.com/office/officeart/2005/8/layout/orgChart1"/>
    <dgm:cxn modelId="{D28963D3-B241-46BF-B253-175C6F2AA5C5}" type="presParOf" srcId="{7D0739E6-EEFA-4862-BBB9-DD4C414E5198}" destId="{1D1DF5DB-8EE9-4E41-9EDB-E0EF185F7409}" srcOrd="2" destOrd="0" presId="urn:microsoft.com/office/officeart/2005/8/layout/orgChart1"/>
    <dgm:cxn modelId="{7D3DB184-2C21-4601-8C22-C36994B57471}" type="presParOf" srcId="{78ED6E61-EBF9-4707-90DA-D3434F0A202A}" destId="{6FDAB8CC-7FEB-475C-A8AF-F740BB3CB252}" srcOrd="8" destOrd="0" presId="urn:microsoft.com/office/officeart/2005/8/layout/orgChart1"/>
    <dgm:cxn modelId="{60532A93-7225-41C1-8204-E6DEDA042B92}" type="presParOf" srcId="{78ED6E61-EBF9-4707-90DA-D3434F0A202A}" destId="{D75223B5-B8C3-4255-864B-19C20C92A80B}" srcOrd="9" destOrd="0" presId="urn:microsoft.com/office/officeart/2005/8/layout/orgChart1"/>
    <dgm:cxn modelId="{72AC3167-CBA9-40CD-99E4-6DE5808E1525}" type="presParOf" srcId="{D75223B5-B8C3-4255-864B-19C20C92A80B}" destId="{23545DD9-0048-4A18-B416-76F57F598BC5}" srcOrd="0" destOrd="0" presId="urn:microsoft.com/office/officeart/2005/8/layout/orgChart1"/>
    <dgm:cxn modelId="{35B6AA68-D066-429C-ACC0-392EC08A59A6}" type="presParOf" srcId="{23545DD9-0048-4A18-B416-76F57F598BC5}" destId="{CA75688B-EA5C-4B47-B899-3AD9E0234B38}" srcOrd="0" destOrd="0" presId="urn:microsoft.com/office/officeart/2005/8/layout/orgChart1"/>
    <dgm:cxn modelId="{885BE472-8D32-4076-A376-EBD1D3D57B90}" type="presParOf" srcId="{23545DD9-0048-4A18-B416-76F57F598BC5}" destId="{EF90952D-5E9F-4859-81D7-5D354AC107DE}" srcOrd="1" destOrd="0" presId="urn:microsoft.com/office/officeart/2005/8/layout/orgChart1"/>
    <dgm:cxn modelId="{73CE63E7-7C21-4A51-B876-342382ECBEB8}" type="presParOf" srcId="{D75223B5-B8C3-4255-864B-19C20C92A80B}" destId="{DBA951D6-9376-44CB-844B-9361647AE030}" srcOrd="1" destOrd="0" presId="urn:microsoft.com/office/officeart/2005/8/layout/orgChart1"/>
    <dgm:cxn modelId="{A8C47DC1-C874-475F-83C1-CED27B7FCEE3}" type="presParOf" srcId="{D75223B5-B8C3-4255-864B-19C20C92A80B}" destId="{E238708B-86CE-4AFC-9D51-D6624980C86B}" srcOrd="2" destOrd="0" presId="urn:microsoft.com/office/officeart/2005/8/layout/orgChart1"/>
    <dgm:cxn modelId="{EE0B10A4-C8F0-4A41-AEEF-FF58A189447D}" type="presParOf" srcId="{78ED6E61-EBF9-4707-90DA-D3434F0A202A}" destId="{7223BC9C-65C1-47B7-A62E-47D79571FAFB}" srcOrd="10" destOrd="0" presId="urn:microsoft.com/office/officeart/2005/8/layout/orgChart1"/>
    <dgm:cxn modelId="{ECEC0AEF-9B41-4642-86DA-886C4A5D7C09}" type="presParOf" srcId="{78ED6E61-EBF9-4707-90DA-D3434F0A202A}" destId="{7004ED5F-A660-4713-B703-F070D72639D0}" srcOrd="11" destOrd="0" presId="urn:microsoft.com/office/officeart/2005/8/layout/orgChart1"/>
    <dgm:cxn modelId="{0915ED6B-66E0-44B2-B2AF-7D68AB9EE615}" type="presParOf" srcId="{7004ED5F-A660-4713-B703-F070D72639D0}" destId="{7914A450-6201-4B03-B4F2-5C632171EA6C}" srcOrd="0" destOrd="0" presId="urn:microsoft.com/office/officeart/2005/8/layout/orgChart1"/>
    <dgm:cxn modelId="{4EC14A66-8366-4C8E-9BE7-9F30F60DF4F2}" type="presParOf" srcId="{7914A450-6201-4B03-B4F2-5C632171EA6C}" destId="{7EC8D1F3-DB8D-4EDC-B049-B4F6FC23D964}" srcOrd="0" destOrd="0" presId="urn:microsoft.com/office/officeart/2005/8/layout/orgChart1"/>
    <dgm:cxn modelId="{A6D4837B-7EBC-404A-AF32-A1EC7286479F}" type="presParOf" srcId="{7914A450-6201-4B03-B4F2-5C632171EA6C}" destId="{202945A3-D5B7-496D-9E83-DF887617ACDC}" srcOrd="1" destOrd="0" presId="urn:microsoft.com/office/officeart/2005/8/layout/orgChart1"/>
    <dgm:cxn modelId="{162A0F53-E8B1-47C1-B9F9-B9531D09AC4B}" type="presParOf" srcId="{7004ED5F-A660-4713-B703-F070D72639D0}" destId="{AA39AE45-F8D8-46E9-8894-7A59B5B08314}" srcOrd="1" destOrd="0" presId="urn:microsoft.com/office/officeart/2005/8/layout/orgChart1"/>
    <dgm:cxn modelId="{FAB639A0-A577-451F-A8BB-769E5A49CDB0}" type="presParOf" srcId="{7004ED5F-A660-4713-B703-F070D72639D0}" destId="{762EDC23-92C2-430F-A29F-09356B5A30E3}" srcOrd="2" destOrd="0" presId="urn:microsoft.com/office/officeart/2005/8/layout/orgChart1"/>
    <dgm:cxn modelId="{73C67613-4A6E-4314-93A2-E00618D7517C}" type="presParOf" srcId="{78ED6E61-EBF9-4707-90DA-D3434F0A202A}" destId="{E6B961BD-9FA2-4CF7-97A1-F81E85462EF2}" srcOrd="12" destOrd="0" presId="urn:microsoft.com/office/officeart/2005/8/layout/orgChart1"/>
    <dgm:cxn modelId="{0E90C300-1FFF-4FAA-8115-5FEDD35F5429}" type="presParOf" srcId="{78ED6E61-EBF9-4707-90DA-D3434F0A202A}" destId="{32EB6D7D-CE7A-4BD5-9E7A-3204F31E582E}" srcOrd="13" destOrd="0" presId="urn:microsoft.com/office/officeart/2005/8/layout/orgChart1"/>
    <dgm:cxn modelId="{84DEDB89-7001-4EB7-BA0F-191D37D8FCF2}" type="presParOf" srcId="{32EB6D7D-CE7A-4BD5-9E7A-3204F31E582E}" destId="{8AD2CED0-33B6-4707-B570-06E62C905EA0}" srcOrd="0" destOrd="0" presId="urn:microsoft.com/office/officeart/2005/8/layout/orgChart1"/>
    <dgm:cxn modelId="{B5F65FCB-8BF3-4A60-857D-15F0504EF1E7}" type="presParOf" srcId="{8AD2CED0-33B6-4707-B570-06E62C905EA0}" destId="{52B5BA1A-C602-4FB2-B633-CA1522B50CF9}" srcOrd="0" destOrd="0" presId="urn:microsoft.com/office/officeart/2005/8/layout/orgChart1"/>
    <dgm:cxn modelId="{9E86E0C7-84B3-4CE0-8AC6-F14D4B36C7C0}" type="presParOf" srcId="{8AD2CED0-33B6-4707-B570-06E62C905EA0}" destId="{EC944F0F-7EBF-4406-9369-29F85EF4AB4C}" srcOrd="1" destOrd="0" presId="urn:microsoft.com/office/officeart/2005/8/layout/orgChart1"/>
    <dgm:cxn modelId="{154FBFD7-22BB-4448-80EB-99F43ECB8BB3}" type="presParOf" srcId="{32EB6D7D-CE7A-4BD5-9E7A-3204F31E582E}" destId="{01C35B46-F9C2-46BB-9F63-726E0C60047D}" srcOrd="1" destOrd="0" presId="urn:microsoft.com/office/officeart/2005/8/layout/orgChart1"/>
    <dgm:cxn modelId="{65A872D6-3949-4497-A3BC-6BF94C09F46A}" type="presParOf" srcId="{32EB6D7D-CE7A-4BD5-9E7A-3204F31E582E}" destId="{E1F8D9D1-03EA-4519-8C2F-A8813B8CF13F}" srcOrd="2" destOrd="0" presId="urn:microsoft.com/office/officeart/2005/8/layout/orgChart1"/>
    <dgm:cxn modelId="{7FCEB6B6-545B-4926-95A2-662C934514EC}" type="presParOf" srcId="{78ED6E61-EBF9-4707-90DA-D3434F0A202A}" destId="{A14B20FE-3C22-4787-AE40-EA15AAEC4AC0}" srcOrd="14" destOrd="0" presId="urn:microsoft.com/office/officeart/2005/8/layout/orgChart1"/>
    <dgm:cxn modelId="{B1AA9489-EC49-448E-BFA2-268FAFDE9E9F}" type="presParOf" srcId="{78ED6E61-EBF9-4707-90DA-D3434F0A202A}" destId="{7FA0B32F-F7FB-4C97-BF0C-DDB65940CE12}" srcOrd="15" destOrd="0" presId="urn:microsoft.com/office/officeart/2005/8/layout/orgChart1"/>
    <dgm:cxn modelId="{00AC65E2-4FD8-4388-9358-A311D08023BA}" type="presParOf" srcId="{7FA0B32F-F7FB-4C97-BF0C-DDB65940CE12}" destId="{2EEB5426-6451-447E-83E3-7C455F378DBB}" srcOrd="0" destOrd="0" presId="urn:microsoft.com/office/officeart/2005/8/layout/orgChart1"/>
    <dgm:cxn modelId="{347AA65A-5851-455B-B193-5200FF1C1D31}" type="presParOf" srcId="{2EEB5426-6451-447E-83E3-7C455F378DBB}" destId="{FC38B91E-1F3B-42A3-8EFD-41B386278B8E}" srcOrd="0" destOrd="0" presId="urn:microsoft.com/office/officeart/2005/8/layout/orgChart1"/>
    <dgm:cxn modelId="{7ECDCE5C-53DC-4D53-BDFA-541296479293}" type="presParOf" srcId="{2EEB5426-6451-447E-83E3-7C455F378DBB}" destId="{2525242C-D4D1-493C-A8F6-F46E7B3F95BA}" srcOrd="1" destOrd="0" presId="urn:microsoft.com/office/officeart/2005/8/layout/orgChart1"/>
    <dgm:cxn modelId="{49A22FA2-1339-4C64-886E-EC9869F8C552}" type="presParOf" srcId="{7FA0B32F-F7FB-4C97-BF0C-DDB65940CE12}" destId="{9AEFB671-8D15-4063-8254-BF5CA06628EC}" srcOrd="1" destOrd="0" presId="urn:microsoft.com/office/officeart/2005/8/layout/orgChart1"/>
    <dgm:cxn modelId="{F6DE0067-51E3-4B4F-9461-D39002AE8D5F}" type="presParOf" srcId="{7FA0B32F-F7FB-4C97-BF0C-DDB65940CE12}" destId="{BA9F2A25-2F97-45BD-A713-9F79B3E89FC1}" srcOrd="2" destOrd="0" presId="urn:microsoft.com/office/officeart/2005/8/layout/orgChart1"/>
    <dgm:cxn modelId="{1F442CE3-194B-4EC3-91B6-F039EFD458B8}" type="presParOf" srcId="{8FAAF0E4-1500-47C7-B9EC-349D372A4040}" destId="{61BDCB83-7ADF-49E4-8DA5-834414B9C8B0}" srcOrd="2" destOrd="0" presId="urn:microsoft.com/office/officeart/2005/8/layout/orgChart1"/>
    <dgm:cxn modelId="{C9086F6C-6637-477E-8310-5231626F9F8A}" type="presParOf" srcId="{900F09C2-0970-4FE8-B2BB-70D1670291ED}" destId="{4F0F0BB7-2CD8-4C01-8545-E75F169CA219}" srcOrd="4" destOrd="0" presId="urn:microsoft.com/office/officeart/2005/8/layout/orgChart1"/>
    <dgm:cxn modelId="{AC8C51DF-E182-4D78-B8C1-F61C96A58301}" type="presParOf" srcId="{900F09C2-0970-4FE8-B2BB-70D1670291ED}" destId="{F5EB07A2-3683-4126-BF54-2ABDE2AC06D7}" srcOrd="5" destOrd="0" presId="urn:microsoft.com/office/officeart/2005/8/layout/orgChart1"/>
    <dgm:cxn modelId="{31FF1FBB-EF61-4BD3-83F0-A09657A183FE}" type="presParOf" srcId="{F5EB07A2-3683-4126-BF54-2ABDE2AC06D7}" destId="{897FA1DD-2B60-4D6E-A447-33FFE6368D68}" srcOrd="0" destOrd="0" presId="urn:microsoft.com/office/officeart/2005/8/layout/orgChart1"/>
    <dgm:cxn modelId="{ABD11403-8933-4384-B07A-37F899A5CA0F}" type="presParOf" srcId="{897FA1DD-2B60-4D6E-A447-33FFE6368D68}" destId="{C6C79E2E-2051-4804-9428-67A530FADDA0}" srcOrd="0" destOrd="0" presId="urn:microsoft.com/office/officeart/2005/8/layout/orgChart1"/>
    <dgm:cxn modelId="{55FC6098-FC76-4A59-B0E0-3C71EDE236BF}" type="presParOf" srcId="{897FA1DD-2B60-4D6E-A447-33FFE6368D68}" destId="{9F6791C5-C6CF-40B8-A282-FD605C2C2315}" srcOrd="1" destOrd="0" presId="urn:microsoft.com/office/officeart/2005/8/layout/orgChart1"/>
    <dgm:cxn modelId="{8BAB9AD5-7750-413A-BDB6-6FD3FEE8170C}" type="presParOf" srcId="{F5EB07A2-3683-4126-BF54-2ABDE2AC06D7}" destId="{A21551EF-F5D6-4DED-A91F-C2B51DA3B85E}" srcOrd="1" destOrd="0" presId="urn:microsoft.com/office/officeart/2005/8/layout/orgChart1"/>
    <dgm:cxn modelId="{92D18D80-0DF3-4D41-AF54-97344EE60C3A}" type="presParOf" srcId="{A21551EF-F5D6-4DED-A91F-C2B51DA3B85E}" destId="{6235A80C-73A0-4847-B07B-DDBF66B57577}" srcOrd="0" destOrd="0" presId="urn:microsoft.com/office/officeart/2005/8/layout/orgChart1"/>
    <dgm:cxn modelId="{84E6F38D-AA47-4A6C-AAC7-376951CDBBF3}" type="presParOf" srcId="{A21551EF-F5D6-4DED-A91F-C2B51DA3B85E}" destId="{1E237BD4-34BE-4981-8BBF-5CCC81561CA3}" srcOrd="1" destOrd="0" presId="urn:microsoft.com/office/officeart/2005/8/layout/orgChart1"/>
    <dgm:cxn modelId="{20A7A5CB-6502-44DC-A1FC-9A51FCF56A12}" type="presParOf" srcId="{1E237BD4-34BE-4981-8BBF-5CCC81561CA3}" destId="{509E70E9-D663-40B8-95FE-94BF5D154173}" srcOrd="0" destOrd="0" presId="urn:microsoft.com/office/officeart/2005/8/layout/orgChart1"/>
    <dgm:cxn modelId="{43562C5A-F223-4969-9043-EF5A1616DE1C}" type="presParOf" srcId="{509E70E9-D663-40B8-95FE-94BF5D154173}" destId="{C245BB06-44A2-47D1-BAC4-B8C18D006CD0}" srcOrd="0" destOrd="0" presId="urn:microsoft.com/office/officeart/2005/8/layout/orgChart1"/>
    <dgm:cxn modelId="{4C533C43-C229-4A3E-A6E6-8F61584E988C}" type="presParOf" srcId="{509E70E9-D663-40B8-95FE-94BF5D154173}" destId="{510F37CF-5D7A-4E13-BA50-7F50A30ADF0D}" srcOrd="1" destOrd="0" presId="urn:microsoft.com/office/officeart/2005/8/layout/orgChart1"/>
    <dgm:cxn modelId="{8258AAEE-0C30-405B-B66B-A8D3D3B70F2D}" type="presParOf" srcId="{1E237BD4-34BE-4981-8BBF-5CCC81561CA3}" destId="{958ABCEC-980F-4602-8656-87B494F63EBE}" srcOrd="1" destOrd="0" presId="urn:microsoft.com/office/officeart/2005/8/layout/orgChart1"/>
    <dgm:cxn modelId="{84CEF58B-CB37-4E3A-B8F6-D27908651279}" type="presParOf" srcId="{1E237BD4-34BE-4981-8BBF-5CCC81561CA3}" destId="{62C7BC5C-95BE-43EB-B77A-F9C5CBB4ADED}" srcOrd="2" destOrd="0" presId="urn:microsoft.com/office/officeart/2005/8/layout/orgChart1"/>
    <dgm:cxn modelId="{D9AAF3A0-678F-4BD1-806F-C00272768A5F}" type="presParOf" srcId="{A21551EF-F5D6-4DED-A91F-C2B51DA3B85E}" destId="{92A36127-A9A6-49F8-B860-9BCC71B7F263}" srcOrd="2" destOrd="0" presId="urn:microsoft.com/office/officeart/2005/8/layout/orgChart1"/>
    <dgm:cxn modelId="{5C632D7C-184F-4032-BB87-895EEF17D078}" type="presParOf" srcId="{A21551EF-F5D6-4DED-A91F-C2B51DA3B85E}" destId="{7F1004DC-C930-4AB5-B670-0BB9C7D60500}" srcOrd="3" destOrd="0" presId="urn:microsoft.com/office/officeart/2005/8/layout/orgChart1"/>
    <dgm:cxn modelId="{91177814-58D8-4113-8C60-142CC39A1375}" type="presParOf" srcId="{7F1004DC-C930-4AB5-B670-0BB9C7D60500}" destId="{CEB24B4F-D387-4EF5-B26A-D726302C6E9A}" srcOrd="0" destOrd="0" presId="urn:microsoft.com/office/officeart/2005/8/layout/orgChart1"/>
    <dgm:cxn modelId="{7C5ABBFB-3507-4B53-8723-CE2571BAB51F}" type="presParOf" srcId="{CEB24B4F-D387-4EF5-B26A-D726302C6E9A}" destId="{30C00B9D-6C8E-41CF-B980-DC79716FF1C0}" srcOrd="0" destOrd="0" presId="urn:microsoft.com/office/officeart/2005/8/layout/orgChart1"/>
    <dgm:cxn modelId="{AB788449-0AF3-4C92-AE55-972C9E3DF01A}" type="presParOf" srcId="{CEB24B4F-D387-4EF5-B26A-D726302C6E9A}" destId="{DAC5D7E5-9D74-4589-A3E2-AEEED27D2C3E}" srcOrd="1" destOrd="0" presId="urn:microsoft.com/office/officeart/2005/8/layout/orgChart1"/>
    <dgm:cxn modelId="{6960F221-B4A2-4429-A0A8-578503500188}" type="presParOf" srcId="{7F1004DC-C930-4AB5-B670-0BB9C7D60500}" destId="{82396403-69E7-4135-9A90-CE6813D0DDF8}" srcOrd="1" destOrd="0" presId="urn:microsoft.com/office/officeart/2005/8/layout/orgChart1"/>
    <dgm:cxn modelId="{BE0F8D4C-EFB5-4496-836E-45FFF20548D5}" type="presParOf" srcId="{7F1004DC-C930-4AB5-B670-0BB9C7D60500}" destId="{9294FCA4-D512-4548-AB55-77B75BA7A363}" srcOrd="2" destOrd="0" presId="urn:microsoft.com/office/officeart/2005/8/layout/orgChart1"/>
    <dgm:cxn modelId="{9A78EF5A-F37D-41A2-A989-3EE739FBDEF1}" type="presParOf" srcId="{A21551EF-F5D6-4DED-A91F-C2B51DA3B85E}" destId="{4CE7C22B-8A84-420D-B4C6-40C4BA525CCE}" srcOrd="4" destOrd="0" presId="urn:microsoft.com/office/officeart/2005/8/layout/orgChart1"/>
    <dgm:cxn modelId="{3F7A689D-8E04-4371-A929-462C03DC26F1}" type="presParOf" srcId="{A21551EF-F5D6-4DED-A91F-C2B51DA3B85E}" destId="{5D6EE82D-902A-4B9A-A831-4EA32CE95081}" srcOrd="5" destOrd="0" presId="urn:microsoft.com/office/officeart/2005/8/layout/orgChart1"/>
    <dgm:cxn modelId="{BF3FEBB5-A795-4200-966C-AA1795184B1B}" type="presParOf" srcId="{5D6EE82D-902A-4B9A-A831-4EA32CE95081}" destId="{FE0C02E7-C62D-49EC-B399-EB383EB7F2F0}" srcOrd="0" destOrd="0" presId="urn:microsoft.com/office/officeart/2005/8/layout/orgChart1"/>
    <dgm:cxn modelId="{F6654A9C-9352-4E75-AB5D-33275E99E7F8}" type="presParOf" srcId="{FE0C02E7-C62D-49EC-B399-EB383EB7F2F0}" destId="{5F820C86-78F4-4F58-B1F0-F06708BC494E}" srcOrd="0" destOrd="0" presId="urn:microsoft.com/office/officeart/2005/8/layout/orgChart1"/>
    <dgm:cxn modelId="{BE20367A-1CF9-4F1E-8DE7-27849C9FCFA9}" type="presParOf" srcId="{FE0C02E7-C62D-49EC-B399-EB383EB7F2F0}" destId="{112B4901-8030-436C-A942-C2C0737669D2}" srcOrd="1" destOrd="0" presId="urn:microsoft.com/office/officeart/2005/8/layout/orgChart1"/>
    <dgm:cxn modelId="{24FFC45E-1813-4CA8-8E3A-5E3CC38AFB90}" type="presParOf" srcId="{5D6EE82D-902A-4B9A-A831-4EA32CE95081}" destId="{F720A62E-E3EF-4C34-B39E-B98BBB42E369}" srcOrd="1" destOrd="0" presId="urn:microsoft.com/office/officeart/2005/8/layout/orgChart1"/>
    <dgm:cxn modelId="{377E8D8D-377E-4427-B91E-904665EC4AB1}" type="presParOf" srcId="{5D6EE82D-902A-4B9A-A831-4EA32CE95081}" destId="{F9448E13-E078-4A60-884E-C342958542C4}" srcOrd="2" destOrd="0" presId="urn:microsoft.com/office/officeart/2005/8/layout/orgChart1"/>
    <dgm:cxn modelId="{8761AAEB-D546-4BF6-BDED-25B060C7BAEA}" type="presParOf" srcId="{F5EB07A2-3683-4126-BF54-2ABDE2AC06D7}" destId="{A6CF67EA-5147-471A-8280-81E79201BFE3}" srcOrd="2" destOrd="0" presId="urn:microsoft.com/office/officeart/2005/8/layout/orgChart1"/>
    <dgm:cxn modelId="{9179210F-778C-43E2-9D32-23F24AE1BB70}" type="presParOf" srcId="{346F95D2-123F-4FD2-B060-7B1982E355D9}" destId="{D764AC3B-FB54-4B04-A8CB-030DE2098CA8}" srcOrd="2" destOrd="0" presId="urn:microsoft.com/office/officeart/2005/8/layout/orgChart1"/>
    <dgm:cxn modelId="{10AF7496-6F07-4CB2-ACFD-C34D104FC35A}" type="presParOf" srcId="{233542C3-B1C9-467C-AC9D-15CC420B41D8}" destId="{16BD61AF-8D75-4FB2-BDE6-03BCAB3DD29C}" srcOrd="2" destOrd="0" presId="urn:microsoft.com/office/officeart/2005/8/layout/orgChart1"/>
    <dgm:cxn modelId="{341364E1-C0A0-49C8-B55F-C4885572E7BF}" type="presParOf" srcId="{233542C3-B1C9-467C-AC9D-15CC420B41D8}" destId="{4021585B-953D-499C-909E-7453BAAD4E06}" srcOrd="3" destOrd="0" presId="urn:microsoft.com/office/officeart/2005/8/layout/orgChart1"/>
    <dgm:cxn modelId="{18F78B61-3F8B-44E2-BF11-AAB71E248E94}" type="presParOf" srcId="{4021585B-953D-499C-909E-7453BAAD4E06}" destId="{6DA40FCA-4AE8-40D6-93F9-54AAFC59B838}" srcOrd="0" destOrd="0" presId="urn:microsoft.com/office/officeart/2005/8/layout/orgChart1"/>
    <dgm:cxn modelId="{52543C7F-8C67-492C-B635-4D4417BFFC94}" type="presParOf" srcId="{6DA40FCA-4AE8-40D6-93F9-54AAFC59B838}" destId="{FA58628F-0030-4D41-B01E-8F9EB2C1BD4B}" srcOrd="0" destOrd="0" presId="urn:microsoft.com/office/officeart/2005/8/layout/orgChart1"/>
    <dgm:cxn modelId="{6421D2AE-7123-4F6E-B9F1-24DC140EA81B}" type="presParOf" srcId="{6DA40FCA-4AE8-40D6-93F9-54AAFC59B838}" destId="{DD7D6F2D-402C-404E-9AC4-EA90D00DBE98}" srcOrd="1" destOrd="0" presId="urn:microsoft.com/office/officeart/2005/8/layout/orgChart1"/>
    <dgm:cxn modelId="{D6B2DA5A-A22E-4FA2-AF8E-AA84C3BB0F6F}" type="presParOf" srcId="{4021585B-953D-499C-909E-7453BAAD4E06}" destId="{48FE3858-1DEC-4BC8-858A-7543F8C520CB}" srcOrd="1" destOrd="0" presId="urn:microsoft.com/office/officeart/2005/8/layout/orgChart1"/>
    <dgm:cxn modelId="{B27460DA-8B43-4407-9828-F984BB4481EE}" type="presParOf" srcId="{48FE3858-1DEC-4BC8-858A-7543F8C520CB}" destId="{46F0E605-FEA0-420B-B221-98783267A731}" srcOrd="0" destOrd="0" presId="urn:microsoft.com/office/officeart/2005/8/layout/orgChart1"/>
    <dgm:cxn modelId="{51CA0374-6453-4AF5-B3F7-3EC25CDE232E}" type="presParOf" srcId="{48FE3858-1DEC-4BC8-858A-7543F8C520CB}" destId="{58B46868-F51C-4536-B521-3A8111CCA712}" srcOrd="1" destOrd="0" presId="urn:microsoft.com/office/officeart/2005/8/layout/orgChart1"/>
    <dgm:cxn modelId="{17A01A00-7549-44A4-80E6-C27F5A09BA32}" type="presParOf" srcId="{58B46868-F51C-4536-B521-3A8111CCA712}" destId="{AB22B0CC-9E52-45F0-A15E-0E173C76983F}" srcOrd="0" destOrd="0" presId="urn:microsoft.com/office/officeart/2005/8/layout/orgChart1"/>
    <dgm:cxn modelId="{BA042E8E-BFD3-4F38-A736-4DBBBBFD198E}" type="presParOf" srcId="{AB22B0CC-9E52-45F0-A15E-0E173C76983F}" destId="{2510BE48-7BB0-42F0-A753-495FD0F225D7}" srcOrd="0" destOrd="0" presId="urn:microsoft.com/office/officeart/2005/8/layout/orgChart1"/>
    <dgm:cxn modelId="{DA73C06D-5DEC-4A9D-A997-DF0333625EA3}" type="presParOf" srcId="{AB22B0CC-9E52-45F0-A15E-0E173C76983F}" destId="{F7044E66-42E5-48CD-BB8D-C530B2EE9E3F}" srcOrd="1" destOrd="0" presId="urn:microsoft.com/office/officeart/2005/8/layout/orgChart1"/>
    <dgm:cxn modelId="{A11EE458-AA77-45DF-96DE-EB87AACCCE1B}" type="presParOf" srcId="{58B46868-F51C-4536-B521-3A8111CCA712}" destId="{3F13057E-BAA2-4DD6-9C98-55783721A6B3}" srcOrd="1" destOrd="0" presId="urn:microsoft.com/office/officeart/2005/8/layout/orgChart1"/>
    <dgm:cxn modelId="{2B183503-85E9-4EB4-9BE9-0C00B16A9623}" type="presParOf" srcId="{3F13057E-BAA2-4DD6-9C98-55783721A6B3}" destId="{1DD0A9D1-A679-4D5E-8002-BA315E7E87A3}" srcOrd="0" destOrd="0" presId="urn:microsoft.com/office/officeart/2005/8/layout/orgChart1"/>
    <dgm:cxn modelId="{3AE2C983-784A-49D8-A2D4-B8ECBA04E2B1}" type="presParOf" srcId="{3F13057E-BAA2-4DD6-9C98-55783721A6B3}" destId="{53FE4D89-C1AC-44C7-91E5-4576FD351FE1}" srcOrd="1" destOrd="0" presId="urn:microsoft.com/office/officeart/2005/8/layout/orgChart1"/>
    <dgm:cxn modelId="{BD326839-07F1-48CB-9324-7790DC2F4161}" type="presParOf" srcId="{53FE4D89-C1AC-44C7-91E5-4576FD351FE1}" destId="{1DC5AB7A-326C-4C2B-8153-B31270EE0E66}" srcOrd="0" destOrd="0" presId="urn:microsoft.com/office/officeart/2005/8/layout/orgChart1"/>
    <dgm:cxn modelId="{D68BD631-F8B0-4A96-AB71-4F7B13C2EF5F}" type="presParOf" srcId="{1DC5AB7A-326C-4C2B-8153-B31270EE0E66}" destId="{F4E1EDD8-271E-4560-ABE6-13424650AB3E}" srcOrd="0" destOrd="0" presId="urn:microsoft.com/office/officeart/2005/8/layout/orgChart1"/>
    <dgm:cxn modelId="{9AC8F81B-8C5E-40E6-9DC8-8B0DA0EDF330}" type="presParOf" srcId="{1DC5AB7A-326C-4C2B-8153-B31270EE0E66}" destId="{80FBF927-9902-4532-884F-965DE8C006CE}" srcOrd="1" destOrd="0" presId="urn:microsoft.com/office/officeart/2005/8/layout/orgChart1"/>
    <dgm:cxn modelId="{B32CD177-1B74-4E84-B9CD-9D52AA661CF1}" type="presParOf" srcId="{53FE4D89-C1AC-44C7-91E5-4576FD351FE1}" destId="{8EE9AE5B-0B40-4235-93A0-72355CA3B9EF}" srcOrd="1" destOrd="0" presId="urn:microsoft.com/office/officeart/2005/8/layout/orgChart1"/>
    <dgm:cxn modelId="{50F58EA3-C240-482C-8EC7-41E6B9D3065A}" type="presParOf" srcId="{53FE4D89-C1AC-44C7-91E5-4576FD351FE1}" destId="{2012D61D-B182-412B-870A-FEAA34BFF6ED}" srcOrd="2" destOrd="0" presId="urn:microsoft.com/office/officeart/2005/8/layout/orgChart1"/>
    <dgm:cxn modelId="{51C5A777-8746-469F-A874-AE19C9AFCB57}" type="presParOf" srcId="{3F13057E-BAA2-4DD6-9C98-55783721A6B3}" destId="{F8CF0003-A5C2-4EE5-8220-C3DDCB19053B}" srcOrd="2" destOrd="0" presId="urn:microsoft.com/office/officeart/2005/8/layout/orgChart1"/>
    <dgm:cxn modelId="{6599EFE5-4700-4AF8-BF7B-2EA7577CB5F7}" type="presParOf" srcId="{3F13057E-BAA2-4DD6-9C98-55783721A6B3}" destId="{316D09A1-0560-4BAF-B234-CCF49380B4A2}" srcOrd="3" destOrd="0" presId="urn:microsoft.com/office/officeart/2005/8/layout/orgChart1"/>
    <dgm:cxn modelId="{27C5167F-F712-4966-825B-4F1467CFFD8F}" type="presParOf" srcId="{316D09A1-0560-4BAF-B234-CCF49380B4A2}" destId="{C9585770-D5A3-4C48-95A7-F5A8DC6AF0EE}" srcOrd="0" destOrd="0" presId="urn:microsoft.com/office/officeart/2005/8/layout/orgChart1"/>
    <dgm:cxn modelId="{196F2CCD-F7E4-49B7-B73B-33A61B38CBC6}" type="presParOf" srcId="{C9585770-D5A3-4C48-95A7-F5A8DC6AF0EE}" destId="{CCBA34E8-0CC8-4D25-8EDD-BE7CD40CCAD0}" srcOrd="0" destOrd="0" presId="urn:microsoft.com/office/officeart/2005/8/layout/orgChart1"/>
    <dgm:cxn modelId="{96BFCF01-4A2E-4163-82A2-C26B2BDF4A8E}" type="presParOf" srcId="{C9585770-D5A3-4C48-95A7-F5A8DC6AF0EE}" destId="{5B1E0609-4A37-45E9-8F14-BD2538F63931}" srcOrd="1" destOrd="0" presId="urn:microsoft.com/office/officeart/2005/8/layout/orgChart1"/>
    <dgm:cxn modelId="{281ADEA3-779A-431C-9FCE-DF7A561157BD}" type="presParOf" srcId="{316D09A1-0560-4BAF-B234-CCF49380B4A2}" destId="{AAA7D192-0A68-43CA-8A45-6231512E87BE}" srcOrd="1" destOrd="0" presId="urn:microsoft.com/office/officeart/2005/8/layout/orgChart1"/>
    <dgm:cxn modelId="{54C9CFAD-E656-4B87-81E4-938FFFAF2950}" type="presParOf" srcId="{316D09A1-0560-4BAF-B234-CCF49380B4A2}" destId="{3E1769E5-83CE-4338-9416-B65E479A936F}" srcOrd="2" destOrd="0" presId="urn:microsoft.com/office/officeart/2005/8/layout/orgChart1"/>
    <dgm:cxn modelId="{690C4C52-3632-4861-8B67-46EF721A47C3}" type="presParOf" srcId="{3F13057E-BAA2-4DD6-9C98-55783721A6B3}" destId="{82F80E74-13A0-402A-B6AD-D669C8633DCE}" srcOrd="4" destOrd="0" presId="urn:microsoft.com/office/officeart/2005/8/layout/orgChart1"/>
    <dgm:cxn modelId="{009CF48B-4EF0-48F1-A9A7-EC12BCC21C67}" type="presParOf" srcId="{3F13057E-BAA2-4DD6-9C98-55783721A6B3}" destId="{04916DD6-ED5C-4A16-921C-74542F0D4CC3}" srcOrd="5" destOrd="0" presId="urn:microsoft.com/office/officeart/2005/8/layout/orgChart1"/>
    <dgm:cxn modelId="{AE94B874-5DFD-4678-80B6-4B77CDE81663}" type="presParOf" srcId="{04916DD6-ED5C-4A16-921C-74542F0D4CC3}" destId="{6F7DDE22-5AA4-464C-A977-D836C9BA43DB}" srcOrd="0" destOrd="0" presId="urn:microsoft.com/office/officeart/2005/8/layout/orgChart1"/>
    <dgm:cxn modelId="{5D7E87AE-E0DF-42BC-BC41-FE04FBDA5089}" type="presParOf" srcId="{6F7DDE22-5AA4-464C-A977-D836C9BA43DB}" destId="{B454AFC9-ED38-4D39-A00F-202B90FEBC2E}" srcOrd="0" destOrd="0" presId="urn:microsoft.com/office/officeart/2005/8/layout/orgChart1"/>
    <dgm:cxn modelId="{0F1F3635-7924-41A4-B9D5-371AE0BD6303}" type="presParOf" srcId="{6F7DDE22-5AA4-464C-A977-D836C9BA43DB}" destId="{0CA84D23-0C7B-4246-9F0F-28F0706D08F3}" srcOrd="1" destOrd="0" presId="urn:microsoft.com/office/officeart/2005/8/layout/orgChart1"/>
    <dgm:cxn modelId="{79A9D969-4250-41A2-BAB3-E03E4091BD76}" type="presParOf" srcId="{04916DD6-ED5C-4A16-921C-74542F0D4CC3}" destId="{44C6483D-0B4E-4BA0-8728-9BBECC3AE097}" srcOrd="1" destOrd="0" presId="urn:microsoft.com/office/officeart/2005/8/layout/orgChart1"/>
    <dgm:cxn modelId="{1824F5B7-C92E-443C-82A3-C7B06C5B4BB4}" type="presParOf" srcId="{04916DD6-ED5C-4A16-921C-74542F0D4CC3}" destId="{E246F8E7-45A0-45AF-8F79-E26BA6DD5B7D}" srcOrd="2" destOrd="0" presId="urn:microsoft.com/office/officeart/2005/8/layout/orgChart1"/>
    <dgm:cxn modelId="{2321634F-2B97-46B2-9838-BB3DCC99B70F}" type="presParOf" srcId="{3F13057E-BAA2-4DD6-9C98-55783721A6B3}" destId="{C4697A50-05BA-4CC0-9149-98F87BE49657}" srcOrd="6" destOrd="0" presId="urn:microsoft.com/office/officeart/2005/8/layout/orgChart1"/>
    <dgm:cxn modelId="{81D2D870-8F27-417E-B7CE-1640C4BED010}" type="presParOf" srcId="{3F13057E-BAA2-4DD6-9C98-55783721A6B3}" destId="{81177CED-62BA-4531-9C6B-551AA78E90F0}" srcOrd="7" destOrd="0" presId="urn:microsoft.com/office/officeart/2005/8/layout/orgChart1"/>
    <dgm:cxn modelId="{7F8C0B76-89A5-4218-A5A7-4FC4D40C780B}" type="presParOf" srcId="{81177CED-62BA-4531-9C6B-551AA78E90F0}" destId="{B11C03A0-44E9-4778-A78B-9080B90E0AA5}" srcOrd="0" destOrd="0" presId="urn:microsoft.com/office/officeart/2005/8/layout/orgChart1"/>
    <dgm:cxn modelId="{66FC9BE9-9B96-4A04-93A6-05F1AA0785B1}" type="presParOf" srcId="{B11C03A0-44E9-4778-A78B-9080B90E0AA5}" destId="{B2A7479A-F69E-4147-B24E-EBEEDC98AAF8}" srcOrd="0" destOrd="0" presId="urn:microsoft.com/office/officeart/2005/8/layout/orgChart1"/>
    <dgm:cxn modelId="{B8545BD6-7B57-43DD-807D-2FFA4CDF7C50}" type="presParOf" srcId="{B11C03A0-44E9-4778-A78B-9080B90E0AA5}" destId="{CA73C040-45C3-491A-9521-2DFE27231295}" srcOrd="1" destOrd="0" presId="urn:microsoft.com/office/officeart/2005/8/layout/orgChart1"/>
    <dgm:cxn modelId="{0B9CBE0A-7477-4D5D-8F5F-C0BAE8F9363B}" type="presParOf" srcId="{81177CED-62BA-4531-9C6B-551AA78E90F0}" destId="{B3BCA351-10BE-4771-9D52-2A0302C797DE}" srcOrd="1" destOrd="0" presId="urn:microsoft.com/office/officeart/2005/8/layout/orgChart1"/>
    <dgm:cxn modelId="{4E996EA5-CF02-4C76-924F-FAB616E45A52}" type="presParOf" srcId="{81177CED-62BA-4531-9C6B-551AA78E90F0}" destId="{0775B8E9-A45E-4C69-84B0-59690B22AE34}" srcOrd="2" destOrd="0" presId="urn:microsoft.com/office/officeart/2005/8/layout/orgChart1"/>
    <dgm:cxn modelId="{2AB251B6-C963-4AB1-9E6D-E8B0F77C1BC7}" type="presParOf" srcId="{3F13057E-BAA2-4DD6-9C98-55783721A6B3}" destId="{A6DB1FCA-886C-4C65-B627-1C8B599B16B9}" srcOrd="8" destOrd="0" presId="urn:microsoft.com/office/officeart/2005/8/layout/orgChart1"/>
    <dgm:cxn modelId="{512F5CCD-8F82-4A6B-BF2E-D261E41BA8D9}" type="presParOf" srcId="{3F13057E-BAA2-4DD6-9C98-55783721A6B3}" destId="{9E890FCB-33AD-40E5-8C58-10035E1F4AA0}" srcOrd="9" destOrd="0" presId="urn:microsoft.com/office/officeart/2005/8/layout/orgChart1"/>
    <dgm:cxn modelId="{4DCB6A79-1320-4174-BC62-9FC22240A31B}" type="presParOf" srcId="{9E890FCB-33AD-40E5-8C58-10035E1F4AA0}" destId="{11638C25-C66D-4313-BDAE-A5D281615275}" srcOrd="0" destOrd="0" presId="urn:microsoft.com/office/officeart/2005/8/layout/orgChart1"/>
    <dgm:cxn modelId="{A491E3D0-C876-4142-A5FF-09CED0A0EF83}" type="presParOf" srcId="{11638C25-C66D-4313-BDAE-A5D281615275}" destId="{AF3E25F4-5E8B-439D-9F3C-18E0512881DE}" srcOrd="0" destOrd="0" presId="urn:microsoft.com/office/officeart/2005/8/layout/orgChart1"/>
    <dgm:cxn modelId="{8FAD646B-2309-48D6-A142-1F9D38D1E839}" type="presParOf" srcId="{11638C25-C66D-4313-BDAE-A5D281615275}" destId="{73556169-5F8B-4DA8-BFA5-6B556CC207A1}" srcOrd="1" destOrd="0" presId="urn:microsoft.com/office/officeart/2005/8/layout/orgChart1"/>
    <dgm:cxn modelId="{FF4ECF77-C468-4A34-98E0-C39B63B4E1A2}" type="presParOf" srcId="{9E890FCB-33AD-40E5-8C58-10035E1F4AA0}" destId="{E4285BE9-D20C-49DF-B5F6-C7498C3B383E}" srcOrd="1" destOrd="0" presId="urn:microsoft.com/office/officeart/2005/8/layout/orgChart1"/>
    <dgm:cxn modelId="{65092791-B6F0-4F80-B58F-8B0D83D3B418}" type="presParOf" srcId="{9E890FCB-33AD-40E5-8C58-10035E1F4AA0}" destId="{02735143-1877-4C34-8188-88F7F4EFD7DD}" srcOrd="2" destOrd="0" presId="urn:microsoft.com/office/officeart/2005/8/layout/orgChart1"/>
    <dgm:cxn modelId="{7DB1AE59-4D5E-41DB-8108-6978EAD7E132}" type="presParOf" srcId="{3F13057E-BAA2-4DD6-9C98-55783721A6B3}" destId="{ABB664D3-8A97-48FA-8423-674FD0CC55B4}" srcOrd="10" destOrd="0" presId="urn:microsoft.com/office/officeart/2005/8/layout/orgChart1"/>
    <dgm:cxn modelId="{979EE890-5D25-49BD-9F9D-C703D7C868A2}" type="presParOf" srcId="{3F13057E-BAA2-4DD6-9C98-55783721A6B3}" destId="{F5574FA9-B0AA-41FD-AEDE-4564517E8550}" srcOrd="11" destOrd="0" presId="urn:microsoft.com/office/officeart/2005/8/layout/orgChart1"/>
    <dgm:cxn modelId="{838C5B91-3DB6-472A-AB8B-F831D64FEE5C}" type="presParOf" srcId="{F5574FA9-B0AA-41FD-AEDE-4564517E8550}" destId="{75032C32-978B-4EE2-B3C5-53A160020F71}" srcOrd="0" destOrd="0" presId="urn:microsoft.com/office/officeart/2005/8/layout/orgChart1"/>
    <dgm:cxn modelId="{7D9CB3E4-8989-4D6E-B5D5-620D8145454F}" type="presParOf" srcId="{75032C32-978B-4EE2-B3C5-53A160020F71}" destId="{0BA509FA-DD0F-442F-8D8B-202AF8B201AF}" srcOrd="0" destOrd="0" presId="urn:microsoft.com/office/officeart/2005/8/layout/orgChart1"/>
    <dgm:cxn modelId="{53179762-95DA-45E3-B394-5E3AB09BD4F8}" type="presParOf" srcId="{75032C32-978B-4EE2-B3C5-53A160020F71}" destId="{EEF8FCD4-0752-4A2D-A058-2CE8EAAAFA29}" srcOrd="1" destOrd="0" presId="urn:microsoft.com/office/officeart/2005/8/layout/orgChart1"/>
    <dgm:cxn modelId="{E8C38D1B-74D1-4D45-B635-01F20DCE3B63}" type="presParOf" srcId="{F5574FA9-B0AA-41FD-AEDE-4564517E8550}" destId="{FD844C4C-7B78-443C-9BBF-A2D7ABA8704F}" srcOrd="1" destOrd="0" presId="urn:microsoft.com/office/officeart/2005/8/layout/orgChart1"/>
    <dgm:cxn modelId="{CC432EFE-D78B-43FB-8979-921159176B7B}" type="presParOf" srcId="{F5574FA9-B0AA-41FD-AEDE-4564517E8550}" destId="{D1B3BB52-0FF1-4EB9-A9BD-8CD4E7ADACEA}" srcOrd="2" destOrd="0" presId="urn:microsoft.com/office/officeart/2005/8/layout/orgChart1"/>
    <dgm:cxn modelId="{9AD8DC35-6735-4C40-9A61-F1D613755BF6}" type="presParOf" srcId="{3F13057E-BAA2-4DD6-9C98-55783721A6B3}" destId="{980DDCCC-36B1-4EB9-B4D0-42AA4E295197}" srcOrd="12" destOrd="0" presId="urn:microsoft.com/office/officeart/2005/8/layout/orgChart1"/>
    <dgm:cxn modelId="{762FFC6F-537C-496D-BF4F-D26C468F1BD3}" type="presParOf" srcId="{3F13057E-BAA2-4DD6-9C98-55783721A6B3}" destId="{8605484C-F98D-4735-8F75-EE8A8C24702E}" srcOrd="13" destOrd="0" presId="urn:microsoft.com/office/officeart/2005/8/layout/orgChart1"/>
    <dgm:cxn modelId="{A5F0AC3F-1DCB-45F3-9608-91D7E20B17F5}" type="presParOf" srcId="{8605484C-F98D-4735-8F75-EE8A8C24702E}" destId="{4705A161-CFBE-4C3A-8F51-47F311AAB104}" srcOrd="0" destOrd="0" presId="urn:microsoft.com/office/officeart/2005/8/layout/orgChart1"/>
    <dgm:cxn modelId="{2C21010E-28EE-4454-98F2-B09BFBDAA14E}" type="presParOf" srcId="{4705A161-CFBE-4C3A-8F51-47F311AAB104}" destId="{DFC6C6AB-4240-4FB9-8F6D-E6317D0B5475}" srcOrd="0" destOrd="0" presId="urn:microsoft.com/office/officeart/2005/8/layout/orgChart1"/>
    <dgm:cxn modelId="{9F3F199E-D763-45EF-B407-B66E8DF54975}" type="presParOf" srcId="{4705A161-CFBE-4C3A-8F51-47F311AAB104}" destId="{67325E42-5459-48C9-A06B-BC730D0B485A}" srcOrd="1" destOrd="0" presId="urn:microsoft.com/office/officeart/2005/8/layout/orgChart1"/>
    <dgm:cxn modelId="{9BD803F2-804A-4C1C-8910-D6E6823622F1}" type="presParOf" srcId="{8605484C-F98D-4735-8F75-EE8A8C24702E}" destId="{E6B702F5-3744-4F8E-A2BA-89597806DCCB}" srcOrd="1" destOrd="0" presId="urn:microsoft.com/office/officeart/2005/8/layout/orgChart1"/>
    <dgm:cxn modelId="{5A8F5048-A104-4073-BDE4-68E8647815FB}" type="presParOf" srcId="{8605484C-F98D-4735-8F75-EE8A8C24702E}" destId="{8B19A476-569C-4742-8485-C992C87D042D}" srcOrd="2" destOrd="0" presId="urn:microsoft.com/office/officeart/2005/8/layout/orgChart1"/>
    <dgm:cxn modelId="{829E4688-CD7E-459A-9FCC-AB5DBEF2C18F}" type="presParOf" srcId="{58B46868-F51C-4536-B521-3A8111CCA712}" destId="{9B5C1E47-A3A4-478D-B57B-6DB9ED2C90E4}" srcOrd="2" destOrd="0" presId="urn:microsoft.com/office/officeart/2005/8/layout/orgChart1"/>
    <dgm:cxn modelId="{B2E1377B-B497-4A72-9E02-6C35358566E9}" type="presParOf" srcId="{4021585B-953D-499C-909E-7453BAAD4E06}" destId="{87AD3122-A881-4D6E-965A-1FAC7EB5FE04}" srcOrd="2" destOrd="0" presId="urn:microsoft.com/office/officeart/2005/8/layout/orgChart1"/>
    <dgm:cxn modelId="{37DE1B46-8A28-4EC0-AA6A-6466D879FEE0}" type="presParOf" srcId="{4C4E53B1-C8B4-42AB-A8DD-015815BB0436}" destId="{0E03FA01-F727-4035-864C-511A421CCCFD}" srcOrd="2" destOrd="0" presId="urn:microsoft.com/office/officeart/2005/8/layout/orgChar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80DDCCC-36B1-4EB9-B4D0-42AA4E295197}">
      <dsp:nvSpPr>
        <dsp:cNvPr id="0" name=""/>
        <dsp:cNvSpPr/>
      </dsp:nvSpPr>
      <dsp:spPr>
        <a:xfrm>
          <a:off x="5585553" y="1979031"/>
          <a:ext cx="118756" cy="3432965"/>
        </a:xfrm>
        <a:custGeom>
          <a:avLst/>
          <a:gdLst/>
          <a:ahLst/>
          <a:cxnLst/>
          <a:rect l="0" t="0" r="0" b="0"/>
          <a:pathLst>
            <a:path>
              <a:moveTo>
                <a:pt x="0" y="0"/>
              </a:moveTo>
              <a:lnTo>
                <a:pt x="0" y="3432965"/>
              </a:lnTo>
              <a:lnTo>
                <a:pt x="118756" y="343296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B664D3-8A97-48FA-8423-674FD0CC55B4}">
      <dsp:nvSpPr>
        <dsp:cNvPr id="0" name=""/>
        <dsp:cNvSpPr/>
      </dsp:nvSpPr>
      <dsp:spPr>
        <a:xfrm>
          <a:off x="5585553" y="1979031"/>
          <a:ext cx="118756" cy="2795310"/>
        </a:xfrm>
        <a:custGeom>
          <a:avLst/>
          <a:gdLst/>
          <a:ahLst/>
          <a:cxnLst/>
          <a:rect l="0" t="0" r="0" b="0"/>
          <a:pathLst>
            <a:path>
              <a:moveTo>
                <a:pt x="0" y="0"/>
              </a:moveTo>
              <a:lnTo>
                <a:pt x="0" y="2795310"/>
              </a:lnTo>
              <a:lnTo>
                <a:pt x="118756" y="279531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6DB1FCA-886C-4C65-B627-1C8B599B16B9}">
      <dsp:nvSpPr>
        <dsp:cNvPr id="0" name=""/>
        <dsp:cNvSpPr/>
      </dsp:nvSpPr>
      <dsp:spPr>
        <a:xfrm>
          <a:off x="5585553" y="1979031"/>
          <a:ext cx="118756" cy="2200774"/>
        </a:xfrm>
        <a:custGeom>
          <a:avLst/>
          <a:gdLst/>
          <a:ahLst/>
          <a:cxnLst/>
          <a:rect l="0" t="0" r="0" b="0"/>
          <a:pathLst>
            <a:path>
              <a:moveTo>
                <a:pt x="0" y="0"/>
              </a:moveTo>
              <a:lnTo>
                <a:pt x="0" y="2200774"/>
              </a:lnTo>
              <a:lnTo>
                <a:pt x="118756" y="2200774"/>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697A50-05BA-4CC0-9149-98F87BE49657}">
      <dsp:nvSpPr>
        <dsp:cNvPr id="0" name=""/>
        <dsp:cNvSpPr/>
      </dsp:nvSpPr>
      <dsp:spPr>
        <a:xfrm>
          <a:off x="5585553" y="1979031"/>
          <a:ext cx="118756" cy="1606236"/>
        </a:xfrm>
        <a:custGeom>
          <a:avLst/>
          <a:gdLst/>
          <a:ahLst/>
          <a:cxnLst/>
          <a:rect l="0" t="0" r="0" b="0"/>
          <a:pathLst>
            <a:path>
              <a:moveTo>
                <a:pt x="0" y="0"/>
              </a:moveTo>
              <a:lnTo>
                <a:pt x="0" y="1606236"/>
              </a:lnTo>
              <a:lnTo>
                <a:pt x="118756" y="1606236"/>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F80E74-13A0-402A-B6AD-D669C8633DCE}">
      <dsp:nvSpPr>
        <dsp:cNvPr id="0" name=""/>
        <dsp:cNvSpPr/>
      </dsp:nvSpPr>
      <dsp:spPr>
        <a:xfrm>
          <a:off x="5585553" y="1979031"/>
          <a:ext cx="118756" cy="1086016"/>
        </a:xfrm>
        <a:custGeom>
          <a:avLst/>
          <a:gdLst/>
          <a:ahLst/>
          <a:cxnLst/>
          <a:rect l="0" t="0" r="0" b="0"/>
          <a:pathLst>
            <a:path>
              <a:moveTo>
                <a:pt x="0" y="0"/>
              </a:moveTo>
              <a:lnTo>
                <a:pt x="0" y="1086016"/>
              </a:lnTo>
              <a:lnTo>
                <a:pt x="118756" y="1086016"/>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CF0003-A5C2-4EE5-8220-C3DDCB19053B}">
      <dsp:nvSpPr>
        <dsp:cNvPr id="0" name=""/>
        <dsp:cNvSpPr/>
      </dsp:nvSpPr>
      <dsp:spPr>
        <a:xfrm>
          <a:off x="5585553" y="1979031"/>
          <a:ext cx="129447" cy="693242"/>
        </a:xfrm>
        <a:custGeom>
          <a:avLst/>
          <a:gdLst/>
          <a:ahLst/>
          <a:cxnLst/>
          <a:rect l="0" t="0" r="0" b="0"/>
          <a:pathLst>
            <a:path>
              <a:moveTo>
                <a:pt x="0" y="0"/>
              </a:moveTo>
              <a:lnTo>
                <a:pt x="0" y="693242"/>
              </a:lnTo>
              <a:lnTo>
                <a:pt x="129447" y="69324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D0A9D1-A679-4D5E-8002-BA315E7E87A3}">
      <dsp:nvSpPr>
        <dsp:cNvPr id="0" name=""/>
        <dsp:cNvSpPr/>
      </dsp:nvSpPr>
      <dsp:spPr>
        <a:xfrm>
          <a:off x="5585553" y="1979031"/>
          <a:ext cx="129447" cy="300742"/>
        </a:xfrm>
        <a:custGeom>
          <a:avLst/>
          <a:gdLst/>
          <a:ahLst/>
          <a:cxnLst/>
          <a:rect l="0" t="0" r="0" b="0"/>
          <a:pathLst>
            <a:path>
              <a:moveTo>
                <a:pt x="0" y="0"/>
              </a:moveTo>
              <a:lnTo>
                <a:pt x="0" y="300742"/>
              </a:lnTo>
              <a:lnTo>
                <a:pt x="129447" y="30074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6F0E605-FEA0-420B-B221-98783267A731}">
      <dsp:nvSpPr>
        <dsp:cNvPr id="0" name=""/>
        <dsp:cNvSpPr/>
      </dsp:nvSpPr>
      <dsp:spPr>
        <a:xfrm>
          <a:off x="6055756" y="1224799"/>
          <a:ext cx="231217" cy="146801"/>
        </a:xfrm>
        <a:custGeom>
          <a:avLst/>
          <a:gdLst/>
          <a:ahLst/>
          <a:cxnLst/>
          <a:rect l="0" t="0" r="0" b="0"/>
          <a:pathLst>
            <a:path>
              <a:moveTo>
                <a:pt x="0" y="0"/>
              </a:moveTo>
              <a:lnTo>
                <a:pt x="0" y="104613"/>
              </a:lnTo>
              <a:lnTo>
                <a:pt x="231217" y="104613"/>
              </a:lnTo>
              <a:lnTo>
                <a:pt x="231217" y="146801"/>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BD61AF-8D75-4FB2-BDE6-03BCAB3DD29C}">
      <dsp:nvSpPr>
        <dsp:cNvPr id="0" name=""/>
        <dsp:cNvSpPr/>
      </dsp:nvSpPr>
      <dsp:spPr>
        <a:xfrm>
          <a:off x="4100392" y="549064"/>
          <a:ext cx="1955364" cy="172888"/>
        </a:xfrm>
        <a:custGeom>
          <a:avLst/>
          <a:gdLst/>
          <a:ahLst/>
          <a:cxnLst/>
          <a:rect l="0" t="0" r="0" b="0"/>
          <a:pathLst>
            <a:path>
              <a:moveTo>
                <a:pt x="0" y="0"/>
              </a:moveTo>
              <a:lnTo>
                <a:pt x="0" y="130699"/>
              </a:lnTo>
              <a:lnTo>
                <a:pt x="1955364" y="130699"/>
              </a:lnTo>
              <a:lnTo>
                <a:pt x="1955364" y="172888"/>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E7C22B-8A84-420D-B4C6-40C4BA525CCE}">
      <dsp:nvSpPr>
        <dsp:cNvPr id="0" name=""/>
        <dsp:cNvSpPr/>
      </dsp:nvSpPr>
      <dsp:spPr>
        <a:xfrm>
          <a:off x="3610605" y="2040974"/>
          <a:ext cx="243868" cy="1594207"/>
        </a:xfrm>
        <a:custGeom>
          <a:avLst/>
          <a:gdLst/>
          <a:ahLst/>
          <a:cxnLst/>
          <a:rect l="0" t="0" r="0" b="0"/>
          <a:pathLst>
            <a:path>
              <a:moveTo>
                <a:pt x="0" y="0"/>
              </a:moveTo>
              <a:lnTo>
                <a:pt x="0" y="1594207"/>
              </a:lnTo>
              <a:lnTo>
                <a:pt x="243868" y="1594207"/>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A36127-A9A6-49F8-B860-9BCC71B7F263}">
      <dsp:nvSpPr>
        <dsp:cNvPr id="0" name=""/>
        <dsp:cNvSpPr/>
      </dsp:nvSpPr>
      <dsp:spPr>
        <a:xfrm>
          <a:off x="3610605" y="2040974"/>
          <a:ext cx="243868" cy="872631"/>
        </a:xfrm>
        <a:custGeom>
          <a:avLst/>
          <a:gdLst/>
          <a:ahLst/>
          <a:cxnLst/>
          <a:rect l="0" t="0" r="0" b="0"/>
          <a:pathLst>
            <a:path>
              <a:moveTo>
                <a:pt x="0" y="0"/>
              </a:moveTo>
              <a:lnTo>
                <a:pt x="0" y="872631"/>
              </a:lnTo>
              <a:lnTo>
                <a:pt x="243868" y="872631"/>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235A80C-73A0-4847-B07B-DDBF66B57577}">
      <dsp:nvSpPr>
        <dsp:cNvPr id="0" name=""/>
        <dsp:cNvSpPr/>
      </dsp:nvSpPr>
      <dsp:spPr>
        <a:xfrm>
          <a:off x="3610605" y="2040974"/>
          <a:ext cx="169552" cy="215763"/>
        </a:xfrm>
        <a:custGeom>
          <a:avLst/>
          <a:gdLst/>
          <a:ahLst/>
          <a:cxnLst/>
          <a:rect l="0" t="0" r="0" b="0"/>
          <a:pathLst>
            <a:path>
              <a:moveTo>
                <a:pt x="0" y="0"/>
              </a:moveTo>
              <a:lnTo>
                <a:pt x="0" y="215763"/>
              </a:lnTo>
              <a:lnTo>
                <a:pt x="169552" y="21576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F0F0BB7-2CD8-4C01-8545-E75F169CA219}">
      <dsp:nvSpPr>
        <dsp:cNvPr id="0" name=""/>
        <dsp:cNvSpPr/>
      </dsp:nvSpPr>
      <dsp:spPr>
        <a:xfrm>
          <a:off x="1441845" y="1188828"/>
          <a:ext cx="2895169" cy="258971"/>
        </a:xfrm>
        <a:custGeom>
          <a:avLst/>
          <a:gdLst/>
          <a:ahLst/>
          <a:cxnLst/>
          <a:rect l="0" t="0" r="0" b="0"/>
          <a:pathLst>
            <a:path>
              <a:moveTo>
                <a:pt x="0" y="0"/>
              </a:moveTo>
              <a:lnTo>
                <a:pt x="0" y="216782"/>
              </a:lnTo>
              <a:lnTo>
                <a:pt x="2895169" y="216782"/>
              </a:lnTo>
              <a:lnTo>
                <a:pt x="2895169" y="258971"/>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14B20FE-3C22-4787-AE40-EA15AAEC4AC0}">
      <dsp:nvSpPr>
        <dsp:cNvPr id="0" name=""/>
        <dsp:cNvSpPr/>
      </dsp:nvSpPr>
      <dsp:spPr>
        <a:xfrm>
          <a:off x="1689180" y="2042545"/>
          <a:ext cx="353099" cy="3599481"/>
        </a:xfrm>
        <a:custGeom>
          <a:avLst/>
          <a:gdLst/>
          <a:ahLst/>
          <a:cxnLst/>
          <a:rect l="0" t="0" r="0" b="0"/>
          <a:pathLst>
            <a:path>
              <a:moveTo>
                <a:pt x="0" y="0"/>
              </a:moveTo>
              <a:lnTo>
                <a:pt x="0" y="3599481"/>
              </a:lnTo>
              <a:lnTo>
                <a:pt x="353099" y="3599481"/>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B961BD-9FA2-4CF7-97A1-F81E85462EF2}">
      <dsp:nvSpPr>
        <dsp:cNvPr id="0" name=""/>
        <dsp:cNvSpPr/>
      </dsp:nvSpPr>
      <dsp:spPr>
        <a:xfrm>
          <a:off x="1689180" y="2042545"/>
          <a:ext cx="353099" cy="3123197"/>
        </a:xfrm>
        <a:custGeom>
          <a:avLst/>
          <a:gdLst/>
          <a:ahLst/>
          <a:cxnLst/>
          <a:rect l="0" t="0" r="0" b="0"/>
          <a:pathLst>
            <a:path>
              <a:moveTo>
                <a:pt x="0" y="0"/>
              </a:moveTo>
              <a:lnTo>
                <a:pt x="0" y="3123197"/>
              </a:lnTo>
              <a:lnTo>
                <a:pt x="353099" y="3123197"/>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23BC9C-65C1-47B7-A62E-47D79571FAFB}">
      <dsp:nvSpPr>
        <dsp:cNvPr id="0" name=""/>
        <dsp:cNvSpPr/>
      </dsp:nvSpPr>
      <dsp:spPr>
        <a:xfrm>
          <a:off x="1689180" y="2042545"/>
          <a:ext cx="353099" cy="2699307"/>
        </a:xfrm>
        <a:custGeom>
          <a:avLst/>
          <a:gdLst/>
          <a:ahLst/>
          <a:cxnLst/>
          <a:rect l="0" t="0" r="0" b="0"/>
          <a:pathLst>
            <a:path>
              <a:moveTo>
                <a:pt x="0" y="0"/>
              </a:moveTo>
              <a:lnTo>
                <a:pt x="0" y="2699307"/>
              </a:lnTo>
              <a:lnTo>
                <a:pt x="353099" y="2699307"/>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DAB8CC-7FEB-475C-A8AF-F740BB3CB252}">
      <dsp:nvSpPr>
        <dsp:cNvPr id="0" name=""/>
        <dsp:cNvSpPr/>
      </dsp:nvSpPr>
      <dsp:spPr>
        <a:xfrm>
          <a:off x="1689180" y="2042545"/>
          <a:ext cx="353099" cy="2134214"/>
        </a:xfrm>
        <a:custGeom>
          <a:avLst/>
          <a:gdLst/>
          <a:ahLst/>
          <a:cxnLst/>
          <a:rect l="0" t="0" r="0" b="0"/>
          <a:pathLst>
            <a:path>
              <a:moveTo>
                <a:pt x="0" y="0"/>
              </a:moveTo>
              <a:lnTo>
                <a:pt x="0" y="2134214"/>
              </a:lnTo>
              <a:lnTo>
                <a:pt x="353099" y="2134214"/>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703BB6E-1EA6-4BA0-AC35-CF32CB30A55B}">
      <dsp:nvSpPr>
        <dsp:cNvPr id="0" name=""/>
        <dsp:cNvSpPr/>
      </dsp:nvSpPr>
      <dsp:spPr>
        <a:xfrm>
          <a:off x="1689180" y="2042545"/>
          <a:ext cx="374020" cy="1658769"/>
        </a:xfrm>
        <a:custGeom>
          <a:avLst/>
          <a:gdLst/>
          <a:ahLst/>
          <a:cxnLst/>
          <a:rect l="0" t="0" r="0" b="0"/>
          <a:pathLst>
            <a:path>
              <a:moveTo>
                <a:pt x="0" y="0"/>
              </a:moveTo>
              <a:lnTo>
                <a:pt x="0" y="1658769"/>
              </a:lnTo>
              <a:lnTo>
                <a:pt x="374020" y="1658769"/>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2DE713-F679-42EE-AF79-C672F736C727}">
      <dsp:nvSpPr>
        <dsp:cNvPr id="0" name=""/>
        <dsp:cNvSpPr/>
      </dsp:nvSpPr>
      <dsp:spPr>
        <a:xfrm>
          <a:off x="1689180" y="2042545"/>
          <a:ext cx="374020" cy="1243506"/>
        </a:xfrm>
        <a:custGeom>
          <a:avLst/>
          <a:gdLst/>
          <a:ahLst/>
          <a:cxnLst/>
          <a:rect l="0" t="0" r="0" b="0"/>
          <a:pathLst>
            <a:path>
              <a:moveTo>
                <a:pt x="0" y="0"/>
              </a:moveTo>
              <a:lnTo>
                <a:pt x="0" y="1243506"/>
              </a:lnTo>
              <a:lnTo>
                <a:pt x="374020" y="1243506"/>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308D8F-1EB3-48B0-8CED-E041EAF6588C}">
      <dsp:nvSpPr>
        <dsp:cNvPr id="0" name=""/>
        <dsp:cNvSpPr/>
      </dsp:nvSpPr>
      <dsp:spPr>
        <a:xfrm>
          <a:off x="1689180" y="2042545"/>
          <a:ext cx="374020" cy="754090"/>
        </a:xfrm>
        <a:custGeom>
          <a:avLst/>
          <a:gdLst/>
          <a:ahLst/>
          <a:cxnLst/>
          <a:rect l="0" t="0" r="0" b="0"/>
          <a:pathLst>
            <a:path>
              <a:moveTo>
                <a:pt x="0" y="0"/>
              </a:moveTo>
              <a:lnTo>
                <a:pt x="0" y="754090"/>
              </a:lnTo>
              <a:lnTo>
                <a:pt x="374020" y="75409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4BA2F41-99B6-4DDA-9B62-5721FC88DB24}">
      <dsp:nvSpPr>
        <dsp:cNvPr id="0" name=""/>
        <dsp:cNvSpPr/>
      </dsp:nvSpPr>
      <dsp:spPr>
        <a:xfrm>
          <a:off x="1689180" y="2042545"/>
          <a:ext cx="359837" cy="303161"/>
        </a:xfrm>
        <a:custGeom>
          <a:avLst/>
          <a:gdLst/>
          <a:ahLst/>
          <a:cxnLst/>
          <a:rect l="0" t="0" r="0" b="0"/>
          <a:pathLst>
            <a:path>
              <a:moveTo>
                <a:pt x="0" y="0"/>
              </a:moveTo>
              <a:lnTo>
                <a:pt x="0" y="303161"/>
              </a:lnTo>
              <a:lnTo>
                <a:pt x="359837" y="303161"/>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1E8E74-15E8-42A2-991A-9B9281BB1816}">
      <dsp:nvSpPr>
        <dsp:cNvPr id="0" name=""/>
        <dsp:cNvSpPr/>
      </dsp:nvSpPr>
      <dsp:spPr>
        <a:xfrm>
          <a:off x="1441845" y="1188828"/>
          <a:ext cx="908061" cy="182772"/>
        </a:xfrm>
        <a:custGeom>
          <a:avLst/>
          <a:gdLst/>
          <a:ahLst/>
          <a:cxnLst/>
          <a:rect l="0" t="0" r="0" b="0"/>
          <a:pathLst>
            <a:path>
              <a:moveTo>
                <a:pt x="0" y="0"/>
              </a:moveTo>
              <a:lnTo>
                <a:pt x="0" y="140584"/>
              </a:lnTo>
              <a:lnTo>
                <a:pt x="908061" y="140584"/>
              </a:lnTo>
              <a:lnTo>
                <a:pt x="908061" y="182772"/>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4B8D4E-21A6-44BE-9B7C-12BD7320CCC2}">
      <dsp:nvSpPr>
        <dsp:cNvPr id="0" name=""/>
        <dsp:cNvSpPr/>
      </dsp:nvSpPr>
      <dsp:spPr>
        <a:xfrm>
          <a:off x="153912" y="2047308"/>
          <a:ext cx="303289" cy="2372551"/>
        </a:xfrm>
        <a:custGeom>
          <a:avLst/>
          <a:gdLst/>
          <a:ahLst/>
          <a:cxnLst/>
          <a:rect l="0" t="0" r="0" b="0"/>
          <a:pathLst>
            <a:path>
              <a:moveTo>
                <a:pt x="0" y="0"/>
              </a:moveTo>
              <a:lnTo>
                <a:pt x="0" y="2372551"/>
              </a:lnTo>
              <a:lnTo>
                <a:pt x="303289" y="2372551"/>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63BB5E9-D7C2-4625-B4D1-8DF5DE4758ED}">
      <dsp:nvSpPr>
        <dsp:cNvPr id="0" name=""/>
        <dsp:cNvSpPr/>
      </dsp:nvSpPr>
      <dsp:spPr>
        <a:xfrm>
          <a:off x="153912" y="2047308"/>
          <a:ext cx="303289" cy="1729056"/>
        </a:xfrm>
        <a:custGeom>
          <a:avLst/>
          <a:gdLst/>
          <a:ahLst/>
          <a:cxnLst/>
          <a:rect l="0" t="0" r="0" b="0"/>
          <a:pathLst>
            <a:path>
              <a:moveTo>
                <a:pt x="0" y="0"/>
              </a:moveTo>
              <a:lnTo>
                <a:pt x="0" y="1729056"/>
              </a:lnTo>
              <a:lnTo>
                <a:pt x="303289" y="1729056"/>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4ED93C-F48C-432D-9F7A-B1DE3C8D350C}">
      <dsp:nvSpPr>
        <dsp:cNvPr id="0" name=""/>
        <dsp:cNvSpPr/>
      </dsp:nvSpPr>
      <dsp:spPr>
        <a:xfrm>
          <a:off x="153912" y="2047308"/>
          <a:ext cx="303289" cy="1093031"/>
        </a:xfrm>
        <a:custGeom>
          <a:avLst/>
          <a:gdLst/>
          <a:ahLst/>
          <a:cxnLst/>
          <a:rect l="0" t="0" r="0" b="0"/>
          <a:pathLst>
            <a:path>
              <a:moveTo>
                <a:pt x="0" y="0"/>
              </a:moveTo>
              <a:lnTo>
                <a:pt x="0" y="1093031"/>
              </a:lnTo>
              <a:lnTo>
                <a:pt x="303289" y="1093031"/>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429971-5467-4087-8323-9A5AB2D168E2}">
      <dsp:nvSpPr>
        <dsp:cNvPr id="0" name=""/>
        <dsp:cNvSpPr/>
      </dsp:nvSpPr>
      <dsp:spPr>
        <a:xfrm>
          <a:off x="153912" y="2047308"/>
          <a:ext cx="303289" cy="380845"/>
        </a:xfrm>
        <a:custGeom>
          <a:avLst/>
          <a:gdLst/>
          <a:ahLst/>
          <a:cxnLst/>
          <a:rect l="0" t="0" r="0" b="0"/>
          <a:pathLst>
            <a:path>
              <a:moveTo>
                <a:pt x="0" y="0"/>
              </a:moveTo>
              <a:lnTo>
                <a:pt x="0" y="380845"/>
              </a:lnTo>
              <a:lnTo>
                <a:pt x="303289" y="38084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FF3C34-1DC6-416E-AD83-8BA5466E827A}">
      <dsp:nvSpPr>
        <dsp:cNvPr id="0" name=""/>
        <dsp:cNvSpPr/>
      </dsp:nvSpPr>
      <dsp:spPr>
        <a:xfrm>
          <a:off x="769555" y="1188828"/>
          <a:ext cx="672289" cy="182772"/>
        </a:xfrm>
        <a:custGeom>
          <a:avLst/>
          <a:gdLst/>
          <a:ahLst/>
          <a:cxnLst/>
          <a:rect l="0" t="0" r="0" b="0"/>
          <a:pathLst>
            <a:path>
              <a:moveTo>
                <a:pt x="672289" y="0"/>
              </a:moveTo>
              <a:lnTo>
                <a:pt x="672289" y="140584"/>
              </a:lnTo>
              <a:lnTo>
                <a:pt x="0" y="140584"/>
              </a:lnTo>
              <a:lnTo>
                <a:pt x="0" y="182772"/>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57733A-2884-46C0-BDD1-EBF965CB7E95}">
      <dsp:nvSpPr>
        <dsp:cNvPr id="0" name=""/>
        <dsp:cNvSpPr/>
      </dsp:nvSpPr>
      <dsp:spPr>
        <a:xfrm>
          <a:off x="1441845" y="549064"/>
          <a:ext cx="2658546" cy="166242"/>
        </a:xfrm>
        <a:custGeom>
          <a:avLst/>
          <a:gdLst/>
          <a:ahLst/>
          <a:cxnLst/>
          <a:rect l="0" t="0" r="0" b="0"/>
          <a:pathLst>
            <a:path>
              <a:moveTo>
                <a:pt x="2658546" y="0"/>
              </a:moveTo>
              <a:lnTo>
                <a:pt x="2658546" y="124054"/>
              </a:lnTo>
              <a:lnTo>
                <a:pt x="0" y="124054"/>
              </a:lnTo>
              <a:lnTo>
                <a:pt x="0" y="166242"/>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7D94274-1C8F-45C4-B0F7-3FE63B3527E6}">
      <dsp:nvSpPr>
        <dsp:cNvPr id="0" name=""/>
        <dsp:cNvSpPr/>
      </dsp:nvSpPr>
      <dsp:spPr>
        <a:xfrm>
          <a:off x="1275058" y="75678"/>
          <a:ext cx="5650667" cy="473385"/>
        </a:xfrm>
        <a:prstGeom prst="rect">
          <a:avLst/>
        </a:prstGeom>
        <a:gradFill rotWithShape="0">
          <a:gsLst>
            <a:gs pos="0">
              <a:schemeClr val="accent1">
                <a:hueOff val="0"/>
                <a:satOff val="0"/>
                <a:lumOff val="0"/>
                <a:alphaOff val="0"/>
                <a:tint val="35000"/>
                <a:satMod val="253000"/>
              </a:schemeClr>
            </a:gs>
            <a:gs pos="50000">
              <a:schemeClr val="accent1">
                <a:hueOff val="0"/>
                <a:satOff val="0"/>
                <a:lumOff val="0"/>
                <a:alphaOff val="0"/>
                <a:tint val="42000"/>
                <a:satMod val="255000"/>
              </a:schemeClr>
            </a:gs>
            <a:gs pos="97000">
              <a:schemeClr val="accent1">
                <a:hueOff val="0"/>
                <a:satOff val="0"/>
                <a:lumOff val="0"/>
                <a:alphaOff val="0"/>
                <a:tint val="53000"/>
                <a:satMod val="260000"/>
              </a:schemeClr>
            </a:gs>
            <a:gs pos="100000">
              <a:schemeClr val="accent1">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smtClean="0">
              <a:latin typeface="Times New Roman" pitchFamily="18" charset="0"/>
              <a:cs typeface="Times New Roman" pitchFamily="18" charset="0"/>
            </a:rPr>
            <a:t>Bases of Market Segmentation</a:t>
          </a:r>
          <a:endParaRPr lang="en-US" sz="2400" b="1" kern="1200" dirty="0">
            <a:latin typeface="Times New Roman" pitchFamily="18" charset="0"/>
            <a:cs typeface="Times New Roman" pitchFamily="18" charset="0"/>
          </a:endParaRPr>
        </a:p>
      </dsp:txBody>
      <dsp:txXfrm>
        <a:off x="1275058" y="75678"/>
        <a:ext cx="5650667" cy="473385"/>
      </dsp:txXfrm>
    </dsp:sp>
    <dsp:sp modelId="{4476E22F-E2E4-4EBB-B70F-B6B05CDFA713}">
      <dsp:nvSpPr>
        <dsp:cNvPr id="0" name=""/>
        <dsp:cNvSpPr/>
      </dsp:nvSpPr>
      <dsp:spPr>
        <a:xfrm>
          <a:off x="44661" y="715306"/>
          <a:ext cx="2794369" cy="473521"/>
        </a:xfrm>
        <a:prstGeom prst="rect">
          <a:avLst/>
        </a:prstGeom>
        <a:gradFill rotWithShape="0">
          <a:gsLst>
            <a:gs pos="0">
              <a:schemeClr val="accent2">
                <a:hueOff val="0"/>
                <a:satOff val="0"/>
                <a:lumOff val="0"/>
                <a:alphaOff val="0"/>
                <a:tint val="35000"/>
                <a:satMod val="253000"/>
              </a:schemeClr>
            </a:gs>
            <a:gs pos="50000">
              <a:schemeClr val="accent2">
                <a:hueOff val="0"/>
                <a:satOff val="0"/>
                <a:lumOff val="0"/>
                <a:alphaOff val="0"/>
                <a:tint val="42000"/>
                <a:satMod val="255000"/>
              </a:schemeClr>
            </a:gs>
            <a:gs pos="97000">
              <a:schemeClr val="accent2">
                <a:hueOff val="0"/>
                <a:satOff val="0"/>
                <a:lumOff val="0"/>
                <a:alphaOff val="0"/>
                <a:tint val="53000"/>
                <a:satMod val="260000"/>
              </a:schemeClr>
            </a:gs>
            <a:gs pos="100000">
              <a:schemeClr val="accent2">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i="1" kern="1200" dirty="0" smtClean="0">
              <a:latin typeface="Times New Roman" pitchFamily="18" charset="0"/>
              <a:cs typeface="Times New Roman" pitchFamily="18" charset="0"/>
            </a:rPr>
            <a:t>On the basis of consumer characteristics</a:t>
          </a:r>
          <a:endParaRPr lang="en-US" sz="2000" b="1" i="1" kern="1200" dirty="0">
            <a:latin typeface="Times New Roman" pitchFamily="18" charset="0"/>
            <a:cs typeface="Times New Roman" pitchFamily="18" charset="0"/>
          </a:endParaRPr>
        </a:p>
      </dsp:txBody>
      <dsp:txXfrm>
        <a:off x="44661" y="715306"/>
        <a:ext cx="2794369" cy="473521"/>
      </dsp:txXfrm>
    </dsp:sp>
    <dsp:sp modelId="{BCFFB7DA-A778-4280-91E6-F944B35C4BCD}">
      <dsp:nvSpPr>
        <dsp:cNvPr id="0" name=""/>
        <dsp:cNvSpPr/>
      </dsp:nvSpPr>
      <dsp:spPr>
        <a:xfrm>
          <a:off x="1" y="1371601"/>
          <a:ext cx="1539108" cy="675707"/>
        </a:xfrm>
        <a:prstGeom prst="rect">
          <a:avLst/>
        </a:prstGeom>
        <a:gradFill rotWithShape="0">
          <a:gsLst>
            <a:gs pos="0">
              <a:schemeClr val="accent3">
                <a:hueOff val="0"/>
                <a:satOff val="0"/>
                <a:lumOff val="0"/>
                <a:alphaOff val="0"/>
                <a:tint val="35000"/>
                <a:satMod val="253000"/>
              </a:schemeClr>
            </a:gs>
            <a:gs pos="50000">
              <a:schemeClr val="accent3">
                <a:hueOff val="0"/>
                <a:satOff val="0"/>
                <a:lumOff val="0"/>
                <a:alphaOff val="0"/>
                <a:tint val="42000"/>
                <a:satMod val="255000"/>
              </a:schemeClr>
            </a:gs>
            <a:gs pos="97000">
              <a:schemeClr val="accent3">
                <a:hueOff val="0"/>
                <a:satOff val="0"/>
                <a:lumOff val="0"/>
                <a:alphaOff val="0"/>
                <a:tint val="53000"/>
                <a:satMod val="260000"/>
              </a:schemeClr>
            </a:gs>
            <a:gs pos="100000">
              <a:schemeClr val="accent3">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Geographic</a:t>
          </a:r>
          <a:endParaRPr lang="en-US" sz="2000" kern="1200" dirty="0">
            <a:latin typeface="Times New Roman" pitchFamily="18" charset="0"/>
            <a:cs typeface="Times New Roman" pitchFamily="18" charset="0"/>
          </a:endParaRPr>
        </a:p>
      </dsp:txBody>
      <dsp:txXfrm>
        <a:off x="1" y="1371601"/>
        <a:ext cx="1539108" cy="675707"/>
      </dsp:txXfrm>
    </dsp:sp>
    <dsp:sp modelId="{F8A5B205-5B04-4CFB-BB71-A5BB5ADC67E7}">
      <dsp:nvSpPr>
        <dsp:cNvPr id="0" name=""/>
        <dsp:cNvSpPr/>
      </dsp:nvSpPr>
      <dsp:spPr>
        <a:xfrm>
          <a:off x="457202" y="2133599"/>
          <a:ext cx="859259" cy="589108"/>
        </a:xfrm>
        <a:prstGeom prst="rect">
          <a:avLst/>
        </a:prstGeom>
        <a:gradFill rotWithShape="0">
          <a:gsLst>
            <a:gs pos="0">
              <a:schemeClr val="accent4">
                <a:hueOff val="0"/>
                <a:satOff val="0"/>
                <a:lumOff val="0"/>
                <a:alphaOff val="0"/>
                <a:tint val="35000"/>
                <a:satMod val="253000"/>
              </a:schemeClr>
            </a:gs>
            <a:gs pos="50000">
              <a:schemeClr val="accent4">
                <a:hueOff val="0"/>
                <a:satOff val="0"/>
                <a:lumOff val="0"/>
                <a:alphaOff val="0"/>
                <a:tint val="42000"/>
                <a:satMod val="255000"/>
              </a:schemeClr>
            </a:gs>
            <a:gs pos="97000">
              <a:schemeClr val="accent4">
                <a:hueOff val="0"/>
                <a:satOff val="0"/>
                <a:lumOff val="0"/>
                <a:alphaOff val="0"/>
                <a:tint val="53000"/>
                <a:satMod val="260000"/>
              </a:schemeClr>
            </a:gs>
            <a:gs pos="100000">
              <a:schemeClr val="accent4">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Nation</a:t>
          </a:r>
          <a:endParaRPr lang="en-US" sz="2000" kern="1200" dirty="0">
            <a:latin typeface="Times New Roman" pitchFamily="18" charset="0"/>
            <a:cs typeface="Times New Roman" pitchFamily="18" charset="0"/>
          </a:endParaRPr>
        </a:p>
      </dsp:txBody>
      <dsp:txXfrm>
        <a:off x="457202" y="2133599"/>
        <a:ext cx="859259" cy="589108"/>
      </dsp:txXfrm>
    </dsp:sp>
    <dsp:sp modelId="{F7867A87-F042-4FBD-B5B0-916BDCAB2169}">
      <dsp:nvSpPr>
        <dsp:cNvPr id="0" name=""/>
        <dsp:cNvSpPr/>
      </dsp:nvSpPr>
      <dsp:spPr>
        <a:xfrm>
          <a:off x="457202" y="2862848"/>
          <a:ext cx="891093" cy="554983"/>
        </a:xfrm>
        <a:prstGeom prst="rect">
          <a:avLst/>
        </a:prstGeom>
        <a:gradFill rotWithShape="0">
          <a:gsLst>
            <a:gs pos="0">
              <a:schemeClr val="accent4">
                <a:hueOff val="0"/>
                <a:satOff val="0"/>
                <a:lumOff val="0"/>
                <a:alphaOff val="0"/>
                <a:tint val="35000"/>
                <a:satMod val="253000"/>
              </a:schemeClr>
            </a:gs>
            <a:gs pos="50000">
              <a:schemeClr val="accent4">
                <a:hueOff val="0"/>
                <a:satOff val="0"/>
                <a:lumOff val="0"/>
                <a:alphaOff val="0"/>
                <a:tint val="42000"/>
                <a:satMod val="255000"/>
              </a:schemeClr>
            </a:gs>
            <a:gs pos="97000">
              <a:schemeClr val="accent4">
                <a:hueOff val="0"/>
                <a:satOff val="0"/>
                <a:lumOff val="0"/>
                <a:alphaOff val="0"/>
                <a:tint val="53000"/>
                <a:satMod val="260000"/>
              </a:schemeClr>
            </a:gs>
            <a:gs pos="100000">
              <a:schemeClr val="accent4">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Regions</a:t>
          </a:r>
          <a:endParaRPr lang="en-US" sz="2000" kern="1200" dirty="0">
            <a:latin typeface="Times New Roman" pitchFamily="18" charset="0"/>
            <a:cs typeface="Times New Roman" pitchFamily="18" charset="0"/>
          </a:endParaRPr>
        </a:p>
      </dsp:txBody>
      <dsp:txXfrm>
        <a:off x="457202" y="2862848"/>
        <a:ext cx="891093" cy="554983"/>
      </dsp:txXfrm>
    </dsp:sp>
    <dsp:sp modelId="{234F574F-972F-41B5-9D40-7255177D6F1D}">
      <dsp:nvSpPr>
        <dsp:cNvPr id="0" name=""/>
        <dsp:cNvSpPr/>
      </dsp:nvSpPr>
      <dsp:spPr>
        <a:xfrm>
          <a:off x="457202" y="3548648"/>
          <a:ext cx="870449" cy="455432"/>
        </a:xfrm>
        <a:prstGeom prst="rect">
          <a:avLst/>
        </a:prstGeom>
        <a:gradFill rotWithShape="0">
          <a:gsLst>
            <a:gs pos="0">
              <a:schemeClr val="accent4">
                <a:hueOff val="0"/>
                <a:satOff val="0"/>
                <a:lumOff val="0"/>
                <a:alphaOff val="0"/>
                <a:tint val="35000"/>
                <a:satMod val="253000"/>
              </a:schemeClr>
            </a:gs>
            <a:gs pos="50000">
              <a:schemeClr val="accent4">
                <a:hueOff val="0"/>
                <a:satOff val="0"/>
                <a:lumOff val="0"/>
                <a:alphaOff val="0"/>
                <a:tint val="42000"/>
                <a:satMod val="255000"/>
              </a:schemeClr>
            </a:gs>
            <a:gs pos="97000">
              <a:schemeClr val="accent4">
                <a:hueOff val="0"/>
                <a:satOff val="0"/>
                <a:lumOff val="0"/>
                <a:alphaOff val="0"/>
                <a:tint val="53000"/>
                <a:satMod val="260000"/>
              </a:schemeClr>
            </a:gs>
            <a:gs pos="100000">
              <a:schemeClr val="accent4">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States</a:t>
          </a:r>
          <a:endParaRPr lang="en-US" sz="2000" kern="1200" dirty="0">
            <a:latin typeface="Times New Roman" pitchFamily="18" charset="0"/>
            <a:cs typeface="Times New Roman" pitchFamily="18" charset="0"/>
          </a:endParaRPr>
        </a:p>
      </dsp:txBody>
      <dsp:txXfrm>
        <a:off x="457202" y="3548648"/>
        <a:ext cx="870449" cy="455432"/>
      </dsp:txXfrm>
    </dsp:sp>
    <dsp:sp modelId="{10F81F1A-03BF-49CA-B3D8-19FB153336F5}">
      <dsp:nvSpPr>
        <dsp:cNvPr id="0" name=""/>
        <dsp:cNvSpPr/>
      </dsp:nvSpPr>
      <dsp:spPr>
        <a:xfrm>
          <a:off x="457202" y="4158248"/>
          <a:ext cx="883784" cy="523223"/>
        </a:xfrm>
        <a:prstGeom prst="rect">
          <a:avLst/>
        </a:prstGeom>
        <a:gradFill rotWithShape="0">
          <a:gsLst>
            <a:gs pos="0">
              <a:schemeClr val="accent4">
                <a:hueOff val="0"/>
                <a:satOff val="0"/>
                <a:lumOff val="0"/>
                <a:alphaOff val="0"/>
                <a:tint val="35000"/>
                <a:satMod val="253000"/>
              </a:schemeClr>
            </a:gs>
            <a:gs pos="50000">
              <a:schemeClr val="accent4">
                <a:hueOff val="0"/>
                <a:satOff val="0"/>
                <a:lumOff val="0"/>
                <a:alphaOff val="0"/>
                <a:tint val="42000"/>
                <a:satMod val="255000"/>
              </a:schemeClr>
            </a:gs>
            <a:gs pos="97000">
              <a:schemeClr val="accent4">
                <a:hueOff val="0"/>
                <a:satOff val="0"/>
                <a:lumOff val="0"/>
                <a:alphaOff val="0"/>
                <a:tint val="53000"/>
                <a:satMod val="260000"/>
              </a:schemeClr>
            </a:gs>
            <a:gs pos="100000">
              <a:schemeClr val="accent4">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Cities</a:t>
          </a:r>
          <a:endParaRPr lang="en-US" sz="2000" kern="1200" dirty="0">
            <a:latin typeface="Times New Roman" pitchFamily="18" charset="0"/>
            <a:cs typeface="Times New Roman" pitchFamily="18" charset="0"/>
          </a:endParaRPr>
        </a:p>
      </dsp:txBody>
      <dsp:txXfrm>
        <a:off x="457202" y="4158248"/>
        <a:ext cx="883784" cy="523223"/>
      </dsp:txXfrm>
    </dsp:sp>
    <dsp:sp modelId="{19C6FF0A-53A0-4463-9C9D-7AC04C98C0E5}">
      <dsp:nvSpPr>
        <dsp:cNvPr id="0" name=""/>
        <dsp:cNvSpPr/>
      </dsp:nvSpPr>
      <dsp:spPr>
        <a:xfrm>
          <a:off x="1523998" y="1371601"/>
          <a:ext cx="1651816" cy="670943"/>
        </a:xfrm>
        <a:prstGeom prst="rect">
          <a:avLst/>
        </a:prstGeom>
        <a:gradFill rotWithShape="0">
          <a:gsLst>
            <a:gs pos="0">
              <a:schemeClr val="accent3">
                <a:hueOff val="0"/>
                <a:satOff val="0"/>
                <a:lumOff val="0"/>
                <a:alphaOff val="0"/>
                <a:tint val="35000"/>
                <a:satMod val="253000"/>
              </a:schemeClr>
            </a:gs>
            <a:gs pos="50000">
              <a:schemeClr val="accent3">
                <a:hueOff val="0"/>
                <a:satOff val="0"/>
                <a:lumOff val="0"/>
                <a:alphaOff val="0"/>
                <a:tint val="42000"/>
                <a:satMod val="255000"/>
              </a:schemeClr>
            </a:gs>
            <a:gs pos="97000">
              <a:schemeClr val="accent3">
                <a:hueOff val="0"/>
                <a:satOff val="0"/>
                <a:lumOff val="0"/>
                <a:alphaOff val="0"/>
                <a:tint val="53000"/>
                <a:satMod val="260000"/>
              </a:schemeClr>
            </a:gs>
            <a:gs pos="100000">
              <a:schemeClr val="accent3">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Demographic</a:t>
          </a:r>
          <a:endParaRPr lang="en-US" sz="2000" kern="1200" dirty="0">
            <a:latin typeface="Times New Roman" pitchFamily="18" charset="0"/>
            <a:cs typeface="Times New Roman" pitchFamily="18" charset="0"/>
          </a:endParaRPr>
        </a:p>
      </dsp:txBody>
      <dsp:txXfrm>
        <a:off x="1523998" y="1371601"/>
        <a:ext cx="1651816" cy="670943"/>
      </dsp:txXfrm>
    </dsp:sp>
    <dsp:sp modelId="{BEA78610-FC78-4B6C-B297-A4E203860BA8}">
      <dsp:nvSpPr>
        <dsp:cNvPr id="0" name=""/>
        <dsp:cNvSpPr/>
      </dsp:nvSpPr>
      <dsp:spPr>
        <a:xfrm>
          <a:off x="2049017" y="2197935"/>
          <a:ext cx="663605" cy="295542"/>
        </a:xfrm>
        <a:prstGeom prst="rect">
          <a:avLst/>
        </a:prstGeom>
        <a:gradFill rotWithShape="0">
          <a:gsLst>
            <a:gs pos="0">
              <a:schemeClr val="accent4">
                <a:hueOff val="0"/>
                <a:satOff val="0"/>
                <a:lumOff val="0"/>
                <a:alphaOff val="0"/>
                <a:tint val="35000"/>
                <a:satMod val="253000"/>
              </a:schemeClr>
            </a:gs>
            <a:gs pos="50000">
              <a:schemeClr val="accent4">
                <a:hueOff val="0"/>
                <a:satOff val="0"/>
                <a:lumOff val="0"/>
                <a:alphaOff val="0"/>
                <a:tint val="42000"/>
                <a:satMod val="255000"/>
              </a:schemeClr>
            </a:gs>
            <a:gs pos="97000">
              <a:schemeClr val="accent4">
                <a:hueOff val="0"/>
                <a:satOff val="0"/>
                <a:lumOff val="0"/>
                <a:alphaOff val="0"/>
                <a:tint val="53000"/>
                <a:satMod val="260000"/>
              </a:schemeClr>
            </a:gs>
            <a:gs pos="100000">
              <a:schemeClr val="accent4">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Age</a:t>
          </a:r>
          <a:r>
            <a:rPr lang="en-US" sz="600" kern="1200" dirty="0" smtClean="0"/>
            <a:t> </a:t>
          </a:r>
          <a:endParaRPr lang="en-US" sz="600" kern="1200" dirty="0"/>
        </a:p>
      </dsp:txBody>
      <dsp:txXfrm>
        <a:off x="2049017" y="2197935"/>
        <a:ext cx="663605" cy="295542"/>
      </dsp:txXfrm>
    </dsp:sp>
    <dsp:sp modelId="{36C7D466-1EC6-439E-91B2-F932708FAD05}">
      <dsp:nvSpPr>
        <dsp:cNvPr id="0" name=""/>
        <dsp:cNvSpPr/>
      </dsp:nvSpPr>
      <dsp:spPr>
        <a:xfrm>
          <a:off x="2063201" y="2574011"/>
          <a:ext cx="1430740" cy="445247"/>
        </a:xfrm>
        <a:prstGeom prst="rect">
          <a:avLst/>
        </a:prstGeom>
        <a:gradFill rotWithShape="0">
          <a:gsLst>
            <a:gs pos="0">
              <a:schemeClr val="accent4">
                <a:hueOff val="0"/>
                <a:satOff val="0"/>
                <a:lumOff val="0"/>
                <a:alphaOff val="0"/>
                <a:tint val="35000"/>
                <a:satMod val="253000"/>
              </a:schemeClr>
            </a:gs>
            <a:gs pos="50000">
              <a:schemeClr val="accent4">
                <a:hueOff val="0"/>
                <a:satOff val="0"/>
                <a:lumOff val="0"/>
                <a:alphaOff val="0"/>
                <a:tint val="42000"/>
                <a:satMod val="255000"/>
              </a:schemeClr>
            </a:gs>
            <a:gs pos="97000">
              <a:schemeClr val="accent4">
                <a:hueOff val="0"/>
                <a:satOff val="0"/>
                <a:lumOff val="0"/>
                <a:alphaOff val="0"/>
                <a:tint val="53000"/>
                <a:satMod val="260000"/>
              </a:schemeClr>
            </a:gs>
            <a:gs pos="100000">
              <a:schemeClr val="accent4">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Family size</a:t>
          </a:r>
          <a:endParaRPr lang="en-US" sz="2000" kern="1200" dirty="0">
            <a:latin typeface="Times New Roman" pitchFamily="18" charset="0"/>
            <a:cs typeface="Times New Roman" pitchFamily="18" charset="0"/>
          </a:endParaRPr>
        </a:p>
      </dsp:txBody>
      <dsp:txXfrm>
        <a:off x="2063201" y="2574011"/>
        <a:ext cx="1430740" cy="445247"/>
      </dsp:txXfrm>
    </dsp:sp>
    <dsp:sp modelId="{9712F714-6B9B-4FB8-99AD-C6186FB9C5E4}">
      <dsp:nvSpPr>
        <dsp:cNvPr id="0" name=""/>
        <dsp:cNvSpPr/>
      </dsp:nvSpPr>
      <dsp:spPr>
        <a:xfrm>
          <a:off x="2063201" y="3046814"/>
          <a:ext cx="1411345" cy="478473"/>
        </a:xfrm>
        <a:prstGeom prst="rect">
          <a:avLst/>
        </a:prstGeom>
        <a:gradFill rotWithShape="0">
          <a:gsLst>
            <a:gs pos="0">
              <a:schemeClr val="accent4">
                <a:hueOff val="0"/>
                <a:satOff val="0"/>
                <a:lumOff val="0"/>
                <a:alphaOff val="0"/>
                <a:tint val="35000"/>
                <a:satMod val="253000"/>
              </a:schemeClr>
            </a:gs>
            <a:gs pos="50000">
              <a:schemeClr val="accent4">
                <a:hueOff val="0"/>
                <a:satOff val="0"/>
                <a:lumOff val="0"/>
                <a:alphaOff val="0"/>
                <a:tint val="42000"/>
                <a:satMod val="255000"/>
              </a:schemeClr>
            </a:gs>
            <a:gs pos="97000">
              <a:schemeClr val="accent4">
                <a:hueOff val="0"/>
                <a:satOff val="0"/>
                <a:lumOff val="0"/>
                <a:alphaOff val="0"/>
                <a:tint val="53000"/>
                <a:satMod val="260000"/>
              </a:schemeClr>
            </a:gs>
            <a:gs pos="100000">
              <a:schemeClr val="accent4">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Life cycle</a:t>
          </a:r>
          <a:endParaRPr lang="en-US" sz="2000" kern="1200" dirty="0">
            <a:latin typeface="Times New Roman" pitchFamily="18" charset="0"/>
            <a:cs typeface="Times New Roman" pitchFamily="18" charset="0"/>
          </a:endParaRPr>
        </a:p>
      </dsp:txBody>
      <dsp:txXfrm>
        <a:off x="2063201" y="3046814"/>
        <a:ext cx="1411345" cy="478473"/>
      </dsp:txXfrm>
    </dsp:sp>
    <dsp:sp modelId="{18D84A40-5423-44B6-BEFA-25AE884651E1}">
      <dsp:nvSpPr>
        <dsp:cNvPr id="0" name=""/>
        <dsp:cNvSpPr/>
      </dsp:nvSpPr>
      <dsp:spPr>
        <a:xfrm>
          <a:off x="2063201" y="3519616"/>
          <a:ext cx="1474363" cy="363395"/>
        </a:xfrm>
        <a:prstGeom prst="rect">
          <a:avLst/>
        </a:prstGeom>
        <a:gradFill rotWithShape="0">
          <a:gsLst>
            <a:gs pos="0">
              <a:schemeClr val="accent4">
                <a:hueOff val="0"/>
                <a:satOff val="0"/>
                <a:lumOff val="0"/>
                <a:alphaOff val="0"/>
                <a:tint val="35000"/>
                <a:satMod val="253000"/>
              </a:schemeClr>
            </a:gs>
            <a:gs pos="50000">
              <a:schemeClr val="accent4">
                <a:hueOff val="0"/>
                <a:satOff val="0"/>
                <a:lumOff val="0"/>
                <a:alphaOff val="0"/>
                <a:tint val="42000"/>
                <a:satMod val="255000"/>
              </a:schemeClr>
            </a:gs>
            <a:gs pos="97000">
              <a:schemeClr val="accent4">
                <a:hueOff val="0"/>
                <a:satOff val="0"/>
                <a:lumOff val="0"/>
                <a:alphaOff val="0"/>
                <a:tint val="53000"/>
                <a:satMod val="260000"/>
              </a:schemeClr>
            </a:gs>
            <a:gs pos="100000">
              <a:schemeClr val="accent4">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Gender</a:t>
          </a:r>
          <a:endParaRPr lang="en-US" sz="2000" kern="1200" dirty="0">
            <a:latin typeface="Times New Roman" pitchFamily="18" charset="0"/>
            <a:cs typeface="Times New Roman" pitchFamily="18" charset="0"/>
          </a:endParaRPr>
        </a:p>
      </dsp:txBody>
      <dsp:txXfrm>
        <a:off x="2063201" y="3519616"/>
        <a:ext cx="1474363" cy="363395"/>
      </dsp:txXfrm>
    </dsp:sp>
    <dsp:sp modelId="{CA75688B-EA5C-4B47-B899-3AD9E0234B38}">
      <dsp:nvSpPr>
        <dsp:cNvPr id="0" name=""/>
        <dsp:cNvSpPr/>
      </dsp:nvSpPr>
      <dsp:spPr>
        <a:xfrm>
          <a:off x="2042279" y="3868186"/>
          <a:ext cx="1507853" cy="617147"/>
        </a:xfrm>
        <a:prstGeom prst="rect">
          <a:avLst/>
        </a:prstGeom>
        <a:gradFill rotWithShape="0">
          <a:gsLst>
            <a:gs pos="0">
              <a:schemeClr val="accent4">
                <a:hueOff val="0"/>
                <a:satOff val="0"/>
                <a:lumOff val="0"/>
                <a:alphaOff val="0"/>
                <a:tint val="35000"/>
                <a:satMod val="253000"/>
              </a:schemeClr>
            </a:gs>
            <a:gs pos="50000">
              <a:schemeClr val="accent4">
                <a:hueOff val="0"/>
                <a:satOff val="0"/>
                <a:lumOff val="0"/>
                <a:alphaOff val="0"/>
                <a:tint val="42000"/>
                <a:satMod val="255000"/>
              </a:schemeClr>
            </a:gs>
            <a:gs pos="97000">
              <a:schemeClr val="accent4">
                <a:hueOff val="0"/>
                <a:satOff val="0"/>
                <a:lumOff val="0"/>
                <a:alphaOff val="0"/>
                <a:tint val="53000"/>
                <a:satMod val="260000"/>
              </a:schemeClr>
            </a:gs>
            <a:gs pos="100000">
              <a:schemeClr val="accent4">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Income, Occupation</a:t>
          </a:r>
          <a:endParaRPr lang="en-US" sz="2000" kern="1200" dirty="0">
            <a:latin typeface="Times New Roman" pitchFamily="18" charset="0"/>
            <a:cs typeface="Times New Roman" pitchFamily="18" charset="0"/>
          </a:endParaRPr>
        </a:p>
      </dsp:txBody>
      <dsp:txXfrm>
        <a:off x="2042279" y="3868186"/>
        <a:ext cx="1507853" cy="617147"/>
      </dsp:txXfrm>
    </dsp:sp>
    <dsp:sp modelId="{7EC8D1F3-DB8D-4EDC-B049-B4F6FC23D964}">
      <dsp:nvSpPr>
        <dsp:cNvPr id="0" name=""/>
        <dsp:cNvSpPr/>
      </dsp:nvSpPr>
      <dsp:spPr>
        <a:xfrm>
          <a:off x="2042279" y="4569710"/>
          <a:ext cx="1275748" cy="344284"/>
        </a:xfrm>
        <a:prstGeom prst="rect">
          <a:avLst/>
        </a:prstGeom>
        <a:gradFill rotWithShape="0">
          <a:gsLst>
            <a:gs pos="0">
              <a:schemeClr val="accent4">
                <a:hueOff val="0"/>
                <a:satOff val="0"/>
                <a:lumOff val="0"/>
                <a:alphaOff val="0"/>
                <a:tint val="35000"/>
                <a:satMod val="253000"/>
              </a:schemeClr>
            </a:gs>
            <a:gs pos="50000">
              <a:schemeClr val="accent4">
                <a:hueOff val="0"/>
                <a:satOff val="0"/>
                <a:lumOff val="0"/>
                <a:alphaOff val="0"/>
                <a:tint val="42000"/>
                <a:satMod val="255000"/>
              </a:schemeClr>
            </a:gs>
            <a:gs pos="97000">
              <a:schemeClr val="accent4">
                <a:hueOff val="0"/>
                <a:satOff val="0"/>
                <a:lumOff val="0"/>
                <a:alphaOff val="0"/>
                <a:tint val="53000"/>
                <a:satMod val="260000"/>
              </a:schemeClr>
            </a:gs>
            <a:gs pos="100000">
              <a:schemeClr val="accent4">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Education</a:t>
          </a:r>
          <a:endParaRPr lang="en-US" sz="2000" kern="1200" dirty="0">
            <a:latin typeface="Times New Roman" pitchFamily="18" charset="0"/>
            <a:cs typeface="Times New Roman" pitchFamily="18" charset="0"/>
          </a:endParaRPr>
        </a:p>
      </dsp:txBody>
      <dsp:txXfrm>
        <a:off x="2042279" y="4569710"/>
        <a:ext cx="1275748" cy="344284"/>
      </dsp:txXfrm>
    </dsp:sp>
    <dsp:sp modelId="{52B5BA1A-C602-4FB2-B633-CA1522B50CF9}">
      <dsp:nvSpPr>
        <dsp:cNvPr id="0" name=""/>
        <dsp:cNvSpPr/>
      </dsp:nvSpPr>
      <dsp:spPr>
        <a:xfrm>
          <a:off x="2042279" y="4998371"/>
          <a:ext cx="1328347" cy="334741"/>
        </a:xfrm>
        <a:prstGeom prst="rect">
          <a:avLst/>
        </a:prstGeom>
        <a:gradFill rotWithShape="0">
          <a:gsLst>
            <a:gs pos="0">
              <a:schemeClr val="accent4">
                <a:hueOff val="0"/>
                <a:satOff val="0"/>
                <a:lumOff val="0"/>
                <a:alphaOff val="0"/>
                <a:tint val="35000"/>
                <a:satMod val="253000"/>
              </a:schemeClr>
            </a:gs>
            <a:gs pos="50000">
              <a:schemeClr val="accent4">
                <a:hueOff val="0"/>
                <a:satOff val="0"/>
                <a:lumOff val="0"/>
                <a:alphaOff val="0"/>
                <a:tint val="42000"/>
                <a:satMod val="255000"/>
              </a:schemeClr>
            </a:gs>
            <a:gs pos="97000">
              <a:schemeClr val="accent4">
                <a:hueOff val="0"/>
                <a:satOff val="0"/>
                <a:lumOff val="0"/>
                <a:alphaOff val="0"/>
                <a:tint val="53000"/>
                <a:satMod val="260000"/>
              </a:schemeClr>
            </a:gs>
            <a:gs pos="100000">
              <a:schemeClr val="accent4">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Race</a:t>
          </a:r>
          <a:endParaRPr lang="en-US" sz="2000" kern="1200" dirty="0">
            <a:latin typeface="Times New Roman" pitchFamily="18" charset="0"/>
            <a:cs typeface="Times New Roman" pitchFamily="18" charset="0"/>
          </a:endParaRPr>
        </a:p>
      </dsp:txBody>
      <dsp:txXfrm>
        <a:off x="2042279" y="4998371"/>
        <a:ext cx="1328347" cy="334741"/>
      </dsp:txXfrm>
    </dsp:sp>
    <dsp:sp modelId="{FC38B91E-1F3B-42A3-8EFD-41B386278B8E}">
      <dsp:nvSpPr>
        <dsp:cNvPr id="0" name=""/>
        <dsp:cNvSpPr/>
      </dsp:nvSpPr>
      <dsp:spPr>
        <a:xfrm>
          <a:off x="2042279" y="5417490"/>
          <a:ext cx="1342241" cy="449072"/>
        </a:xfrm>
        <a:prstGeom prst="rect">
          <a:avLst/>
        </a:prstGeom>
        <a:gradFill rotWithShape="0">
          <a:gsLst>
            <a:gs pos="0">
              <a:schemeClr val="accent4">
                <a:hueOff val="0"/>
                <a:satOff val="0"/>
                <a:lumOff val="0"/>
                <a:alphaOff val="0"/>
                <a:tint val="35000"/>
                <a:satMod val="253000"/>
              </a:schemeClr>
            </a:gs>
            <a:gs pos="50000">
              <a:schemeClr val="accent4">
                <a:hueOff val="0"/>
                <a:satOff val="0"/>
                <a:lumOff val="0"/>
                <a:alphaOff val="0"/>
                <a:tint val="42000"/>
                <a:satMod val="255000"/>
              </a:schemeClr>
            </a:gs>
            <a:gs pos="97000">
              <a:schemeClr val="accent4">
                <a:hueOff val="0"/>
                <a:satOff val="0"/>
                <a:lumOff val="0"/>
                <a:alphaOff val="0"/>
                <a:tint val="53000"/>
                <a:satMod val="260000"/>
              </a:schemeClr>
            </a:gs>
            <a:gs pos="100000">
              <a:schemeClr val="accent4">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Nationality</a:t>
          </a:r>
          <a:endParaRPr lang="en-US" sz="2000" kern="1200" dirty="0">
            <a:latin typeface="Times New Roman" pitchFamily="18" charset="0"/>
            <a:cs typeface="Times New Roman" pitchFamily="18" charset="0"/>
          </a:endParaRPr>
        </a:p>
      </dsp:txBody>
      <dsp:txXfrm>
        <a:off x="2042279" y="5417490"/>
        <a:ext cx="1342241" cy="449072"/>
      </dsp:txXfrm>
    </dsp:sp>
    <dsp:sp modelId="{C6C79E2E-2051-4804-9428-67A530FADDA0}">
      <dsp:nvSpPr>
        <dsp:cNvPr id="0" name=""/>
        <dsp:cNvSpPr/>
      </dsp:nvSpPr>
      <dsp:spPr>
        <a:xfrm>
          <a:off x="3429002" y="1447799"/>
          <a:ext cx="1816026" cy="593174"/>
        </a:xfrm>
        <a:prstGeom prst="rect">
          <a:avLst/>
        </a:prstGeom>
        <a:gradFill rotWithShape="0">
          <a:gsLst>
            <a:gs pos="0">
              <a:schemeClr val="accent3">
                <a:hueOff val="0"/>
                <a:satOff val="0"/>
                <a:lumOff val="0"/>
                <a:alphaOff val="0"/>
                <a:tint val="35000"/>
                <a:satMod val="253000"/>
              </a:schemeClr>
            </a:gs>
            <a:gs pos="50000">
              <a:schemeClr val="accent3">
                <a:hueOff val="0"/>
                <a:satOff val="0"/>
                <a:lumOff val="0"/>
                <a:alphaOff val="0"/>
                <a:tint val="42000"/>
                <a:satMod val="255000"/>
              </a:schemeClr>
            </a:gs>
            <a:gs pos="97000">
              <a:schemeClr val="accent3">
                <a:hueOff val="0"/>
                <a:satOff val="0"/>
                <a:lumOff val="0"/>
                <a:alphaOff val="0"/>
                <a:tint val="53000"/>
                <a:satMod val="260000"/>
              </a:schemeClr>
            </a:gs>
            <a:gs pos="100000">
              <a:schemeClr val="accent3">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Psychographic</a:t>
          </a:r>
          <a:endParaRPr lang="en-US" sz="2000" kern="1200" dirty="0">
            <a:latin typeface="Times New Roman" pitchFamily="18" charset="0"/>
            <a:cs typeface="Times New Roman" pitchFamily="18" charset="0"/>
          </a:endParaRPr>
        </a:p>
      </dsp:txBody>
      <dsp:txXfrm>
        <a:off x="3429002" y="1447799"/>
        <a:ext cx="1816026" cy="593174"/>
      </dsp:txXfrm>
    </dsp:sp>
    <dsp:sp modelId="{C245BB06-44A2-47D1-BAC4-B8C18D006CD0}">
      <dsp:nvSpPr>
        <dsp:cNvPr id="0" name=""/>
        <dsp:cNvSpPr/>
      </dsp:nvSpPr>
      <dsp:spPr>
        <a:xfrm>
          <a:off x="3780157" y="2079994"/>
          <a:ext cx="1101642" cy="353485"/>
        </a:xfrm>
        <a:prstGeom prst="rect">
          <a:avLst/>
        </a:prstGeom>
        <a:gradFill rotWithShape="0">
          <a:gsLst>
            <a:gs pos="0">
              <a:schemeClr val="accent4">
                <a:hueOff val="0"/>
                <a:satOff val="0"/>
                <a:lumOff val="0"/>
                <a:alphaOff val="0"/>
                <a:tint val="35000"/>
                <a:satMod val="253000"/>
              </a:schemeClr>
            </a:gs>
            <a:gs pos="50000">
              <a:schemeClr val="accent4">
                <a:hueOff val="0"/>
                <a:satOff val="0"/>
                <a:lumOff val="0"/>
                <a:alphaOff val="0"/>
                <a:tint val="42000"/>
                <a:satMod val="255000"/>
              </a:schemeClr>
            </a:gs>
            <a:gs pos="97000">
              <a:schemeClr val="accent4">
                <a:hueOff val="0"/>
                <a:satOff val="0"/>
                <a:lumOff val="0"/>
                <a:alphaOff val="0"/>
                <a:tint val="53000"/>
                <a:satMod val="260000"/>
              </a:schemeClr>
            </a:gs>
            <a:gs pos="100000">
              <a:schemeClr val="accent4">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Lifestyle</a:t>
          </a:r>
          <a:endParaRPr lang="en-US" sz="2000" kern="1200" dirty="0">
            <a:latin typeface="Times New Roman" pitchFamily="18" charset="0"/>
            <a:cs typeface="Times New Roman" pitchFamily="18" charset="0"/>
          </a:endParaRPr>
        </a:p>
      </dsp:txBody>
      <dsp:txXfrm>
        <a:off x="3780157" y="2079994"/>
        <a:ext cx="1101642" cy="353485"/>
      </dsp:txXfrm>
    </dsp:sp>
    <dsp:sp modelId="{30C00B9D-6C8E-41CF-B980-DC79716FF1C0}">
      <dsp:nvSpPr>
        <dsp:cNvPr id="0" name=""/>
        <dsp:cNvSpPr/>
      </dsp:nvSpPr>
      <dsp:spPr>
        <a:xfrm>
          <a:off x="3854473" y="2600214"/>
          <a:ext cx="1438933" cy="626782"/>
        </a:xfrm>
        <a:prstGeom prst="rect">
          <a:avLst/>
        </a:prstGeom>
        <a:gradFill rotWithShape="0">
          <a:gsLst>
            <a:gs pos="0">
              <a:schemeClr val="accent4">
                <a:hueOff val="0"/>
                <a:satOff val="0"/>
                <a:lumOff val="0"/>
                <a:alphaOff val="0"/>
                <a:tint val="35000"/>
                <a:satMod val="253000"/>
              </a:schemeClr>
            </a:gs>
            <a:gs pos="50000">
              <a:schemeClr val="accent4">
                <a:hueOff val="0"/>
                <a:satOff val="0"/>
                <a:lumOff val="0"/>
                <a:alphaOff val="0"/>
                <a:tint val="42000"/>
                <a:satMod val="255000"/>
              </a:schemeClr>
            </a:gs>
            <a:gs pos="97000">
              <a:schemeClr val="accent4">
                <a:hueOff val="0"/>
                <a:satOff val="0"/>
                <a:lumOff val="0"/>
                <a:alphaOff val="0"/>
                <a:tint val="53000"/>
                <a:satMod val="260000"/>
              </a:schemeClr>
            </a:gs>
            <a:gs pos="100000">
              <a:schemeClr val="accent4">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Personality</a:t>
          </a:r>
          <a:endParaRPr lang="en-US" sz="2000" kern="1200" dirty="0">
            <a:latin typeface="Times New Roman" pitchFamily="18" charset="0"/>
            <a:cs typeface="Times New Roman" pitchFamily="18" charset="0"/>
          </a:endParaRPr>
        </a:p>
      </dsp:txBody>
      <dsp:txXfrm>
        <a:off x="3854473" y="2600214"/>
        <a:ext cx="1438933" cy="626782"/>
      </dsp:txXfrm>
    </dsp:sp>
    <dsp:sp modelId="{5F820C86-78F4-4F58-B1F0-F06708BC494E}">
      <dsp:nvSpPr>
        <dsp:cNvPr id="0" name=""/>
        <dsp:cNvSpPr/>
      </dsp:nvSpPr>
      <dsp:spPr>
        <a:xfrm>
          <a:off x="3854473" y="3279256"/>
          <a:ext cx="1511919" cy="711848"/>
        </a:xfrm>
        <a:prstGeom prst="rect">
          <a:avLst/>
        </a:prstGeom>
        <a:gradFill rotWithShape="0">
          <a:gsLst>
            <a:gs pos="0">
              <a:schemeClr val="accent4">
                <a:hueOff val="0"/>
                <a:satOff val="0"/>
                <a:lumOff val="0"/>
                <a:alphaOff val="0"/>
                <a:tint val="35000"/>
                <a:satMod val="253000"/>
              </a:schemeClr>
            </a:gs>
            <a:gs pos="50000">
              <a:schemeClr val="accent4">
                <a:hueOff val="0"/>
                <a:satOff val="0"/>
                <a:lumOff val="0"/>
                <a:alphaOff val="0"/>
                <a:tint val="42000"/>
                <a:satMod val="255000"/>
              </a:schemeClr>
            </a:gs>
            <a:gs pos="97000">
              <a:schemeClr val="accent4">
                <a:hueOff val="0"/>
                <a:satOff val="0"/>
                <a:lumOff val="0"/>
                <a:alphaOff val="0"/>
                <a:tint val="53000"/>
                <a:satMod val="260000"/>
              </a:schemeClr>
            </a:gs>
            <a:gs pos="100000">
              <a:schemeClr val="accent4">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Values</a:t>
          </a:r>
          <a:endParaRPr lang="en-US" sz="2000" kern="1200" dirty="0">
            <a:latin typeface="Times New Roman" pitchFamily="18" charset="0"/>
            <a:cs typeface="Times New Roman" pitchFamily="18" charset="0"/>
          </a:endParaRPr>
        </a:p>
      </dsp:txBody>
      <dsp:txXfrm>
        <a:off x="3854473" y="3279256"/>
        <a:ext cx="1511919" cy="711848"/>
      </dsp:txXfrm>
    </dsp:sp>
    <dsp:sp modelId="{FA58628F-0030-4D41-B01E-8F9EB2C1BD4B}">
      <dsp:nvSpPr>
        <dsp:cNvPr id="0" name=""/>
        <dsp:cNvSpPr/>
      </dsp:nvSpPr>
      <dsp:spPr>
        <a:xfrm>
          <a:off x="4495800" y="721952"/>
          <a:ext cx="3119911" cy="502846"/>
        </a:xfrm>
        <a:prstGeom prst="rect">
          <a:avLst/>
        </a:prstGeom>
        <a:gradFill rotWithShape="0">
          <a:gsLst>
            <a:gs pos="0">
              <a:schemeClr val="accent2">
                <a:hueOff val="0"/>
                <a:satOff val="0"/>
                <a:lumOff val="0"/>
                <a:alphaOff val="0"/>
                <a:tint val="35000"/>
                <a:satMod val="253000"/>
              </a:schemeClr>
            </a:gs>
            <a:gs pos="50000">
              <a:schemeClr val="accent2">
                <a:hueOff val="0"/>
                <a:satOff val="0"/>
                <a:lumOff val="0"/>
                <a:alphaOff val="0"/>
                <a:tint val="42000"/>
                <a:satMod val="255000"/>
              </a:schemeClr>
            </a:gs>
            <a:gs pos="97000">
              <a:schemeClr val="accent2">
                <a:hueOff val="0"/>
                <a:satOff val="0"/>
                <a:lumOff val="0"/>
                <a:alphaOff val="0"/>
                <a:tint val="53000"/>
                <a:satMod val="260000"/>
              </a:schemeClr>
            </a:gs>
            <a:gs pos="100000">
              <a:schemeClr val="accent2">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i="1" kern="1200" dirty="0" smtClean="0">
              <a:latin typeface="Times New Roman" pitchFamily="18" charset="0"/>
              <a:cs typeface="Times New Roman" pitchFamily="18" charset="0"/>
            </a:rPr>
            <a:t>On the basis of consumer responses</a:t>
          </a:r>
          <a:endParaRPr lang="en-US" sz="2000" b="1" i="1" kern="1200" dirty="0">
            <a:latin typeface="Times New Roman" pitchFamily="18" charset="0"/>
            <a:cs typeface="Times New Roman" pitchFamily="18" charset="0"/>
          </a:endParaRPr>
        </a:p>
      </dsp:txBody>
      <dsp:txXfrm>
        <a:off x="4495800" y="721952"/>
        <a:ext cx="3119911" cy="502846"/>
      </dsp:txXfrm>
    </dsp:sp>
    <dsp:sp modelId="{2510BE48-7BB0-42F0-A753-495FD0F225D7}">
      <dsp:nvSpPr>
        <dsp:cNvPr id="0" name=""/>
        <dsp:cNvSpPr/>
      </dsp:nvSpPr>
      <dsp:spPr>
        <a:xfrm>
          <a:off x="5410198" y="1371601"/>
          <a:ext cx="1753550" cy="607430"/>
        </a:xfrm>
        <a:prstGeom prst="rect">
          <a:avLst/>
        </a:prstGeom>
        <a:gradFill rotWithShape="0">
          <a:gsLst>
            <a:gs pos="0">
              <a:schemeClr val="accent3">
                <a:hueOff val="0"/>
                <a:satOff val="0"/>
                <a:lumOff val="0"/>
                <a:alphaOff val="0"/>
                <a:tint val="35000"/>
                <a:satMod val="253000"/>
              </a:schemeClr>
            </a:gs>
            <a:gs pos="50000">
              <a:schemeClr val="accent3">
                <a:hueOff val="0"/>
                <a:satOff val="0"/>
                <a:lumOff val="0"/>
                <a:alphaOff val="0"/>
                <a:tint val="42000"/>
                <a:satMod val="255000"/>
              </a:schemeClr>
            </a:gs>
            <a:gs pos="97000">
              <a:schemeClr val="accent3">
                <a:hueOff val="0"/>
                <a:satOff val="0"/>
                <a:lumOff val="0"/>
                <a:alphaOff val="0"/>
                <a:tint val="53000"/>
                <a:satMod val="260000"/>
              </a:schemeClr>
            </a:gs>
            <a:gs pos="100000">
              <a:schemeClr val="accent3">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Behavioural</a:t>
          </a:r>
          <a:endParaRPr lang="en-US" sz="2000" kern="1200" dirty="0">
            <a:latin typeface="Times New Roman" pitchFamily="18" charset="0"/>
            <a:cs typeface="Times New Roman" pitchFamily="18" charset="0"/>
          </a:endParaRPr>
        </a:p>
      </dsp:txBody>
      <dsp:txXfrm>
        <a:off x="5410198" y="1371601"/>
        <a:ext cx="1753550" cy="607430"/>
      </dsp:txXfrm>
    </dsp:sp>
    <dsp:sp modelId="{F4E1EDD8-271E-4560-ABE6-13424650AB3E}">
      <dsp:nvSpPr>
        <dsp:cNvPr id="0" name=""/>
        <dsp:cNvSpPr/>
      </dsp:nvSpPr>
      <dsp:spPr>
        <a:xfrm>
          <a:off x="5715001" y="2057401"/>
          <a:ext cx="1293599" cy="444745"/>
        </a:xfrm>
        <a:prstGeom prst="rect">
          <a:avLst/>
        </a:prstGeom>
        <a:gradFill rotWithShape="0">
          <a:gsLst>
            <a:gs pos="0">
              <a:schemeClr val="accent4">
                <a:hueOff val="0"/>
                <a:satOff val="0"/>
                <a:lumOff val="0"/>
                <a:alphaOff val="0"/>
                <a:tint val="35000"/>
                <a:satMod val="253000"/>
              </a:schemeClr>
            </a:gs>
            <a:gs pos="50000">
              <a:schemeClr val="accent4">
                <a:hueOff val="0"/>
                <a:satOff val="0"/>
                <a:lumOff val="0"/>
                <a:alphaOff val="0"/>
                <a:tint val="42000"/>
                <a:satMod val="255000"/>
              </a:schemeClr>
            </a:gs>
            <a:gs pos="97000">
              <a:schemeClr val="accent4">
                <a:hueOff val="0"/>
                <a:satOff val="0"/>
                <a:lumOff val="0"/>
                <a:alphaOff val="0"/>
                <a:tint val="53000"/>
                <a:satMod val="260000"/>
              </a:schemeClr>
            </a:gs>
            <a:gs pos="100000">
              <a:schemeClr val="accent4">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Occasions</a:t>
          </a:r>
          <a:endParaRPr lang="en-US" sz="2000" kern="1200" dirty="0">
            <a:latin typeface="Times New Roman" pitchFamily="18" charset="0"/>
            <a:cs typeface="Times New Roman" pitchFamily="18" charset="0"/>
          </a:endParaRPr>
        </a:p>
      </dsp:txBody>
      <dsp:txXfrm>
        <a:off x="5715001" y="2057401"/>
        <a:ext cx="1293599" cy="444745"/>
      </dsp:txXfrm>
    </dsp:sp>
    <dsp:sp modelId="{CCBA34E8-0CC8-4D25-8EDD-BE7CD40CCAD0}">
      <dsp:nvSpPr>
        <dsp:cNvPr id="0" name=""/>
        <dsp:cNvSpPr/>
      </dsp:nvSpPr>
      <dsp:spPr>
        <a:xfrm>
          <a:off x="5715001" y="2514600"/>
          <a:ext cx="1293599" cy="315346"/>
        </a:xfrm>
        <a:prstGeom prst="rect">
          <a:avLst/>
        </a:prstGeom>
        <a:gradFill rotWithShape="0">
          <a:gsLst>
            <a:gs pos="0">
              <a:schemeClr val="accent4">
                <a:hueOff val="0"/>
                <a:satOff val="0"/>
                <a:lumOff val="0"/>
                <a:alphaOff val="0"/>
                <a:tint val="35000"/>
                <a:satMod val="253000"/>
              </a:schemeClr>
            </a:gs>
            <a:gs pos="50000">
              <a:schemeClr val="accent4">
                <a:hueOff val="0"/>
                <a:satOff val="0"/>
                <a:lumOff val="0"/>
                <a:alphaOff val="0"/>
                <a:tint val="42000"/>
                <a:satMod val="255000"/>
              </a:schemeClr>
            </a:gs>
            <a:gs pos="97000">
              <a:schemeClr val="accent4">
                <a:hueOff val="0"/>
                <a:satOff val="0"/>
                <a:lumOff val="0"/>
                <a:alphaOff val="0"/>
                <a:tint val="53000"/>
                <a:satMod val="260000"/>
              </a:schemeClr>
            </a:gs>
            <a:gs pos="100000">
              <a:schemeClr val="accent4">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Benefits</a:t>
          </a:r>
          <a:endParaRPr lang="en-US" sz="2000" kern="1200" dirty="0">
            <a:latin typeface="Times New Roman" pitchFamily="18" charset="0"/>
            <a:cs typeface="Times New Roman" pitchFamily="18" charset="0"/>
          </a:endParaRPr>
        </a:p>
      </dsp:txBody>
      <dsp:txXfrm>
        <a:off x="5715001" y="2514600"/>
        <a:ext cx="1293599" cy="315346"/>
      </dsp:txXfrm>
    </dsp:sp>
    <dsp:sp modelId="{B454AFC9-ED38-4D39-A00F-202B90FEBC2E}">
      <dsp:nvSpPr>
        <dsp:cNvPr id="0" name=""/>
        <dsp:cNvSpPr/>
      </dsp:nvSpPr>
      <dsp:spPr>
        <a:xfrm>
          <a:off x="5704309" y="2842676"/>
          <a:ext cx="1285093" cy="444743"/>
        </a:xfrm>
        <a:prstGeom prst="rect">
          <a:avLst/>
        </a:prstGeom>
        <a:gradFill rotWithShape="0">
          <a:gsLst>
            <a:gs pos="0">
              <a:schemeClr val="accent4">
                <a:hueOff val="0"/>
                <a:satOff val="0"/>
                <a:lumOff val="0"/>
                <a:alphaOff val="0"/>
                <a:tint val="35000"/>
                <a:satMod val="253000"/>
              </a:schemeClr>
            </a:gs>
            <a:gs pos="50000">
              <a:schemeClr val="accent4">
                <a:hueOff val="0"/>
                <a:satOff val="0"/>
                <a:lumOff val="0"/>
                <a:alphaOff val="0"/>
                <a:tint val="42000"/>
                <a:satMod val="255000"/>
              </a:schemeClr>
            </a:gs>
            <a:gs pos="97000">
              <a:schemeClr val="accent4">
                <a:hueOff val="0"/>
                <a:satOff val="0"/>
                <a:lumOff val="0"/>
                <a:alphaOff val="0"/>
                <a:tint val="53000"/>
                <a:satMod val="260000"/>
              </a:schemeClr>
            </a:gs>
            <a:gs pos="100000">
              <a:schemeClr val="accent4">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User</a:t>
          </a:r>
          <a:r>
            <a:rPr lang="en-US" sz="2000" kern="1200" dirty="0" smtClean="0"/>
            <a:t> </a:t>
          </a:r>
          <a:r>
            <a:rPr lang="en-US" sz="2000" kern="1200" dirty="0" smtClean="0">
              <a:latin typeface="Times New Roman" pitchFamily="18" charset="0"/>
              <a:cs typeface="Times New Roman" pitchFamily="18" charset="0"/>
            </a:rPr>
            <a:t>Status</a:t>
          </a:r>
          <a:r>
            <a:rPr lang="en-US" sz="2000" kern="1200" dirty="0" smtClean="0"/>
            <a:t> </a:t>
          </a:r>
          <a:endParaRPr lang="en-US" sz="2000" kern="1200" dirty="0"/>
        </a:p>
      </dsp:txBody>
      <dsp:txXfrm>
        <a:off x="5704309" y="2842676"/>
        <a:ext cx="1285093" cy="444743"/>
      </dsp:txXfrm>
    </dsp:sp>
    <dsp:sp modelId="{B2A7479A-F69E-4147-B24E-EBEEDC98AAF8}">
      <dsp:nvSpPr>
        <dsp:cNvPr id="0" name=""/>
        <dsp:cNvSpPr/>
      </dsp:nvSpPr>
      <dsp:spPr>
        <a:xfrm>
          <a:off x="5704309" y="3371796"/>
          <a:ext cx="1293599" cy="426943"/>
        </a:xfrm>
        <a:prstGeom prst="rect">
          <a:avLst/>
        </a:prstGeom>
        <a:gradFill rotWithShape="0">
          <a:gsLst>
            <a:gs pos="0">
              <a:schemeClr val="accent4">
                <a:hueOff val="0"/>
                <a:satOff val="0"/>
                <a:lumOff val="0"/>
                <a:alphaOff val="0"/>
                <a:tint val="35000"/>
                <a:satMod val="253000"/>
              </a:schemeClr>
            </a:gs>
            <a:gs pos="50000">
              <a:schemeClr val="accent4">
                <a:hueOff val="0"/>
                <a:satOff val="0"/>
                <a:lumOff val="0"/>
                <a:alphaOff val="0"/>
                <a:tint val="42000"/>
                <a:satMod val="255000"/>
              </a:schemeClr>
            </a:gs>
            <a:gs pos="97000">
              <a:schemeClr val="accent4">
                <a:hueOff val="0"/>
                <a:satOff val="0"/>
                <a:lumOff val="0"/>
                <a:alphaOff val="0"/>
                <a:tint val="53000"/>
                <a:satMod val="260000"/>
              </a:schemeClr>
            </a:gs>
            <a:gs pos="100000">
              <a:schemeClr val="accent4">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Usage Rate</a:t>
          </a:r>
          <a:endParaRPr lang="en-US" sz="2000" kern="1200" dirty="0">
            <a:latin typeface="Times New Roman" pitchFamily="18" charset="0"/>
            <a:cs typeface="Times New Roman" pitchFamily="18" charset="0"/>
          </a:endParaRPr>
        </a:p>
      </dsp:txBody>
      <dsp:txXfrm>
        <a:off x="5704309" y="3371796"/>
        <a:ext cx="1293599" cy="426943"/>
      </dsp:txXfrm>
    </dsp:sp>
    <dsp:sp modelId="{AF3E25F4-5E8B-439D-9F3C-18E0512881DE}">
      <dsp:nvSpPr>
        <dsp:cNvPr id="0" name=""/>
        <dsp:cNvSpPr/>
      </dsp:nvSpPr>
      <dsp:spPr>
        <a:xfrm>
          <a:off x="5704309" y="3883116"/>
          <a:ext cx="1305207" cy="593377"/>
        </a:xfrm>
        <a:prstGeom prst="rect">
          <a:avLst/>
        </a:prstGeom>
        <a:gradFill rotWithShape="0">
          <a:gsLst>
            <a:gs pos="0">
              <a:schemeClr val="accent4">
                <a:hueOff val="0"/>
                <a:satOff val="0"/>
                <a:lumOff val="0"/>
                <a:alphaOff val="0"/>
                <a:tint val="35000"/>
                <a:satMod val="253000"/>
              </a:schemeClr>
            </a:gs>
            <a:gs pos="50000">
              <a:schemeClr val="accent4">
                <a:hueOff val="0"/>
                <a:satOff val="0"/>
                <a:lumOff val="0"/>
                <a:alphaOff val="0"/>
                <a:tint val="42000"/>
                <a:satMod val="255000"/>
              </a:schemeClr>
            </a:gs>
            <a:gs pos="97000">
              <a:schemeClr val="accent4">
                <a:hueOff val="0"/>
                <a:satOff val="0"/>
                <a:lumOff val="0"/>
                <a:alphaOff val="0"/>
                <a:tint val="53000"/>
                <a:satMod val="260000"/>
              </a:schemeClr>
            </a:gs>
            <a:gs pos="100000">
              <a:schemeClr val="accent4">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Loyalty </a:t>
          </a:r>
          <a:r>
            <a:rPr lang="en-US" sz="2000" kern="1200" dirty="0" smtClean="0">
              <a:latin typeface="Times New Roman" pitchFamily="18" charset="0"/>
              <a:cs typeface="Times New Roman" pitchFamily="18" charset="0"/>
            </a:rPr>
            <a:t>Status</a:t>
          </a:r>
          <a:endParaRPr lang="en-US" sz="2000" kern="1200" dirty="0">
            <a:latin typeface="Times New Roman" pitchFamily="18" charset="0"/>
            <a:cs typeface="Times New Roman" pitchFamily="18" charset="0"/>
          </a:endParaRPr>
        </a:p>
      </dsp:txBody>
      <dsp:txXfrm>
        <a:off x="5704309" y="3883116"/>
        <a:ext cx="1305207" cy="593377"/>
      </dsp:txXfrm>
    </dsp:sp>
    <dsp:sp modelId="{0BA509FA-DD0F-442F-8D8B-202AF8B201AF}">
      <dsp:nvSpPr>
        <dsp:cNvPr id="0" name=""/>
        <dsp:cNvSpPr/>
      </dsp:nvSpPr>
      <dsp:spPr>
        <a:xfrm>
          <a:off x="5704309" y="4560871"/>
          <a:ext cx="1433729" cy="426941"/>
        </a:xfrm>
        <a:prstGeom prst="rect">
          <a:avLst/>
        </a:prstGeom>
        <a:gradFill rotWithShape="0">
          <a:gsLst>
            <a:gs pos="0">
              <a:schemeClr val="accent4">
                <a:hueOff val="0"/>
                <a:satOff val="0"/>
                <a:lumOff val="0"/>
                <a:alphaOff val="0"/>
                <a:tint val="35000"/>
                <a:satMod val="253000"/>
              </a:schemeClr>
            </a:gs>
            <a:gs pos="50000">
              <a:schemeClr val="accent4">
                <a:hueOff val="0"/>
                <a:satOff val="0"/>
                <a:lumOff val="0"/>
                <a:alphaOff val="0"/>
                <a:tint val="42000"/>
                <a:satMod val="255000"/>
              </a:schemeClr>
            </a:gs>
            <a:gs pos="97000">
              <a:schemeClr val="accent4">
                <a:hueOff val="0"/>
                <a:satOff val="0"/>
                <a:lumOff val="0"/>
                <a:alphaOff val="0"/>
                <a:tint val="53000"/>
                <a:satMod val="260000"/>
              </a:schemeClr>
            </a:gs>
            <a:gs pos="100000">
              <a:schemeClr val="accent4">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Attitude</a:t>
          </a:r>
          <a:endParaRPr lang="en-US" sz="2000" kern="1200" dirty="0">
            <a:latin typeface="Times New Roman" pitchFamily="18" charset="0"/>
            <a:cs typeface="Times New Roman" pitchFamily="18" charset="0"/>
          </a:endParaRPr>
        </a:p>
      </dsp:txBody>
      <dsp:txXfrm>
        <a:off x="5704309" y="4560871"/>
        <a:ext cx="1433729" cy="426941"/>
      </dsp:txXfrm>
    </dsp:sp>
    <dsp:sp modelId="{DFC6C6AB-4240-4FB9-8F6D-E6317D0B5475}">
      <dsp:nvSpPr>
        <dsp:cNvPr id="0" name=""/>
        <dsp:cNvSpPr/>
      </dsp:nvSpPr>
      <dsp:spPr>
        <a:xfrm>
          <a:off x="5704309" y="5072189"/>
          <a:ext cx="2138450" cy="679614"/>
        </a:xfrm>
        <a:prstGeom prst="rect">
          <a:avLst/>
        </a:prstGeom>
        <a:gradFill rotWithShape="0">
          <a:gsLst>
            <a:gs pos="0">
              <a:schemeClr val="accent4">
                <a:hueOff val="0"/>
                <a:satOff val="0"/>
                <a:lumOff val="0"/>
                <a:alphaOff val="0"/>
                <a:tint val="35000"/>
                <a:satMod val="253000"/>
              </a:schemeClr>
            </a:gs>
            <a:gs pos="50000">
              <a:schemeClr val="accent4">
                <a:hueOff val="0"/>
                <a:satOff val="0"/>
                <a:lumOff val="0"/>
                <a:alphaOff val="0"/>
                <a:tint val="42000"/>
                <a:satMod val="255000"/>
              </a:schemeClr>
            </a:gs>
            <a:gs pos="97000">
              <a:schemeClr val="accent4">
                <a:hueOff val="0"/>
                <a:satOff val="0"/>
                <a:lumOff val="0"/>
                <a:alphaOff val="0"/>
                <a:tint val="53000"/>
                <a:satMod val="260000"/>
              </a:schemeClr>
            </a:gs>
            <a:gs pos="100000">
              <a:schemeClr val="accent4">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Buyer Readiness Stage</a:t>
          </a:r>
          <a:endParaRPr lang="en-US" sz="2000" kern="1200" dirty="0">
            <a:latin typeface="Times New Roman" pitchFamily="18" charset="0"/>
            <a:cs typeface="Times New Roman" pitchFamily="18" charset="0"/>
          </a:endParaRPr>
        </a:p>
      </dsp:txBody>
      <dsp:txXfrm>
        <a:off x="5704309" y="5072189"/>
        <a:ext cx="2138450" cy="67961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2C7DA10D-6528-4281-8F85-C9F8E16F9D8C}" type="datetimeFigureOut">
              <a:rPr lang="en-US" smtClean="0"/>
              <a:pPr/>
              <a:t>4/9/2020</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E6B59772-AE89-48E1-8130-79DFC35075EF}"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C7DA10D-6528-4281-8F85-C9F8E16F9D8C}" type="datetimeFigureOut">
              <a:rPr lang="en-US" smtClean="0"/>
              <a:pPr/>
              <a:t>4/9/2020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6B59772-AE89-48E1-8130-79DFC35075E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C7DA10D-6528-4281-8F85-C9F8E16F9D8C}" type="datetimeFigureOut">
              <a:rPr lang="en-US" smtClean="0"/>
              <a:pPr/>
              <a:t>4/9/2020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6B59772-AE89-48E1-8130-79DFC35075E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C7DA10D-6528-4281-8F85-C9F8E16F9D8C}" type="datetimeFigureOut">
              <a:rPr lang="en-US" smtClean="0"/>
              <a:pPr/>
              <a:t>4/9/2020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6B59772-AE89-48E1-8130-79DFC35075E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C7DA10D-6528-4281-8F85-C9F8E16F9D8C}" type="datetimeFigureOut">
              <a:rPr lang="en-US" smtClean="0"/>
              <a:pPr/>
              <a:t>4/9/2020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6B59772-AE89-48E1-8130-79DFC35075EF}"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C7DA10D-6528-4281-8F85-C9F8E16F9D8C}" type="datetimeFigureOut">
              <a:rPr lang="en-US" smtClean="0"/>
              <a:pPr/>
              <a:t>4/9/2020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E6B59772-AE89-48E1-8130-79DFC35075E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C7DA10D-6528-4281-8F85-C9F8E16F9D8C}" type="datetimeFigureOut">
              <a:rPr lang="en-US" smtClean="0"/>
              <a:pPr/>
              <a:t>4/9/2020</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E6B59772-AE89-48E1-8130-79DFC35075E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C7DA10D-6528-4281-8F85-C9F8E16F9D8C}" type="datetimeFigureOut">
              <a:rPr lang="en-US" smtClean="0"/>
              <a:pPr/>
              <a:t>4/9/2020</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E6B59772-AE89-48E1-8130-79DFC35075E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2C7DA10D-6528-4281-8F85-C9F8E16F9D8C}" type="datetimeFigureOut">
              <a:rPr lang="en-US" smtClean="0"/>
              <a:pPr/>
              <a:t>4/9/2020</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E6B59772-AE89-48E1-8130-79DFC35075EF}"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C7DA10D-6528-4281-8F85-C9F8E16F9D8C}" type="datetimeFigureOut">
              <a:rPr lang="en-US" smtClean="0"/>
              <a:pPr/>
              <a:t>4/9/2020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E6B59772-AE89-48E1-8130-79DFC35075E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2C7DA10D-6528-4281-8F85-C9F8E16F9D8C}" type="datetimeFigureOut">
              <a:rPr lang="en-US" smtClean="0"/>
              <a:pPr/>
              <a:t>4/9/2020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E6B59772-AE89-48E1-8130-79DFC35075EF}"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C7DA10D-6528-4281-8F85-C9F8E16F9D8C}" type="datetimeFigureOut">
              <a:rPr lang="en-US" smtClean="0"/>
              <a:pPr/>
              <a:t>4/9/2020</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6B59772-AE89-48E1-8130-79DFC35075EF}"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457200"/>
            <a:ext cx="7772400" cy="838200"/>
          </a:xfrm>
        </p:spPr>
        <p:txBody>
          <a:bodyPr/>
          <a:lstStyle/>
          <a:p>
            <a:r>
              <a:rPr lang="en-US" dirty="0" smtClean="0">
                <a:latin typeface="Algerian" pitchFamily="82" charset="0"/>
              </a:rPr>
              <a:t>MARKETING MANAGEMENT</a:t>
            </a:r>
            <a:endParaRPr lang="en-US" dirty="0"/>
          </a:p>
        </p:txBody>
      </p:sp>
      <p:sp>
        <p:nvSpPr>
          <p:cNvPr id="3" name="Subtitle 2"/>
          <p:cNvSpPr>
            <a:spLocks noGrp="1"/>
          </p:cNvSpPr>
          <p:nvPr>
            <p:ph type="subTitle" idx="1"/>
          </p:nvPr>
        </p:nvSpPr>
        <p:spPr>
          <a:xfrm>
            <a:off x="1143000" y="1752600"/>
            <a:ext cx="6781800" cy="1219200"/>
          </a:xfrm>
        </p:spPr>
        <p:txBody>
          <a:bodyPr>
            <a:noAutofit/>
          </a:bodyPr>
          <a:lstStyle/>
          <a:p>
            <a:r>
              <a:rPr lang="en-US" sz="3600" b="1" dirty="0" smtClean="0">
                <a:solidFill>
                  <a:schemeClr val="tx1"/>
                </a:solidFill>
                <a:latin typeface="Times New Roman" pitchFamily="18" charset="0"/>
                <a:cs typeface="Times New Roman" pitchFamily="18" charset="0"/>
              </a:rPr>
              <a:t>UNIT 2: CONSUMER BEHAVIOUR AND MARKET SEGMENTATION</a:t>
            </a:r>
          </a:p>
          <a:p>
            <a:endParaRPr lang="en-US" sz="3600" dirty="0"/>
          </a:p>
        </p:txBody>
      </p:sp>
      <p:sp>
        <p:nvSpPr>
          <p:cNvPr id="4" name="Rectangle 3"/>
          <p:cNvSpPr/>
          <p:nvPr/>
        </p:nvSpPr>
        <p:spPr>
          <a:xfrm>
            <a:off x="1295400" y="3886200"/>
            <a:ext cx="7543800" cy="2062103"/>
          </a:xfrm>
          <a:prstGeom prst="rect">
            <a:avLst/>
          </a:prstGeom>
        </p:spPr>
        <p:txBody>
          <a:bodyPr wrap="square">
            <a:spAutoFit/>
          </a:bodyPr>
          <a:lstStyle/>
          <a:p>
            <a:r>
              <a:rPr lang="en-US" sz="3200" dirty="0" smtClean="0">
                <a:latin typeface="Times New Roman" pitchFamily="18" charset="0"/>
                <a:cs typeface="Times New Roman" pitchFamily="18" charset="0"/>
              </a:rPr>
              <a:t>PROF. SRIJITA DUTTA</a:t>
            </a:r>
          </a:p>
          <a:p>
            <a:r>
              <a:rPr lang="en-US" sz="3200" dirty="0" smtClean="0">
                <a:latin typeface="Times New Roman" pitchFamily="18" charset="0"/>
                <a:cs typeface="Times New Roman" pitchFamily="18" charset="0"/>
              </a:rPr>
              <a:t>THK JAIN COLLEGE</a:t>
            </a:r>
          </a:p>
          <a:p>
            <a:r>
              <a:rPr lang="en-US" sz="3200" dirty="0" smtClean="0">
                <a:latin typeface="Times New Roman" pitchFamily="18" charset="0"/>
                <a:cs typeface="Times New Roman" pitchFamily="18" charset="0"/>
              </a:rPr>
              <a:t>CLASS- B.COM (HONS and GEN) SEMESTER- II SEC- A and D</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95400" y="2667000"/>
            <a:ext cx="7498080" cy="1143000"/>
          </a:xfrm>
        </p:spPr>
        <p:txBody>
          <a:bodyPr>
            <a:normAutofit/>
          </a:bodyPr>
          <a:lstStyle/>
          <a:p>
            <a:pPr algn="ctr"/>
            <a:r>
              <a:rPr lang="en-US" sz="6600" dirty="0" smtClean="0"/>
              <a:t>Thank You</a:t>
            </a:r>
            <a:endParaRPr lang="en-US" sz="6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457200"/>
            <a:ext cx="9296400" cy="1143000"/>
          </a:xfrm>
        </p:spPr>
        <p:txBody>
          <a:bodyPr>
            <a:noAutofit/>
          </a:bodyPr>
          <a:lstStyle/>
          <a:p>
            <a:pPr algn="ctr"/>
            <a:r>
              <a:rPr lang="en-US" sz="4800" dirty="0" smtClean="0"/>
              <a:t>PART 2 </a:t>
            </a:r>
            <a:br>
              <a:rPr lang="en-US" sz="4800" dirty="0" smtClean="0"/>
            </a:br>
            <a:r>
              <a:rPr lang="en-US" sz="4800" dirty="0" smtClean="0"/>
              <a:t> MARKET SEGMENTATION</a:t>
            </a:r>
            <a:endParaRPr lang="en-US" sz="4800" dirty="0"/>
          </a:p>
        </p:txBody>
      </p:sp>
      <p:sp>
        <p:nvSpPr>
          <p:cNvPr id="1026" name="AutoShape 2" descr="Image result for market segmenta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028" name="AutoShape 4" descr="Image result for market segmenta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030" name="AutoShape 6" descr="Image result for market segmenta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8" name="Picture 7" descr="download.jpg"/>
          <p:cNvPicPr>
            <a:picLocks noChangeAspect="1"/>
          </p:cNvPicPr>
          <p:nvPr/>
        </p:nvPicPr>
        <p:blipFill>
          <a:blip r:embed="rId2" cstate="print"/>
          <a:stretch>
            <a:fillRect/>
          </a:stretch>
        </p:blipFill>
        <p:spPr>
          <a:xfrm>
            <a:off x="1219200" y="2209800"/>
            <a:ext cx="7010400" cy="42672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Target Marketing</a:t>
            </a:r>
            <a:endParaRPr lang="en-US" dirty="0"/>
          </a:p>
        </p:txBody>
      </p:sp>
      <p:sp>
        <p:nvSpPr>
          <p:cNvPr id="4" name="Content Placeholder 3"/>
          <p:cNvSpPr>
            <a:spLocks noGrp="1"/>
          </p:cNvSpPr>
          <p:nvPr>
            <p:ph idx="1"/>
          </p:nvPr>
        </p:nvSpPr>
        <p:spPr>
          <a:xfrm>
            <a:off x="1143000" y="1371600"/>
            <a:ext cx="7498080" cy="4114800"/>
          </a:xfrm>
        </p:spPr>
        <p:txBody>
          <a:bodyPr>
            <a:noAutofit/>
          </a:bodyPr>
          <a:lstStyle/>
          <a:p>
            <a:pPr algn="just">
              <a:buNone/>
            </a:pPr>
            <a:r>
              <a:rPr lang="en-US" sz="2400" dirty="0" smtClean="0">
                <a:latin typeface="Times New Roman" pitchFamily="18" charset="0"/>
                <a:cs typeface="Times New Roman" pitchFamily="18" charset="0"/>
              </a:rPr>
              <a:t>A company cannot serve all customers in a broad market. The customers are too numerous and diverse in their buying requirements. Many companies are embracing </a:t>
            </a:r>
            <a:r>
              <a:rPr lang="en-US" sz="2400" b="1" dirty="0" smtClean="0">
                <a:latin typeface="Times New Roman" pitchFamily="18" charset="0"/>
                <a:cs typeface="Times New Roman" pitchFamily="18" charset="0"/>
              </a:rPr>
              <a:t>Target Marketing</a:t>
            </a:r>
            <a:r>
              <a:rPr lang="en-US" sz="2400" dirty="0" smtClean="0">
                <a:latin typeface="Times New Roman" pitchFamily="18" charset="0"/>
                <a:cs typeface="Times New Roman" pitchFamily="18" charset="0"/>
              </a:rPr>
              <a:t>. Here, sellers distinguish the major market segments and develop products and marketing programs tailored to each. Target Marketing requires marketers to take three  major steps:</a:t>
            </a:r>
          </a:p>
          <a:p>
            <a:pPr algn="just"/>
            <a:r>
              <a:rPr lang="en-US" sz="2400" b="1" dirty="0" smtClean="0">
                <a:latin typeface="Times New Roman" pitchFamily="18" charset="0"/>
                <a:cs typeface="Times New Roman" pitchFamily="18" charset="0"/>
              </a:rPr>
              <a:t>Market Segmentation</a:t>
            </a:r>
          </a:p>
          <a:p>
            <a:pPr algn="just"/>
            <a:r>
              <a:rPr lang="en-US" sz="2400" b="1" dirty="0" smtClean="0">
                <a:latin typeface="Times New Roman" pitchFamily="18" charset="0"/>
                <a:cs typeface="Times New Roman" pitchFamily="18" charset="0"/>
              </a:rPr>
              <a:t>Market Targeting</a:t>
            </a:r>
          </a:p>
          <a:p>
            <a:pPr algn="just"/>
            <a:r>
              <a:rPr lang="en-US" sz="2400" b="1" dirty="0" smtClean="0">
                <a:latin typeface="Times New Roman" pitchFamily="18" charset="0"/>
                <a:cs typeface="Times New Roman" pitchFamily="18" charset="0"/>
              </a:rPr>
              <a:t>Market Positioning</a:t>
            </a:r>
            <a:endParaRPr lang="en-US" sz="2400" b="1" dirty="0">
              <a:latin typeface="Times New Roman" pitchFamily="18" charset="0"/>
              <a:cs typeface="Times New Roman" pitchFamily="18" charset="0"/>
            </a:endParaRPr>
          </a:p>
        </p:txBody>
      </p:sp>
      <p:pic>
        <p:nvPicPr>
          <p:cNvPr id="15362" name="Picture 2" descr="Image result for market segmentation"/>
          <p:cNvPicPr>
            <a:picLocks noChangeAspect="1" noChangeArrowheads="1"/>
          </p:cNvPicPr>
          <p:nvPr/>
        </p:nvPicPr>
        <p:blipFill>
          <a:blip r:embed="rId2" cstate="print"/>
          <a:srcRect/>
          <a:stretch>
            <a:fillRect/>
          </a:stretch>
        </p:blipFill>
        <p:spPr bwMode="auto">
          <a:xfrm>
            <a:off x="4876800" y="4038600"/>
            <a:ext cx="4031488" cy="23622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Segmentation</a:t>
            </a:r>
            <a:endParaRPr lang="en-US" dirty="0"/>
          </a:p>
        </p:txBody>
      </p:sp>
      <p:sp>
        <p:nvSpPr>
          <p:cNvPr id="3" name="Content Placeholder 2"/>
          <p:cNvSpPr>
            <a:spLocks noGrp="1"/>
          </p:cNvSpPr>
          <p:nvPr>
            <p:ph idx="1"/>
          </p:nvPr>
        </p:nvSpPr>
        <p:spPr/>
        <p:txBody>
          <a:bodyPr lIns="91440" rIns="91440">
            <a:normAutofit fontScale="85000" lnSpcReduction="10000"/>
          </a:bodyPr>
          <a:lstStyle/>
          <a:p>
            <a:pPr algn="just">
              <a:buNone/>
            </a:pPr>
            <a:r>
              <a:rPr lang="en-US" b="1" dirty="0" smtClean="0">
                <a:latin typeface="Times New Roman" pitchFamily="18" charset="0"/>
                <a:cs typeface="Times New Roman" pitchFamily="18" charset="0"/>
              </a:rPr>
              <a:t>Segmentation</a:t>
            </a:r>
            <a:r>
              <a:rPr lang="en-US" dirty="0" smtClean="0">
                <a:latin typeface="Times New Roman" pitchFamily="18" charset="0"/>
                <a:cs typeface="Times New Roman" pitchFamily="18" charset="0"/>
              </a:rPr>
              <a:t> is all about </a:t>
            </a:r>
            <a:r>
              <a:rPr lang="en-US" b="1" dirty="0" smtClean="0">
                <a:latin typeface="Times New Roman" pitchFamily="18" charset="0"/>
                <a:cs typeface="Times New Roman" pitchFamily="18" charset="0"/>
              </a:rPr>
              <a:t>dividing the market</a:t>
            </a:r>
            <a:r>
              <a:rPr lang="en-US" dirty="0" smtClean="0">
                <a:latin typeface="Times New Roman" pitchFamily="18" charset="0"/>
                <a:cs typeface="Times New Roman" pitchFamily="18" charset="0"/>
              </a:rPr>
              <a:t>, by grouping together customers with </a:t>
            </a:r>
            <a:r>
              <a:rPr lang="en-US" b="1" dirty="0" smtClean="0">
                <a:latin typeface="Times New Roman" pitchFamily="18" charset="0"/>
                <a:cs typeface="Times New Roman" pitchFamily="18" charset="0"/>
              </a:rPr>
              <a:t>similar tastes and preferences in to one segment</a:t>
            </a:r>
            <a:r>
              <a:rPr lang="en-US" dirty="0" smtClean="0">
                <a:latin typeface="Times New Roman" pitchFamily="18" charset="0"/>
                <a:cs typeface="Times New Roman" pitchFamily="18" charset="0"/>
              </a:rPr>
              <a:t>, to serve it better.</a:t>
            </a:r>
          </a:p>
          <a:p>
            <a:pPr algn="just">
              <a:buNone/>
            </a:pPr>
            <a:r>
              <a:rPr lang="en-US" b="1" dirty="0" smtClean="0">
                <a:latin typeface="Times New Roman" pitchFamily="18" charset="0"/>
                <a:cs typeface="Times New Roman" pitchFamily="18" charset="0"/>
              </a:rPr>
              <a:t>Market segmentation </a:t>
            </a:r>
            <a:r>
              <a:rPr lang="en-US" dirty="0" smtClean="0">
                <a:latin typeface="Times New Roman" pitchFamily="18" charset="0"/>
                <a:cs typeface="Times New Roman" pitchFamily="18" charset="0"/>
              </a:rPr>
              <a:t>is the </a:t>
            </a:r>
            <a:r>
              <a:rPr lang="en-US" b="1" dirty="0" smtClean="0">
                <a:latin typeface="Times New Roman" pitchFamily="18" charset="0"/>
                <a:cs typeface="Times New Roman" pitchFamily="18" charset="0"/>
              </a:rPr>
              <a:t>process of dividing a broad heterogeneous market </a:t>
            </a:r>
            <a:r>
              <a:rPr lang="en-US" dirty="0" smtClean="0">
                <a:latin typeface="Times New Roman" pitchFamily="18" charset="0"/>
                <a:cs typeface="Times New Roman" pitchFamily="18" charset="0"/>
              </a:rPr>
              <a:t>consisting of </a:t>
            </a:r>
            <a:r>
              <a:rPr lang="en-US" b="1" dirty="0" smtClean="0">
                <a:latin typeface="Times New Roman" pitchFamily="18" charset="0"/>
                <a:cs typeface="Times New Roman" pitchFamily="18" charset="0"/>
              </a:rPr>
              <a:t>existing and potential customers </a:t>
            </a:r>
            <a:r>
              <a:rPr lang="en-US" dirty="0" smtClean="0">
                <a:latin typeface="Times New Roman" pitchFamily="18" charset="0"/>
                <a:cs typeface="Times New Roman" pitchFamily="18" charset="0"/>
              </a:rPr>
              <a:t>into a </a:t>
            </a:r>
            <a:r>
              <a:rPr lang="en-US" b="1" dirty="0" smtClean="0">
                <a:latin typeface="Times New Roman" pitchFamily="18" charset="0"/>
                <a:cs typeface="Times New Roman" pitchFamily="18" charset="0"/>
              </a:rPr>
              <a:t>number of homogeneous sub-groups</a:t>
            </a:r>
            <a:r>
              <a:rPr lang="en-US" dirty="0" smtClean="0">
                <a:latin typeface="Times New Roman" pitchFamily="18" charset="0"/>
                <a:cs typeface="Times New Roman" pitchFamily="18" charset="0"/>
              </a:rPr>
              <a:t> on the basis of shared characteristics of customers that is, in </a:t>
            </a:r>
            <a:r>
              <a:rPr lang="en-US" b="1" dirty="0" smtClean="0">
                <a:latin typeface="Times New Roman" pitchFamily="18" charset="0"/>
                <a:cs typeface="Times New Roman" pitchFamily="18" charset="0"/>
              </a:rPr>
              <a:t>respect of similarities </a:t>
            </a:r>
            <a:r>
              <a:rPr lang="en-US" dirty="0" smtClean="0">
                <a:latin typeface="Times New Roman" pitchFamily="18" charset="0"/>
                <a:cs typeface="Times New Roman" pitchFamily="18" charset="0"/>
              </a:rPr>
              <a:t>of </a:t>
            </a:r>
            <a:r>
              <a:rPr lang="en-US" b="1" dirty="0" smtClean="0">
                <a:latin typeface="Times New Roman" pitchFamily="18" charset="0"/>
                <a:cs typeface="Times New Roman" pitchFamily="18" charset="0"/>
              </a:rPr>
              <a:t>their needs, wants, likes, dislikes, attitudes, tastes, preferences, buying pattern, buying abilities, etc.</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04800"/>
            <a:ext cx="7498080" cy="1143000"/>
          </a:xfrm>
        </p:spPr>
        <p:txBody>
          <a:bodyPr>
            <a:normAutofit fontScale="90000"/>
          </a:bodyPr>
          <a:lstStyle/>
          <a:p>
            <a:r>
              <a:rPr lang="en-US" dirty="0" smtClean="0"/>
              <a:t>Importance of Market Segmentation</a:t>
            </a:r>
            <a:endParaRPr lang="en-US" dirty="0"/>
          </a:p>
        </p:txBody>
      </p:sp>
      <p:sp>
        <p:nvSpPr>
          <p:cNvPr id="3" name="Content Placeholder 2"/>
          <p:cNvSpPr>
            <a:spLocks noGrp="1"/>
          </p:cNvSpPr>
          <p:nvPr>
            <p:ph idx="1"/>
          </p:nvPr>
        </p:nvSpPr>
        <p:spPr>
          <a:xfrm>
            <a:off x="1219200" y="1447800"/>
            <a:ext cx="7498080" cy="4800600"/>
          </a:xfrm>
        </p:spPr>
        <p:txBody>
          <a:bodyPr>
            <a:noAutofit/>
          </a:bodyPr>
          <a:lstStyle/>
          <a:p>
            <a:r>
              <a:rPr lang="en-US" sz="2000" dirty="0" smtClean="0">
                <a:latin typeface="Times New Roman" pitchFamily="18" charset="0"/>
                <a:cs typeface="Times New Roman" pitchFamily="18" charset="0"/>
              </a:rPr>
              <a:t>Maximizing customer satisfaction</a:t>
            </a:r>
          </a:p>
          <a:p>
            <a:r>
              <a:rPr lang="en-US" sz="2000" dirty="0" smtClean="0">
                <a:latin typeface="Times New Roman" pitchFamily="18" charset="0"/>
                <a:cs typeface="Times New Roman" pitchFamily="18" charset="0"/>
              </a:rPr>
              <a:t>Effective marketing strategies</a:t>
            </a:r>
          </a:p>
          <a:p>
            <a:r>
              <a:rPr lang="en-US" sz="2000" dirty="0" smtClean="0">
                <a:latin typeface="Times New Roman" pitchFamily="18" charset="0"/>
                <a:cs typeface="Times New Roman" pitchFamily="18" charset="0"/>
              </a:rPr>
              <a:t>Maximum customer satisfaction and good customer relation</a:t>
            </a:r>
          </a:p>
          <a:p>
            <a:r>
              <a:rPr lang="en-US" sz="2000" dirty="0" smtClean="0">
                <a:latin typeface="Times New Roman" pitchFamily="18" charset="0"/>
                <a:cs typeface="Times New Roman" pitchFamily="18" charset="0"/>
              </a:rPr>
              <a:t>Essence of modern marketing</a:t>
            </a:r>
          </a:p>
          <a:p>
            <a:r>
              <a:rPr lang="en-US" sz="2000" dirty="0" smtClean="0">
                <a:latin typeface="Times New Roman" pitchFamily="18" charset="0"/>
                <a:cs typeface="Times New Roman" pitchFamily="18" charset="0"/>
              </a:rPr>
              <a:t>Providing better service</a:t>
            </a:r>
          </a:p>
          <a:p>
            <a:r>
              <a:rPr lang="en-US" sz="2000" dirty="0" smtClean="0">
                <a:latin typeface="Times New Roman" pitchFamily="18" charset="0"/>
                <a:cs typeface="Times New Roman" pitchFamily="18" charset="0"/>
              </a:rPr>
              <a:t>Capturing opportunities in the market</a:t>
            </a:r>
          </a:p>
          <a:p>
            <a:r>
              <a:rPr lang="en-US" sz="2000" dirty="0" smtClean="0">
                <a:latin typeface="Times New Roman" pitchFamily="18" charset="0"/>
                <a:cs typeface="Times New Roman" pitchFamily="18" charset="0"/>
              </a:rPr>
              <a:t>Optimum utilization of resources</a:t>
            </a:r>
          </a:p>
          <a:p>
            <a:r>
              <a:rPr lang="en-US" sz="2000" dirty="0" smtClean="0">
                <a:latin typeface="Times New Roman" pitchFamily="18" charset="0"/>
                <a:cs typeface="Times New Roman" pitchFamily="18" charset="0"/>
              </a:rPr>
              <a:t>Benefit of specialization</a:t>
            </a:r>
          </a:p>
          <a:p>
            <a:r>
              <a:rPr lang="en-US" sz="2000" dirty="0" smtClean="0">
                <a:latin typeface="Times New Roman" pitchFamily="18" charset="0"/>
                <a:cs typeface="Times New Roman" pitchFamily="18" charset="0"/>
              </a:rPr>
              <a:t>Facing competition</a:t>
            </a:r>
          </a:p>
          <a:p>
            <a:r>
              <a:rPr lang="en-US" sz="2000" dirty="0" smtClean="0">
                <a:latin typeface="Times New Roman" pitchFamily="18" charset="0"/>
                <a:cs typeface="Times New Roman" pitchFamily="18" charset="0"/>
              </a:rPr>
              <a:t>Increase in profitability</a:t>
            </a:r>
          </a:p>
          <a:p>
            <a:r>
              <a:rPr lang="en-US" sz="2000" dirty="0" smtClean="0">
                <a:latin typeface="Times New Roman" pitchFamily="18" charset="0"/>
                <a:cs typeface="Times New Roman" pitchFamily="18" charset="0"/>
              </a:rPr>
              <a:t>Benefit to small-scale industries</a:t>
            </a:r>
            <a:endParaRPr lang="en-US" sz="2000" dirty="0">
              <a:latin typeface="Times New Roman" pitchFamily="18" charset="0"/>
              <a:cs typeface="Times New Roman" pitchFamily="18" charset="0"/>
            </a:endParaRPr>
          </a:p>
        </p:txBody>
      </p:sp>
      <p:pic>
        <p:nvPicPr>
          <p:cNvPr id="16386" name="Picture 2" descr="Image result for importance of market segmentation"/>
          <p:cNvPicPr>
            <a:picLocks noChangeAspect="1" noChangeArrowheads="1"/>
          </p:cNvPicPr>
          <p:nvPr/>
        </p:nvPicPr>
        <p:blipFill>
          <a:blip r:embed="rId2" cstate="print"/>
          <a:srcRect/>
          <a:stretch>
            <a:fillRect/>
          </a:stretch>
        </p:blipFill>
        <p:spPr bwMode="auto">
          <a:xfrm>
            <a:off x="5791200" y="3124200"/>
            <a:ext cx="2857500" cy="23622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52400"/>
            <a:ext cx="7498080" cy="715962"/>
          </a:xfrm>
        </p:spPr>
        <p:txBody>
          <a:bodyPr>
            <a:normAutofit fontScale="90000"/>
          </a:bodyPr>
          <a:lstStyle/>
          <a:p>
            <a:pPr algn="ctr"/>
            <a:r>
              <a:rPr lang="en-US" dirty="0" smtClean="0"/>
              <a:t>Bases of Market Segmentation</a:t>
            </a:r>
            <a:endParaRPr lang="en-US" dirty="0"/>
          </a:p>
        </p:txBody>
      </p:sp>
      <p:graphicFrame>
        <p:nvGraphicFramePr>
          <p:cNvPr id="6" name="Content Placeholder 5"/>
          <p:cNvGraphicFramePr>
            <a:graphicFrameLocks noGrp="1"/>
          </p:cNvGraphicFramePr>
          <p:nvPr>
            <p:ph idx="1"/>
          </p:nvPr>
        </p:nvGraphicFramePr>
        <p:xfrm>
          <a:off x="1295400" y="914400"/>
          <a:ext cx="78486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
            <a:ext cx="7562088" cy="1066800"/>
          </a:xfrm>
        </p:spPr>
        <p:txBody>
          <a:bodyPr>
            <a:normAutofit/>
          </a:bodyPr>
          <a:lstStyle/>
          <a:p>
            <a:r>
              <a:rPr lang="en-US" sz="3200" dirty="0" smtClean="0"/>
              <a:t>Distinction between Product Differentiation and Market Segmentation</a:t>
            </a:r>
            <a:endParaRPr lang="en-US" sz="3200" dirty="0"/>
          </a:p>
        </p:txBody>
      </p:sp>
      <p:graphicFrame>
        <p:nvGraphicFramePr>
          <p:cNvPr id="4" name="Content Placeholder 3"/>
          <p:cNvGraphicFramePr>
            <a:graphicFrameLocks noGrp="1"/>
          </p:cNvGraphicFramePr>
          <p:nvPr>
            <p:ph idx="1"/>
          </p:nvPr>
        </p:nvGraphicFramePr>
        <p:xfrm>
          <a:off x="1066800" y="1219200"/>
          <a:ext cx="7924800" cy="5410200"/>
        </p:xfrm>
        <a:graphic>
          <a:graphicData uri="http://schemas.openxmlformats.org/drawingml/2006/table">
            <a:tbl>
              <a:tblPr firstRow="1" bandRow="1">
                <a:tableStyleId>{073A0DAA-6AF3-43AB-8588-CEC1D06C72B9}</a:tableStyleId>
              </a:tblPr>
              <a:tblGrid>
                <a:gridCol w="4038600"/>
                <a:gridCol w="3886200"/>
              </a:tblGrid>
              <a:tr h="701737">
                <a:tc>
                  <a:txBody>
                    <a:bodyPr/>
                    <a:lstStyle/>
                    <a:p>
                      <a:r>
                        <a:rPr lang="en-US" dirty="0" smtClean="0">
                          <a:latin typeface="Times New Roman" pitchFamily="18" charset="0"/>
                          <a:cs typeface="Times New Roman" pitchFamily="18" charset="0"/>
                        </a:rPr>
                        <a:t>PRODUCT</a:t>
                      </a:r>
                      <a:r>
                        <a:rPr lang="en-US" baseline="0" dirty="0" smtClean="0">
                          <a:latin typeface="Times New Roman" pitchFamily="18" charset="0"/>
                          <a:cs typeface="Times New Roman" pitchFamily="18" charset="0"/>
                        </a:rPr>
                        <a:t> DIFFERENTIATION</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MARKET</a:t>
                      </a:r>
                      <a:r>
                        <a:rPr lang="en-US" baseline="0" dirty="0" smtClean="0">
                          <a:latin typeface="Times New Roman" pitchFamily="18" charset="0"/>
                          <a:cs typeface="Times New Roman" pitchFamily="18" charset="0"/>
                        </a:rPr>
                        <a:t> SEGMENTATION</a:t>
                      </a:r>
                      <a:endParaRPr lang="en-US" dirty="0">
                        <a:latin typeface="Times New Roman" pitchFamily="18" charset="0"/>
                        <a:cs typeface="Times New Roman" pitchFamily="18" charset="0"/>
                      </a:endParaRPr>
                    </a:p>
                  </a:txBody>
                  <a:tcPr/>
                </a:tc>
              </a:tr>
              <a:tr h="1342526">
                <a:tc>
                  <a:txBody>
                    <a:bodyPr/>
                    <a:lstStyle/>
                    <a:p>
                      <a:pPr algn="just"/>
                      <a:r>
                        <a:rPr lang="en-US" sz="1600" dirty="0" smtClean="0">
                          <a:latin typeface="Times New Roman" pitchFamily="18" charset="0"/>
                          <a:cs typeface="Times New Roman" pitchFamily="18" charset="0"/>
                        </a:rPr>
                        <a:t>1) Product Differentiation relates to making a product different in terms of product-related qualities, from those offered by competitors.</a:t>
                      </a:r>
                      <a:endParaRPr lang="en-US" sz="1600" dirty="0">
                        <a:latin typeface="Times New Roman" pitchFamily="18" charset="0"/>
                        <a:cs typeface="Times New Roman" pitchFamily="18" charset="0"/>
                      </a:endParaRPr>
                    </a:p>
                  </a:txBody>
                  <a:tcPr/>
                </a:tc>
                <a:tc>
                  <a:txBody>
                    <a:bodyPr/>
                    <a:lstStyle/>
                    <a:p>
                      <a:pPr marL="342900" indent="-342900" algn="just">
                        <a:buAutoNum type="arabicParenR"/>
                      </a:pPr>
                      <a:r>
                        <a:rPr lang="en-US" sz="1600" dirty="0" smtClean="0">
                          <a:latin typeface="Times New Roman" pitchFamily="18" charset="0"/>
                          <a:cs typeface="Times New Roman" pitchFamily="18" charset="0"/>
                        </a:rPr>
                        <a:t>Market segmentation involves breaking down the potential market for a product or service into homogeneous group of customers.</a:t>
                      </a:r>
                    </a:p>
                    <a:p>
                      <a:pPr marL="342900" indent="-342900">
                        <a:buAutoNum type="arabicParenR"/>
                      </a:pPr>
                      <a:endParaRPr lang="en-US" sz="1600" dirty="0">
                        <a:latin typeface="Times New Roman" pitchFamily="18" charset="0"/>
                        <a:cs typeface="Times New Roman" pitchFamily="18" charset="0"/>
                      </a:endParaRPr>
                    </a:p>
                  </a:txBody>
                  <a:tcPr/>
                </a:tc>
              </a:tr>
              <a:tr h="1271071">
                <a:tc>
                  <a:txBody>
                    <a:bodyPr/>
                    <a:lstStyle/>
                    <a:p>
                      <a:pPr algn="just"/>
                      <a:r>
                        <a:rPr lang="en-US" sz="1600" dirty="0" smtClean="0">
                          <a:latin typeface="Times New Roman" pitchFamily="18" charset="0"/>
                          <a:cs typeface="Times New Roman" pitchFamily="18" charset="0"/>
                        </a:rPr>
                        <a:t>2) Product differentiation focuses on imparting a distinctive identity to a product.</a:t>
                      </a:r>
                      <a:endParaRPr lang="en-US" sz="1600" dirty="0">
                        <a:latin typeface="Times New Roman" pitchFamily="18" charset="0"/>
                        <a:cs typeface="Times New Roman" pitchFamily="18" charset="0"/>
                      </a:endParaRPr>
                    </a:p>
                  </a:txBody>
                  <a:tcPr/>
                </a:tc>
                <a:tc>
                  <a:txBody>
                    <a:bodyPr/>
                    <a:lstStyle/>
                    <a:p>
                      <a:pPr algn="just"/>
                      <a:r>
                        <a:rPr lang="en-US" sz="1600" dirty="0" smtClean="0">
                          <a:latin typeface="Times New Roman" pitchFamily="18" charset="0"/>
                          <a:cs typeface="Times New Roman" pitchFamily="18" charset="0"/>
                        </a:rPr>
                        <a:t>2) Market segmentation focuses on dividing  a large market into small homogeneous sub-markets,</a:t>
                      </a:r>
                      <a:r>
                        <a:rPr lang="en-US" sz="1600" baseline="0" dirty="0" smtClean="0">
                          <a:latin typeface="Times New Roman" pitchFamily="18" charset="0"/>
                          <a:cs typeface="Times New Roman" pitchFamily="18" charset="0"/>
                        </a:rPr>
                        <a:t> on the basis of which marketing efforts may be directed.</a:t>
                      </a:r>
                    </a:p>
                  </a:txBody>
                  <a:tcPr/>
                </a:tc>
              </a:tr>
              <a:tr h="1489327">
                <a:tc>
                  <a:txBody>
                    <a:bodyPr/>
                    <a:lstStyle/>
                    <a:p>
                      <a:pPr algn="just"/>
                      <a:r>
                        <a:rPr lang="en-US" sz="1600" dirty="0" smtClean="0">
                          <a:latin typeface="Times New Roman" pitchFamily="18" charset="0"/>
                          <a:cs typeface="Times New Roman" pitchFamily="18" charset="0"/>
                        </a:rPr>
                        <a:t>3) Product differentiation equips an organization to remove price competition faced by</a:t>
                      </a:r>
                      <a:r>
                        <a:rPr lang="en-US" sz="1600" baseline="0" dirty="0" smtClean="0">
                          <a:latin typeface="Times New Roman" pitchFamily="18" charset="0"/>
                          <a:cs typeface="Times New Roman" pitchFamily="18" charset="0"/>
                        </a:rPr>
                        <a:t> a product from its competitors by imparting a distinct identity to the product.</a:t>
                      </a:r>
                      <a:r>
                        <a:rPr lang="en-US" sz="1600" dirty="0" smtClean="0">
                          <a:latin typeface="Times New Roman" pitchFamily="18" charset="0"/>
                          <a:cs typeface="Times New Roman" pitchFamily="18" charset="0"/>
                        </a:rPr>
                        <a:t>  </a:t>
                      </a:r>
                      <a:endParaRPr lang="en-US" sz="1600" dirty="0">
                        <a:latin typeface="Times New Roman" pitchFamily="18" charset="0"/>
                        <a:cs typeface="Times New Roman" pitchFamily="18" charset="0"/>
                      </a:endParaRPr>
                    </a:p>
                  </a:txBody>
                  <a:tcPr/>
                </a:tc>
                <a:tc>
                  <a:txBody>
                    <a:bodyPr/>
                    <a:lstStyle/>
                    <a:p>
                      <a:pPr algn="just"/>
                      <a:r>
                        <a:rPr lang="en-US" sz="1600" dirty="0" smtClean="0">
                          <a:latin typeface="Times New Roman" pitchFamily="18" charset="0"/>
                          <a:cs typeface="Times New Roman" pitchFamily="18" charset="0"/>
                        </a:rPr>
                        <a:t>3) Market segmentation equips an organization to expand its target market and orient</a:t>
                      </a:r>
                      <a:r>
                        <a:rPr lang="en-US" sz="1600" baseline="0" dirty="0" smtClean="0">
                          <a:latin typeface="Times New Roman" pitchFamily="18" charset="0"/>
                          <a:cs typeface="Times New Roman" pitchFamily="18" charset="0"/>
                        </a:rPr>
                        <a:t> its marketing efforts on the basis on the attributes of the market segment for which a product is directed.</a:t>
                      </a:r>
                      <a:endParaRPr lang="en-US" sz="1600" dirty="0">
                        <a:latin typeface="Times New Roman" pitchFamily="18" charset="0"/>
                        <a:cs typeface="Times New Roman" pitchFamily="18" charset="0"/>
                      </a:endParaRPr>
                    </a:p>
                  </a:txBody>
                  <a:tcPr/>
                </a:tc>
              </a:tr>
              <a:tr h="605539">
                <a:tc>
                  <a:txBody>
                    <a:bodyPr/>
                    <a:lstStyle/>
                    <a:p>
                      <a:pPr algn="just"/>
                      <a:r>
                        <a:rPr lang="en-US" sz="1600" dirty="0" smtClean="0">
                          <a:latin typeface="Times New Roman" pitchFamily="18" charset="0"/>
                          <a:cs typeface="Times New Roman" pitchFamily="18" charset="0"/>
                        </a:rPr>
                        <a:t>4) Product differentiation emphasises on branding.</a:t>
                      </a:r>
                      <a:endParaRPr lang="en-US" sz="1600" dirty="0">
                        <a:latin typeface="Times New Roman" pitchFamily="18" charset="0"/>
                        <a:cs typeface="Times New Roman" pitchFamily="18" charset="0"/>
                      </a:endParaRPr>
                    </a:p>
                  </a:txBody>
                  <a:tcPr/>
                </a:tc>
                <a:tc>
                  <a:txBody>
                    <a:bodyPr/>
                    <a:lstStyle/>
                    <a:p>
                      <a:pPr algn="just"/>
                      <a:r>
                        <a:rPr lang="en-US" sz="1600" dirty="0" smtClean="0">
                          <a:latin typeface="Times New Roman" pitchFamily="18" charset="0"/>
                          <a:cs typeface="Times New Roman" pitchFamily="18" charset="0"/>
                        </a:rPr>
                        <a:t>4) Market segmentation emphasises on customers, both existing and potential.</a:t>
                      </a:r>
                      <a:endParaRPr lang="en-US" sz="16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Targeting</a:t>
            </a:r>
            <a:endParaRPr lang="en-US" dirty="0"/>
          </a:p>
        </p:txBody>
      </p:sp>
      <p:sp>
        <p:nvSpPr>
          <p:cNvPr id="3" name="Content Placeholder 2"/>
          <p:cNvSpPr>
            <a:spLocks noGrp="1"/>
          </p:cNvSpPr>
          <p:nvPr>
            <p:ph idx="1"/>
          </p:nvPr>
        </p:nvSpPr>
        <p:spPr>
          <a:xfrm>
            <a:off x="990600" y="1447800"/>
            <a:ext cx="7943088" cy="5410200"/>
          </a:xfrm>
        </p:spPr>
        <p:txBody>
          <a:bodyPr>
            <a:normAutofit lnSpcReduction="10000"/>
          </a:bodyPr>
          <a:lstStyle/>
          <a:p>
            <a:pPr algn="just">
              <a:buNone/>
            </a:pPr>
            <a:r>
              <a:rPr lang="en-US" sz="1800" dirty="0" smtClean="0">
                <a:latin typeface="Times New Roman" pitchFamily="18" charset="0"/>
                <a:cs typeface="Times New Roman" pitchFamily="18" charset="0"/>
              </a:rPr>
              <a:t>In Market targeting, marketers must focus their attention on targeting the market segments that are relevant to their products and likely to respond positively to their marketing strategies</a:t>
            </a:r>
            <a:r>
              <a:rPr lang="en-US" sz="1800" dirty="0" smtClean="0"/>
              <a:t>.</a:t>
            </a:r>
          </a:p>
          <a:p>
            <a:pPr algn="just">
              <a:buNone/>
            </a:pPr>
            <a:r>
              <a:rPr lang="en-US" sz="1800" b="1" u="sng" dirty="0" smtClean="0">
                <a:latin typeface="Times New Roman" pitchFamily="18" charset="0"/>
                <a:cs typeface="Times New Roman" pitchFamily="18" charset="0"/>
              </a:rPr>
              <a:t>Selecting the Market Segments</a:t>
            </a:r>
          </a:p>
          <a:p>
            <a:pPr algn="just">
              <a:buNone/>
            </a:pPr>
            <a:r>
              <a:rPr lang="en-US" sz="1800" dirty="0" smtClean="0">
                <a:latin typeface="Times New Roman" pitchFamily="18" charset="0"/>
                <a:cs typeface="Times New Roman" pitchFamily="18" charset="0"/>
              </a:rPr>
              <a:t>1) </a:t>
            </a:r>
            <a:r>
              <a:rPr lang="en-US" sz="1800" u="sng" dirty="0" smtClean="0">
                <a:latin typeface="Times New Roman" pitchFamily="18" charset="0"/>
                <a:cs typeface="Times New Roman" pitchFamily="18" charset="0"/>
              </a:rPr>
              <a:t>Single Segment Concentration</a:t>
            </a:r>
            <a:r>
              <a:rPr lang="en-US" sz="1800" dirty="0" smtClean="0">
                <a:latin typeface="Times New Roman" pitchFamily="18" charset="0"/>
                <a:cs typeface="Times New Roman" pitchFamily="18" charset="0"/>
              </a:rPr>
              <a:t>: The strategy of targeting a single segment has worked well for some marketers, like </a:t>
            </a:r>
            <a:r>
              <a:rPr lang="en-US" sz="1800" b="1" dirty="0" smtClean="0">
                <a:latin typeface="Times New Roman" pitchFamily="18" charset="0"/>
                <a:cs typeface="Times New Roman" pitchFamily="18" charset="0"/>
              </a:rPr>
              <a:t>Mercedes</a:t>
            </a:r>
            <a:r>
              <a:rPr lang="en-US" sz="1800" dirty="0" smtClean="0">
                <a:latin typeface="Times New Roman" pitchFamily="18" charset="0"/>
                <a:cs typeface="Times New Roman" pitchFamily="18" charset="0"/>
              </a:rPr>
              <a:t> only concentrates on the upper income group customers.</a:t>
            </a:r>
          </a:p>
          <a:p>
            <a:pPr algn="just">
              <a:buNone/>
            </a:pPr>
            <a:r>
              <a:rPr lang="en-US" sz="1800" dirty="0" smtClean="0">
                <a:latin typeface="Times New Roman" pitchFamily="18" charset="0"/>
                <a:cs typeface="Times New Roman" pitchFamily="18" charset="0"/>
              </a:rPr>
              <a:t>2) </a:t>
            </a:r>
            <a:r>
              <a:rPr lang="en-US" sz="1800" u="sng" dirty="0" smtClean="0">
                <a:latin typeface="Times New Roman" pitchFamily="18" charset="0"/>
                <a:cs typeface="Times New Roman" pitchFamily="18" charset="0"/>
              </a:rPr>
              <a:t>Selective Specialization</a:t>
            </a:r>
            <a:r>
              <a:rPr lang="en-US" sz="1800" dirty="0" smtClean="0">
                <a:latin typeface="Times New Roman" pitchFamily="18" charset="0"/>
                <a:cs typeface="Times New Roman" pitchFamily="18" charset="0"/>
              </a:rPr>
              <a:t>: Automobile manufacturer Hyundai manufactures different models of cars like the </a:t>
            </a:r>
            <a:r>
              <a:rPr lang="en-US" sz="1800" b="1" dirty="0" err="1" smtClean="0">
                <a:latin typeface="Times New Roman" pitchFamily="18" charset="0"/>
                <a:cs typeface="Times New Roman" pitchFamily="18" charset="0"/>
              </a:rPr>
              <a:t>Santro</a:t>
            </a:r>
            <a:r>
              <a:rPr lang="en-US" sz="1800" b="1" dirty="0" smtClean="0">
                <a:latin typeface="Times New Roman" pitchFamily="18" charset="0"/>
                <a:cs typeface="Times New Roman" pitchFamily="18" charset="0"/>
              </a:rPr>
              <a:t>, Accent, Verna </a:t>
            </a:r>
            <a:r>
              <a:rPr lang="en-US" sz="1800" dirty="0" smtClean="0">
                <a:latin typeface="Times New Roman" pitchFamily="18" charset="0"/>
                <a:cs typeface="Times New Roman" pitchFamily="18" charset="0"/>
              </a:rPr>
              <a:t>etc.  To cater to different segments with different level of income.</a:t>
            </a:r>
          </a:p>
          <a:p>
            <a:pPr algn="just">
              <a:buNone/>
            </a:pPr>
            <a:r>
              <a:rPr lang="en-US" sz="1800" dirty="0" smtClean="0">
                <a:latin typeface="Times New Roman" pitchFamily="18" charset="0"/>
                <a:cs typeface="Times New Roman" pitchFamily="18" charset="0"/>
              </a:rPr>
              <a:t>3) </a:t>
            </a:r>
            <a:r>
              <a:rPr lang="en-US" sz="1800" u="sng" dirty="0" smtClean="0">
                <a:latin typeface="Times New Roman" pitchFamily="18" charset="0"/>
                <a:cs typeface="Times New Roman" pitchFamily="18" charset="0"/>
              </a:rPr>
              <a:t>Product </a:t>
            </a:r>
            <a:r>
              <a:rPr lang="en-US" sz="1800" u="sng" dirty="0" err="1" smtClean="0">
                <a:latin typeface="Times New Roman" pitchFamily="18" charset="0"/>
                <a:cs typeface="Times New Roman" pitchFamily="18" charset="0"/>
              </a:rPr>
              <a:t>Specialisation</a:t>
            </a:r>
            <a:r>
              <a:rPr lang="en-US" sz="1800" dirty="0" smtClean="0">
                <a:latin typeface="Times New Roman" pitchFamily="18" charset="0"/>
                <a:cs typeface="Times New Roman" pitchFamily="18" charset="0"/>
              </a:rPr>
              <a:t>:  Some companies </a:t>
            </a:r>
            <a:r>
              <a:rPr lang="en-US" sz="1800" dirty="0" err="1" smtClean="0">
                <a:latin typeface="Times New Roman" pitchFamily="18" charset="0"/>
                <a:cs typeface="Times New Roman" pitchFamily="18" charset="0"/>
              </a:rPr>
              <a:t>specialise</a:t>
            </a:r>
            <a:r>
              <a:rPr lang="en-US" sz="1800" dirty="0" smtClean="0">
                <a:latin typeface="Times New Roman" pitchFamily="18" charset="0"/>
                <a:cs typeface="Times New Roman" pitchFamily="18" charset="0"/>
              </a:rPr>
              <a:t> in a particular  product, like </a:t>
            </a:r>
            <a:r>
              <a:rPr lang="en-US" sz="1800" b="1" dirty="0" smtClean="0">
                <a:latin typeface="Times New Roman" pitchFamily="18" charset="0"/>
                <a:cs typeface="Times New Roman" pitchFamily="18" charset="0"/>
              </a:rPr>
              <a:t>Gillette</a:t>
            </a:r>
            <a:r>
              <a:rPr lang="en-US" sz="1800" dirty="0" smtClean="0">
                <a:latin typeface="Times New Roman" pitchFamily="18" charset="0"/>
                <a:cs typeface="Times New Roman" pitchFamily="18" charset="0"/>
              </a:rPr>
              <a:t> is famous worldwide for its series of shaving products.</a:t>
            </a:r>
          </a:p>
          <a:p>
            <a:pPr algn="just">
              <a:buNone/>
            </a:pPr>
            <a:r>
              <a:rPr lang="en-US" sz="1800" dirty="0" smtClean="0">
                <a:latin typeface="Times New Roman" pitchFamily="18" charset="0"/>
                <a:cs typeface="Times New Roman" pitchFamily="18" charset="0"/>
              </a:rPr>
              <a:t>4) </a:t>
            </a:r>
            <a:r>
              <a:rPr lang="en-US" sz="1800" u="sng" dirty="0" smtClean="0">
                <a:latin typeface="Times New Roman" pitchFamily="18" charset="0"/>
                <a:cs typeface="Times New Roman" pitchFamily="18" charset="0"/>
              </a:rPr>
              <a:t>Market </a:t>
            </a:r>
            <a:r>
              <a:rPr lang="en-US" sz="1800" u="sng" dirty="0" err="1" smtClean="0">
                <a:latin typeface="Times New Roman" pitchFamily="18" charset="0"/>
                <a:cs typeface="Times New Roman" pitchFamily="18" charset="0"/>
              </a:rPr>
              <a:t>Specialisation</a:t>
            </a:r>
            <a:r>
              <a:rPr lang="en-US" sz="1800" dirty="0" smtClean="0">
                <a:latin typeface="Times New Roman" pitchFamily="18" charset="0"/>
                <a:cs typeface="Times New Roman" pitchFamily="18" charset="0"/>
              </a:rPr>
              <a:t>: Companies like the </a:t>
            </a:r>
            <a:r>
              <a:rPr lang="en-US" sz="1800" b="1" dirty="0" smtClean="0">
                <a:latin typeface="Times New Roman" pitchFamily="18" charset="0"/>
                <a:cs typeface="Times New Roman" pitchFamily="18" charset="0"/>
              </a:rPr>
              <a:t>Ordinance Factories </a:t>
            </a:r>
            <a:r>
              <a:rPr lang="en-US" sz="1800" dirty="0" smtClean="0">
                <a:latin typeface="Times New Roman" pitchFamily="18" charset="0"/>
                <a:cs typeface="Times New Roman" pitchFamily="18" charset="0"/>
              </a:rPr>
              <a:t>caters to the needs of the Indian </a:t>
            </a:r>
            <a:r>
              <a:rPr lang="en-US" sz="1800" dirty="0" err="1" smtClean="0">
                <a:latin typeface="Times New Roman" pitchFamily="18" charset="0"/>
                <a:cs typeface="Times New Roman" pitchFamily="18" charset="0"/>
              </a:rPr>
              <a:t>defence</a:t>
            </a:r>
            <a:r>
              <a:rPr lang="en-US" sz="1800" dirty="0" smtClean="0">
                <a:latin typeface="Times New Roman" pitchFamily="18" charset="0"/>
                <a:cs typeface="Times New Roman" pitchFamily="18" charset="0"/>
              </a:rPr>
              <a:t> services by manufacturing different types of arms and ammunitions for them.</a:t>
            </a:r>
          </a:p>
          <a:p>
            <a:pPr algn="just">
              <a:buNone/>
            </a:pPr>
            <a:r>
              <a:rPr lang="en-US" sz="1800" dirty="0" smtClean="0">
                <a:latin typeface="Times New Roman" pitchFamily="18" charset="0"/>
                <a:cs typeface="Times New Roman" pitchFamily="18" charset="0"/>
              </a:rPr>
              <a:t>5) </a:t>
            </a:r>
            <a:r>
              <a:rPr lang="en-US" sz="1800" u="sng" dirty="0" smtClean="0">
                <a:latin typeface="Times New Roman" pitchFamily="18" charset="0"/>
                <a:cs typeface="Times New Roman" pitchFamily="18" charset="0"/>
              </a:rPr>
              <a:t>Full Market Coverage</a:t>
            </a:r>
            <a:r>
              <a:rPr lang="en-US" sz="1800" dirty="0" smtClean="0">
                <a:latin typeface="Times New Roman" pitchFamily="18" charset="0"/>
                <a:cs typeface="Times New Roman" pitchFamily="18" charset="0"/>
              </a:rPr>
              <a:t>: Only very large firms can undertake a </a:t>
            </a:r>
            <a:r>
              <a:rPr lang="en-US" sz="1800" b="1" dirty="0" smtClean="0">
                <a:latin typeface="Times New Roman" pitchFamily="18" charset="0"/>
                <a:cs typeface="Times New Roman" pitchFamily="18" charset="0"/>
              </a:rPr>
              <a:t>full market coverage</a:t>
            </a:r>
            <a:r>
              <a:rPr lang="en-US" sz="1800" dirty="0" smtClean="0">
                <a:latin typeface="Times New Roman" pitchFamily="18" charset="0"/>
                <a:cs typeface="Times New Roman" pitchFamily="18" charset="0"/>
              </a:rPr>
              <a:t> strategy. Examples include </a:t>
            </a:r>
            <a:r>
              <a:rPr lang="en-US" sz="1800" b="1" dirty="0" smtClean="0">
                <a:latin typeface="Times New Roman" pitchFamily="18" charset="0"/>
                <a:cs typeface="Times New Roman" pitchFamily="18" charset="0"/>
              </a:rPr>
              <a:t>IBM</a:t>
            </a:r>
            <a:r>
              <a:rPr lang="en-US" sz="1800" dirty="0" smtClean="0">
                <a:latin typeface="Times New Roman" pitchFamily="18" charset="0"/>
                <a:cs typeface="Times New Roman" pitchFamily="18" charset="0"/>
              </a:rPr>
              <a:t> (computer market), </a:t>
            </a:r>
            <a:r>
              <a:rPr lang="en-US" sz="1800" b="1" dirty="0" smtClean="0">
                <a:latin typeface="Times New Roman" pitchFamily="18" charset="0"/>
                <a:cs typeface="Times New Roman" pitchFamily="18" charset="0"/>
              </a:rPr>
              <a:t>General Motors </a:t>
            </a:r>
            <a:r>
              <a:rPr lang="en-US" sz="1800" dirty="0" smtClean="0">
                <a:latin typeface="Times New Roman" pitchFamily="18" charset="0"/>
                <a:cs typeface="Times New Roman" pitchFamily="18" charset="0"/>
              </a:rPr>
              <a:t>(vehicle market), and </a:t>
            </a:r>
            <a:r>
              <a:rPr lang="en-US" sz="1800" b="1" dirty="0" smtClean="0">
                <a:latin typeface="Times New Roman" pitchFamily="18" charset="0"/>
                <a:cs typeface="Times New Roman" pitchFamily="18" charset="0"/>
              </a:rPr>
              <a:t>Coca-Cola</a:t>
            </a:r>
            <a:r>
              <a:rPr lang="en-US" sz="1800" dirty="0" smtClean="0">
                <a:latin typeface="Times New Roman" pitchFamily="18" charset="0"/>
                <a:cs typeface="Times New Roman" pitchFamily="18" charset="0"/>
              </a:rPr>
              <a:t> (drink market).</a:t>
            </a: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Positioning</a:t>
            </a:r>
            <a:endParaRPr lang="en-US" dirty="0"/>
          </a:p>
        </p:txBody>
      </p:sp>
      <p:sp>
        <p:nvSpPr>
          <p:cNvPr id="3" name="Content Placeholder 2"/>
          <p:cNvSpPr>
            <a:spLocks noGrp="1"/>
          </p:cNvSpPr>
          <p:nvPr>
            <p:ph idx="1"/>
          </p:nvPr>
        </p:nvSpPr>
        <p:spPr/>
        <p:txBody>
          <a:bodyPr>
            <a:normAutofit/>
          </a:bodyPr>
          <a:lstStyle/>
          <a:p>
            <a:pPr algn="just">
              <a:buNone/>
            </a:pPr>
            <a:r>
              <a:rPr lang="en-US" sz="2000" dirty="0" smtClean="0">
                <a:latin typeface="Times New Roman" pitchFamily="18" charset="0"/>
                <a:cs typeface="Times New Roman" pitchFamily="18" charset="0"/>
              </a:rPr>
              <a:t>Positioning is the act of communicating the company’s offer so that it occupies a distinct and valued place in the customers’ mind. After a company has divided the market into segments and targeted one or more segments, it now needs to establish and communicate the products’ key  distinctive benefits to the target group(s) in the market.</a:t>
            </a:r>
          </a:p>
          <a:p>
            <a:pPr algn="just">
              <a:buNone/>
            </a:pPr>
            <a:r>
              <a:rPr lang="en-US" sz="2000" dirty="0" smtClean="0">
                <a:latin typeface="Times New Roman" pitchFamily="18" charset="0"/>
                <a:cs typeface="Times New Roman" pitchFamily="18" charset="0"/>
              </a:rPr>
              <a:t>According to </a:t>
            </a:r>
            <a:r>
              <a:rPr lang="en-US" sz="2000" dirty="0" err="1" smtClean="0">
                <a:latin typeface="Times New Roman" pitchFamily="18" charset="0"/>
                <a:cs typeface="Times New Roman" pitchFamily="18" charset="0"/>
              </a:rPr>
              <a:t>Rooser</a:t>
            </a:r>
            <a:r>
              <a:rPr lang="en-US" sz="2000" dirty="0" smtClean="0">
                <a:latin typeface="Times New Roman" pitchFamily="18" charset="0"/>
                <a:cs typeface="Times New Roman" pitchFamily="18" charset="0"/>
              </a:rPr>
              <a:t> Reeves, a company should develop an Unique Selling Proposition (USP) for each of its brand. An USP  can be  any special attributes about the brand like quality, price, service, value, safety provisions, technology etc. Marketers often try to promote the product on the basis of its USP. Number one positioning include ‘best quality’, ‘lowest price’, ‘best value’, ‘best service’, ‘safest’, ‘most advanced technology’ etc.</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176</TotalTime>
  <Words>788</Words>
  <Application>Microsoft Office PowerPoint</Application>
  <PresentationFormat>On-screen Show (4:3)</PresentationFormat>
  <Paragraphs>79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Solstice</vt:lpstr>
      <vt:lpstr>MARKETING MANAGEMENT</vt:lpstr>
      <vt:lpstr>PART 2   MARKET SEGMENTATION</vt:lpstr>
      <vt:lpstr>Target Marketing</vt:lpstr>
      <vt:lpstr>Market Segmentation</vt:lpstr>
      <vt:lpstr>Importance of Market Segmentation</vt:lpstr>
      <vt:lpstr>Bases of Market Segmentation</vt:lpstr>
      <vt:lpstr>Distinction between Product Differentiation and Market Segmentation</vt:lpstr>
      <vt:lpstr>Market Targeting</vt:lpstr>
      <vt:lpstr>Market Positioning</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MANAGEMENT</dc:title>
  <dc:creator>LENOVO</dc:creator>
  <cp:lastModifiedBy>HP</cp:lastModifiedBy>
  <cp:revision>20</cp:revision>
  <dcterms:created xsi:type="dcterms:W3CDTF">2020-03-26T06:53:27Z</dcterms:created>
  <dcterms:modified xsi:type="dcterms:W3CDTF">2020-04-09T15:42:09Z</dcterms:modified>
</cp:coreProperties>
</file>