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4D0AF3-7F8B-498D-84DA-7B87EF3B20A3}"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en-US"/>
        </a:p>
      </dgm:t>
    </dgm:pt>
    <dgm:pt modelId="{E28AF910-1F1C-4EB4-AAC8-DB58335CAD1C}">
      <dgm:prSet phldrT="[Text]" custT="1"/>
      <dgm:spPr/>
      <dgm:t>
        <a:bodyPr/>
        <a:lstStyle/>
        <a:p>
          <a:r>
            <a:rPr lang="en-US" sz="1050" dirty="0" smtClean="0"/>
            <a:t>PRODUCT</a:t>
          </a:r>
          <a:endParaRPr lang="en-US" sz="1050" dirty="0"/>
        </a:p>
      </dgm:t>
    </dgm:pt>
    <dgm:pt modelId="{15958619-0E58-401F-BBBD-4BAC831B6CD1}" type="parTrans" cxnId="{4B0F5BB2-3D15-4885-93B2-480E23FB72BC}">
      <dgm:prSet/>
      <dgm:spPr/>
      <dgm:t>
        <a:bodyPr/>
        <a:lstStyle/>
        <a:p>
          <a:endParaRPr lang="en-US" sz="1050"/>
        </a:p>
      </dgm:t>
    </dgm:pt>
    <dgm:pt modelId="{9BDED9AC-3347-4ACC-9CA4-80CA8DA8B036}" type="sibTrans" cxnId="{4B0F5BB2-3D15-4885-93B2-480E23FB72BC}">
      <dgm:prSet/>
      <dgm:spPr/>
      <dgm:t>
        <a:bodyPr/>
        <a:lstStyle/>
        <a:p>
          <a:endParaRPr lang="en-US" sz="1050"/>
        </a:p>
      </dgm:t>
    </dgm:pt>
    <dgm:pt modelId="{A8ACB1FE-BB76-49AD-8A40-83A415C9F016}">
      <dgm:prSet phldrT="[Text]" custT="1"/>
      <dgm:spPr/>
      <dgm:t>
        <a:bodyPr/>
        <a:lstStyle/>
        <a:p>
          <a:r>
            <a:rPr lang="en-US" sz="1050" dirty="0" smtClean="0"/>
            <a:t>ON THE BASIS OF DURABILITY</a:t>
          </a:r>
          <a:endParaRPr lang="en-US" sz="1050" dirty="0"/>
        </a:p>
      </dgm:t>
    </dgm:pt>
    <dgm:pt modelId="{ADDA6DCA-EEDC-4304-9A14-90FBEFE8699C}" type="parTrans" cxnId="{B2CC72D1-3F9D-4F3E-8027-EE0A28BE7A6B}">
      <dgm:prSet custT="1"/>
      <dgm:spPr/>
      <dgm:t>
        <a:bodyPr/>
        <a:lstStyle/>
        <a:p>
          <a:endParaRPr lang="en-US" sz="1050"/>
        </a:p>
      </dgm:t>
    </dgm:pt>
    <dgm:pt modelId="{512A95A0-199A-4767-94CA-28900534671A}" type="sibTrans" cxnId="{B2CC72D1-3F9D-4F3E-8027-EE0A28BE7A6B}">
      <dgm:prSet/>
      <dgm:spPr/>
      <dgm:t>
        <a:bodyPr/>
        <a:lstStyle/>
        <a:p>
          <a:endParaRPr lang="en-US" sz="1050"/>
        </a:p>
      </dgm:t>
    </dgm:pt>
    <dgm:pt modelId="{F084E180-5E1F-44B7-9809-224B7A473B9A}">
      <dgm:prSet phldrT="[Text]" custT="1"/>
      <dgm:spPr/>
      <dgm:t>
        <a:bodyPr/>
        <a:lstStyle/>
        <a:p>
          <a:r>
            <a:rPr lang="en-US" sz="1050" dirty="0" smtClean="0"/>
            <a:t>NON DURABLE GOODS</a:t>
          </a:r>
          <a:endParaRPr lang="en-US" sz="1050" dirty="0"/>
        </a:p>
      </dgm:t>
    </dgm:pt>
    <dgm:pt modelId="{090C333F-3995-49FB-ABFD-FE53EB50B10B}" type="parTrans" cxnId="{05D94F0D-5C9B-4D01-9B6B-0B9273A85069}">
      <dgm:prSet custT="1"/>
      <dgm:spPr/>
      <dgm:t>
        <a:bodyPr/>
        <a:lstStyle/>
        <a:p>
          <a:endParaRPr lang="en-US" sz="1050"/>
        </a:p>
      </dgm:t>
    </dgm:pt>
    <dgm:pt modelId="{39B96C95-81EE-4943-8F11-9890B693D99B}" type="sibTrans" cxnId="{05D94F0D-5C9B-4D01-9B6B-0B9273A85069}">
      <dgm:prSet/>
      <dgm:spPr/>
      <dgm:t>
        <a:bodyPr/>
        <a:lstStyle/>
        <a:p>
          <a:endParaRPr lang="en-US" sz="1050"/>
        </a:p>
      </dgm:t>
    </dgm:pt>
    <dgm:pt modelId="{044F6B25-A46E-4FA9-A1C3-604CB91F681D}">
      <dgm:prSet phldrT="[Text]" custT="1"/>
      <dgm:spPr/>
      <dgm:t>
        <a:bodyPr/>
        <a:lstStyle/>
        <a:p>
          <a:r>
            <a:rPr lang="en-US" sz="1050" dirty="0" smtClean="0"/>
            <a:t>DURABLE GOODS</a:t>
          </a:r>
          <a:endParaRPr lang="en-US" sz="1050" dirty="0"/>
        </a:p>
      </dgm:t>
    </dgm:pt>
    <dgm:pt modelId="{033F8FEE-D78E-4CE6-9D37-3E9E0227EF47}" type="parTrans" cxnId="{09FB861D-D8E6-4CA6-B19B-AA7F046D9E50}">
      <dgm:prSet custT="1"/>
      <dgm:spPr/>
      <dgm:t>
        <a:bodyPr/>
        <a:lstStyle/>
        <a:p>
          <a:endParaRPr lang="en-US" sz="1050"/>
        </a:p>
      </dgm:t>
    </dgm:pt>
    <dgm:pt modelId="{B7B4E046-6219-4506-8408-65574D5826B7}" type="sibTrans" cxnId="{09FB861D-D8E6-4CA6-B19B-AA7F046D9E50}">
      <dgm:prSet/>
      <dgm:spPr/>
      <dgm:t>
        <a:bodyPr/>
        <a:lstStyle/>
        <a:p>
          <a:endParaRPr lang="en-US" sz="1050"/>
        </a:p>
      </dgm:t>
    </dgm:pt>
    <dgm:pt modelId="{AC7F96A9-020C-481F-B1B3-1AD6A7320B45}">
      <dgm:prSet phldrT="[Text]" custT="1"/>
      <dgm:spPr/>
      <dgm:t>
        <a:bodyPr/>
        <a:lstStyle/>
        <a:p>
          <a:r>
            <a:rPr lang="en-US" sz="1050" dirty="0" smtClean="0"/>
            <a:t>ON THE BASIS OF USE</a:t>
          </a:r>
          <a:endParaRPr lang="en-US" sz="1050" dirty="0"/>
        </a:p>
      </dgm:t>
    </dgm:pt>
    <dgm:pt modelId="{C0770EAC-C92B-457C-9BB3-94E32111FD32}" type="parTrans" cxnId="{96ECF03F-1E8A-4217-A4EA-65AF652773CC}">
      <dgm:prSet custT="1"/>
      <dgm:spPr/>
      <dgm:t>
        <a:bodyPr/>
        <a:lstStyle/>
        <a:p>
          <a:endParaRPr lang="en-US" sz="1050"/>
        </a:p>
      </dgm:t>
    </dgm:pt>
    <dgm:pt modelId="{349448C3-1C4E-418B-8639-043EDA51D9D1}" type="sibTrans" cxnId="{96ECF03F-1E8A-4217-A4EA-65AF652773CC}">
      <dgm:prSet/>
      <dgm:spPr/>
      <dgm:t>
        <a:bodyPr/>
        <a:lstStyle/>
        <a:p>
          <a:endParaRPr lang="en-US" sz="1050"/>
        </a:p>
      </dgm:t>
    </dgm:pt>
    <dgm:pt modelId="{A438A1F8-1612-49E8-A817-DC6EDFB6D109}">
      <dgm:prSet phldrT="[Text]" custT="1"/>
      <dgm:spPr/>
      <dgm:t>
        <a:bodyPr/>
        <a:lstStyle/>
        <a:p>
          <a:r>
            <a:rPr lang="en-US" sz="1050" dirty="0" smtClean="0"/>
            <a:t>CONSUMER GOODS</a:t>
          </a:r>
          <a:endParaRPr lang="en-US" sz="1050" dirty="0"/>
        </a:p>
      </dgm:t>
    </dgm:pt>
    <dgm:pt modelId="{E8F86776-AB17-4EF7-9626-52B8054F5642}" type="parTrans" cxnId="{B0D5E63C-0C4B-4793-B9FE-2DC15F61D9E5}">
      <dgm:prSet custT="1"/>
      <dgm:spPr/>
      <dgm:t>
        <a:bodyPr/>
        <a:lstStyle/>
        <a:p>
          <a:endParaRPr lang="en-US" sz="1050"/>
        </a:p>
      </dgm:t>
    </dgm:pt>
    <dgm:pt modelId="{FB6D7388-760B-4E03-A45F-D6F92DB00CE7}" type="sibTrans" cxnId="{B0D5E63C-0C4B-4793-B9FE-2DC15F61D9E5}">
      <dgm:prSet/>
      <dgm:spPr/>
      <dgm:t>
        <a:bodyPr/>
        <a:lstStyle/>
        <a:p>
          <a:endParaRPr lang="en-US" sz="1050"/>
        </a:p>
      </dgm:t>
    </dgm:pt>
    <dgm:pt modelId="{0BD202D9-31D0-49D5-AAE2-6D0D7AD959E8}">
      <dgm:prSet phldrT="[Text]" custT="1"/>
      <dgm:spPr/>
      <dgm:t>
        <a:bodyPr/>
        <a:lstStyle/>
        <a:p>
          <a:r>
            <a:rPr lang="en-US" sz="1050" dirty="0" smtClean="0"/>
            <a:t>SERVICES</a:t>
          </a:r>
          <a:endParaRPr lang="en-US" sz="1050" dirty="0"/>
        </a:p>
      </dgm:t>
    </dgm:pt>
    <dgm:pt modelId="{90B5B796-2A08-4902-BAF4-D64D0BA732D3}" type="parTrans" cxnId="{8258B452-C8F0-463E-9F18-4D8FFC73EE3E}">
      <dgm:prSet custT="1"/>
      <dgm:spPr/>
      <dgm:t>
        <a:bodyPr/>
        <a:lstStyle/>
        <a:p>
          <a:endParaRPr lang="en-US" sz="1050"/>
        </a:p>
      </dgm:t>
    </dgm:pt>
    <dgm:pt modelId="{5AD2241A-299B-4BF6-A6C6-88C1FC54726C}" type="sibTrans" cxnId="{8258B452-C8F0-463E-9F18-4D8FFC73EE3E}">
      <dgm:prSet/>
      <dgm:spPr/>
      <dgm:t>
        <a:bodyPr/>
        <a:lstStyle/>
        <a:p>
          <a:endParaRPr lang="en-US" sz="1050"/>
        </a:p>
      </dgm:t>
    </dgm:pt>
    <dgm:pt modelId="{9D3DF312-74EF-41B3-84DB-2BACD03AF425}">
      <dgm:prSet phldrT="[Text]" custT="1"/>
      <dgm:spPr/>
      <dgm:t>
        <a:bodyPr/>
        <a:lstStyle/>
        <a:p>
          <a:r>
            <a:rPr lang="en-US" sz="1050" dirty="0" smtClean="0"/>
            <a:t>INDUSTRIAL GOODS</a:t>
          </a:r>
          <a:endParaRPr lang="en-US" sz="1050" dirty="0"/>
        </a:p>
      </dgm:t>
    </dgm:pt>
    <dgm:pt modelId="{F7B4FB45-F19E-4193-B5FB-AE968F508B6C}" type="parTrans" cxnId="{DF9174F0-4CF6-4119-A12C-83FBF9FC26B2}">
      <dgm:prSet custT="1"/>
      <dgm:spPr/>
      <dgm:t>
        <a:bodyPr/>
        <a:lstStyle/>
        <a:p>
          <a:endParaRPr lang="en-US" sz="1050"/>
        </a:p>
      </dgm:t>
    </dgm:pt>
    <dgm:pt modelId="{597651C6-ADFF-4DDE-AAF6-0F557BA155CB}" type="sibTrans" cxnId="{DF9174F0-4CF6-4119-A12C-83FBF9FC26B2}">
      <dgm:prSet/>
      <dgm:spPr/>
      <dgm:t>
        <a:bodyPr/>
        <a:lstStyle/>
        <a:p>
          <a:endParaRPr lang="en-US" sz="1050"/>
        </a:p>
      </dgm:t>
    </dgm:pt>
    <dgm:pt modelId="{0C67B2A8-AAAD-4E17-83C5-7EAF66B2B3DF}">
      <dgm:prSet phldrT="[Text]" custT="1"/>
      <dgm:spPr/>
      <dgm:t>
        <a:bodyPr/>
        <a:lstStyle/>
        <a:p>
          <a:r>
            <a:rPr lang="en-US" sz="1050" dirty="0" smtClean="0"/>
            <a:t>COLD DRINKS, ALL FMCG PRODUCTS</a:t>
          </a:r>
          <a:endParaRPr lang="en-US" sz="1050" dirty="0"/>
        </a:p>
      </dgm:t>
    </dgm:pt>
    <dgm:pt modelId="{E81F1153-1C64-490B-BB9A-CDF537240422}" type="parTrans" cxnId="{6A783321-DE6A-4871-BC3D-5548ACB119D9}">
      <dgm:prSet custT="1"/>
      <dgm:spPr/>
      <dgm:t>
        <a:bodyPr/>
        <a:lstStyle/>
        <a:p>
          <a:endParaRPr lang="en-US" sz="1050"/>
        </a:p>
      </dgm:t>
    </dgm:pt>
    <dgm:pt modelId="{138CA168-F4EC-434E-9753-CCF6F5C65FFE}" type="sibTrans" cxnId="{6A783321-DE6A-4871-BC3D-5548ACB119D9}">
      <dgm:prSet/>
      <dgm:spPr/>
      <dgm:t>
        <a:bodyPr/>
        <a:lstStyle/>
        <a:p>
          <a:endParaRPr lang="en-US" sz="1050"/>
        </a:p>
      </dgm:t>
    </dgm:pt>
    <dgm:pt modelId="{5910B282-161B-44C1-8F27-03BEC7AD88F6}">
      <dgm:prSet phldrT="[Text]" custT="1"/>
      <dgm:spPr/>
      <dgm:t>
        <a:bodyPr/>
        <a:lstStyle/>
        <a:p>
          <a:r>
            <a:rPr lang="en-US" sz="1050" dirty="0" smtClean="0"/>
            <a:t>REFRIGERATORS, HEAVY MACHINES</a:t>
          </a:r>
          <a:endParaRPr lang="en-US" sz="1050" dirty="0"/>
        </a:p>
      </dgm:t>
    </dgm:pt>
    <dgm:pt modelId="{EE115065-65F9-4FB4-8B6E-1D2B16601500}" type="parTrans" cxnId="{EC306E30-237F-406C-8270-099BD64E63AB}">
      <dgm:prSet custT="1"/>
      <dgm:spPr/>
      <dgm:t>
        <a:bodyPr/>
        <a:lstStyle/>
        <a:p>
          <a:endParaRPr lang="en-US" sz="1050"/>
        </a:p>
      </dgm:t>
    </dgm:pt>
    <dgm:pt modelId="{F4885E38-3B34-46D4-9FFC-66F6BDADE118}" type="sibTrans" cxnId="{EC306E30-237F-406C-8270-099BD64E63AB}">
      <dgm:prSet/>
      <dgm:spPr/>
      <dgm:t>
        <a:bodyPr/>
        <a:lstStyle/>
        <a:p>
          <a:endParaRPr lang="en-US" sz="1050"/>
        </a:p>
      </dgm:t>
    </dgm:pt>
    <dgm:pt modelId="{C10D3A8A-4062-4A00-962C-4EC2C2D40A9D}">
      <dgm:prSet phldrT="[Text]" custT="1"/>
      <dgm:spPr/>
      <dgm:t>
        <a:bodyPr/>
        <a:lstStyle/>
        <a:p>
          <a:r>
            <a:rPr lang="en-US" sz="1050" dirty="0" smtClean="0"/>
            <a:t>HAIRCUT, REPAIRS</a:t>
          </a:r>
          <a:endParaRPr lang="en-US" sz="1050" dirty="0"/>
        </a:p>
      </dgm:t>
    </dgm:pt>
    <dgm:pt modelId="{D5D689F4-B15C-423E-A29F-1714E33B5265}" type="parTrans" cxnId="{BBB3CF36-4ECA-4241-B4D9-97C1E3256D0E}">
      <dgm:prSet custT="1"/>
      <dgm:spPr/>
      <dgm:t>
        <a:bodyPr/>
        <a:lstStyle/>
        <a:p>
          <a:endParaRPr lang="en-US" sz="1050"/>
        </a:p>
      </dgm:t>
    </dgm:pt>
    <dgm:pt modelId="{5738DBFE-A324-49AE-80F4-C7FA1FD5FFE1}" type="sibTrans" cxnId="{BBB3CF36-4ECA-4241-B4D9-97C1E3256D0E}">
      <dgm:prSet/>
      <dgm:spPr/>
      <dgm:t>
        <a:bodyPr/>
        <a:lstStyle/>
        <a:p>
          <a:endParaRPr lang="en-US" sz="1050"/>
        </a:p>
      </dgm:t>
    </dgm:pt>
    <dgm:pt modelId="{C912E2B3-70E6-443C-ACE3-F7944F8EFB8D}">
      <dgm:prSet phldrT="[Text]" custT="1"/>
      <dgm:spPr/>
      <dgm:t>
        <a:bodyPr/>
        <a:lstStyle/>
        <a:p>
          <a:r>
            <a:rPr lang="en-US" sz="1050" dirty="0" smtClean="0"/>
            <a:t>CONVENIENCE GOODS</a:t>
          </a:r>
          <a:endParaRPr lang="en-US" sz="1050" dirty="0"/>
        </a:p>
      </dgm:t>
    </dgm:pt>
    <dgm:pt modelId="{CB164ABB-93FF-4E52-A9E7-77A0482A94F7}" type="parTrans" cxnId="{161186B0-FF23-45F6-98C9-4D7F0380B7A1}">
      <dgm:prSet custT="1"/>
      <dgm:spPr/>
      <dgm:t>
        <a:bodyPr/>
        <a:lstStyle/>
        <a:p>
          <a:endParaRPr lang="en-US" sz="1050"/>
        </a:p>
      </dgm:t>
    </dgm:pt>
    <dgm:pt modelId="{F863B11A-999A-400B-AB01-7F70045483AE}" type="sibTrans" cxnId="{161186B0-FF23-45F6-98C9-4D7F0380B7A1}">
      <dgm:prSet/>
      <dgm:spPr/>
      <dgm:t>
        <a:bodyPr/>
        <a:lstStyle/>
        <a:p>
          <a:endParaRPr lang="en-US" sz="1050"/>
        </a:p>
      </dgm:t>
    </dgm:pt>
    <dgm:pt modelId="{F0DAC852-50B1-4057-8A6F-C9C3500C0B92}">
      <dgm:prSet phldrT="[Text]" custT="1"/>
      <dgm:spPr/>
      <dgm:t>
        <a:bodyPr/>
        <a:lstStyle/>
        <a:p>
          <a:r>
            <a:rPr lang="en-US" sz="1050" dirty="0" smtClean="0"/>
            <a:t>SHOPPING GOODS</a:t>
          </a:r>
          <a:endParaRPr lang="en-US" sz="1050" dirty="0"/>
        </a:p>
      </dgm:t>
    </dgm:pt>
    <dgm:pt modelId="{31031622-11D5-44E5-99C8-AC849A646CAA}" type="parTrans" cxnId="{77E5E29F-4958-4DA1-8868-47AD0BA0D021}">
      <dgm:prSet custT="1"/>
      <dgm:spPr/>
      <dgm:t>
        <a:bodyPr/>
        <a:lstStyle/>
        <a:p>
          <a:endParaRPr lang="en-US" sz="1050"/>
        </a:p>
      </dgm:t>
    </dgm:pt>
    <dgm:pt modelId="{EA8ECBB5-5022-40B8-BA75-9E9CE6FF97ED}" type="sibTrans" cxnId="{77E5E29F-4958-4DA1-8868-47AD0BA0D021}">
      <dgm:prSet/>
      <dgm:spPr/>
      <dgm:t>
        <a:bodyPr/>
        <a:lstStyle/>
        <a:p>
          <a:endParaRPr lang="en-US" sz="1050"/>
        </a:p>
      </dgm:t>
    </dgm:pt>
    <dgm:pt modelId="{94403CB6-7308-4E71-B5D7-C62B4AC5C96F}">
      <dgm:prSet phldrT="[Text]" custT="1"/>
      <dgm:spPr/>
      <dgm:t>
        <a:bodyPr/>
        <a:lstStyle/>
        <a:p>
          <a:r>
            <a:rPr lang="en-US" sz="1050" dirty="0" smtClean="0"/>
            <a:t>SPECIALITY GOODS</a:t>
          </a:r>
          <a:endParaRPr lang="en-US" sz="1050" dirty="0"/>
        </a:p>
      </dgm:t>
    </dgm:pt>
    <dgm:pt modelId="{8E1C1AA4-516D-4876-9C8D-D7DEACB60C06}" type="parTrans" cxnId="{2B251753-EFDC-4FD3-95FD-6EFD74897D10}">
      <dgm:prSet custT="1"/>
      <dgm:spPr/>
      <dgm:t>
        <a:bodyPr/>
        <a:lstStyle/>
        <a:p>
          <a:endParaRPr lang="en-US" sz="1050"/>
        </a:p>
      </dgm:t>
    </dgm:pt>
    <dgm:pt modelId="{937DB1B7-8753-4C44-9326-3656D04E2D4D}" type="sibTrans" cxnId="{2B251753-EFDC-4FD3-95FD-6EFD74897D10}">
      <dgm:prSet/>
      <dgm:spPr/>
      <dgm:t>
        <a:bodyPr/>
        <a:lstStyle/>
        <a:p>
          <a:endParaRPr lang="en-US" sz="1050"/>
        </a:p>
      </dgm:t>
    </dgm:pt>
    <dgm:pt modelId="{0F70EBEF-53CD-46FE-B7EF-673190E5B2BC}">
      <dgm:prSet phldrT="[Text]" custT="1"/>
      <dgm:spPr/>
      <dgm:t>
        <a:bodyPr/>
        <a:lstStyle/>
        <a:p>
          <a:r>
            <a:rPr lang="en-US" sz="1050" dirty="0" smtClean="0"/>
            <a:t>UNSOUGHT GOODS</a:t>
          </a:r>
          <a:endParaRPr lang="en-US" sz="1050" dirty="0"/>
        </a:p>
      </dgm:t>
    </dgm:pt>
    <dgm:pt modelId="{9C2660E1-C23F-49D2-87CA-786F1F79F457}" type="parTrans" cxnId="{79AD9515-2502-4921-8AE1-FE6E6BC63F0E}">
      <dgm:prSet custT="1"/>
      <dgm:spPr/>
      <dgm:t>
        <a:bodyPr/>
        <a:lstStyle/>
        <a:p>
          <a:endParaRPr lang="en-US" sz="1050"/>
        </a:p>
      </dgm:t>
    </dgm:pt>
    <dgm:pt modelId="{8E1BF382-57A3-4929-A81F-E6784A24C967}" type="sibTrans" cxnId="{79AD9515-2502-4921-8AE1-FE6E6BC63F0E}">
      <dgm:prSet/>
      <dgm:spPr/>
      <dgm:t>
        <a:bodyPr/>
        <a:lstStyle/>
        <a:p>
          <a:endParaRPr lang="en-US" sz="1050"/>
        </a:p>
      </dgm:t>
    </dgm:pt>
    <dgm:pt modelId="{10EC4888-79F1-479D-AF6E-843DA4BFE1E0}">
      <dgm:prSet phldrT="[Text]" custT="1"/>
      <dgm:spPr/>
      <dgm:t>
        <a:bodyPr/>
        <a:lstStyle/>
        <a:p>
          <a:r>
            <a:rPr lang="en-US" sz="1050" dirty="0" smtClean="0"/>
            <a:t>MATERIALS AND PARTS</a:t>
          </a:r>
          <a:endParaRPr lang="en-US" sz="1050" dirty="0"/>
        </a:p>
      </dgm:t>
    </dgm:pt>
    <dgm:pt modelId="{509F8B9A-D438-4603-B00F-99518D6F739C}" type="parTrans" cxnId="{75E9592D-AD0A-4CA6-A2D9-838DAEF91804}">
      <dgm:prSet custT="1"/>
      <dgm:spPr/>
      <dgm:t>
        <a:bodyPr/>
        <a:lstStyle/>
        <a:p>
          <a:endParaRPr lang="en-US" sz="1050"/>
        </a:p>
      </dgm:t>
    </dgm:pt>
    <dgm:pt modelId="{65CA6D3D-F038-41B4-B21B-3692BFCC25C5}" type="sibTrans" cxnId="{75E9592D-AD0A-4CA6-A2D9-838DAEF91804}">
      <dgm:prSet/>
      <dgm:spPr/>
      <dgm:t>
        <a:bodyPr/>
        <a:lstStyle/>
        <a:p>
          <a:endParaRPr lang="en-US" sz="1050"/>
        </a:p>
      </dgm:t>
    </dgm:pt>
    <dgm:pt modelId="{8B7EB94A-494F-4C9A-89E7-0792D602F7C2}">
      <dgm:prSet phldrT="[Text]" custT="1"/>
      <dgm:spPr/>
      <dgm:t>
        <a:bodyPr/>
        <a:lstStyle/>
        <a:p>
          <a:r>
            <a:rPr lang="en-US" sz="1050" dirty="0" smtClean="0"/>
            <a:t>CAPITAL GOODS</a:t>
          </a:r>
          <a:endParaRPr lang="en-US" sz="1050" dirty="0"/>
        </a:p>
      </dgm:t>
    </dgm:pt>
    <dgm:pt modelId="{22BB3C33-C859-4114-AB50-0C8CB4C73858}" type="parTrans" cxnId="{4071C7DE-8835-4F8F-AC0B-06BABC64B234}">
      <dgm:prSet custT="1"/>
      <dgm:spPr/>
      <dgm:t>
        <a:bodyPr/>
        <a:lstStyle/>
        <a:p>
          <a:endParaRPr lang="en-US" sz="1050"/>
        </a:p>
      </dgm:t>
    </dgm:pt>
    <dgm:pt modelId="{F01D4852-B33E-49D7-B250-3FC50502DBF9}" type="sibTrans" cxnId="{4071C7DE-8835-4F8F-AC0B-06BABC64B234}">
      <dgm:prSet/>
      <dgm:spPr/>
      <dgm:t>
        <a:bodyPr/>
        <a:lstStyle/>
        <a:p>
          <a:endParaRPr lang="en-US" sz="1050"/>
        </a:p>
      </dgm:t>
    </dgm:pt>
    <dgm:pt modelId="{A7CA6B55-1B7A-4BB7-B8ED-B718B00B1A6D}">
      <dgm:prSet phldrT="[Text]" custT="1"/>
      <dgm:spPr/>
      <dgm:t>
        <a:bodyPr/>
        <a:lstStyle/>
        <a:p>
          <a:r>
            <a:rPr lang="en-US" sz="1050" dirty="0" smtClean="0"/>
            <a:t>SUPPLIES AND BUSINESS SERVICES</a:t>
          </a:r>
          <a:endParaRPr lang="en-US" sz="1050" dirty="0"/>
        </a:p>
      </dgm:t>
    </dgm:pt>
    <dgm:pt modelId="{2799B928-8445-4017-BC64-5F43885738BB}" type="parTrans" cxnId="{9399CD07-29A2-4A6A-B0BC-2E4DAA81825E}">
      <dgm:prSet custT="1"/>
      <dgm:spPr/>
      <dgm:t>
        <a:bodyPr/>
        <a:lstStyle/>
        <a:p>
          <a:endParaRPr lang="en-US" sz="1050"/>
        </a:p>
      </dgm:t>
    </dgm:pt>
    <dgm:pt modelId="{B9D95D3D-14F8-4432-A8C1-75DF5E47904D}" type="sibTrans" cxnId="{9399CD07-29A2-4A6A-B0BC-2E4DAA81825E}">
      <dgm:prSet/>
      <dgm:spPr/>
      <dgm:t>
        <a:bodyPr/>
        <a:lstStyle/>
        <a:p>
          <a:endParaRPr lang="en-US" sz="1050"/>
        </a:p>
      </dgm:t>
    </dgm:pt>
    <dgm:pt modelId="{D07F6AED-4EE4-4E07-BA1E-F26E23F4608E}" type="pres">
      <dgm:prSet presAssocID="{034D0AF3-7F8B-498D-84DA-7B87EF3B20A3}" presName="diagram" presStyleCnt="0">
        <dgm:presLayoutVars>
          <dgm:chPref val="1"/>
          <dgm:dir/>
          <dgm:animOne val="branch"/>
          <dgm:animLvl val="lvl"/>
          <dgm:resizeHandles val="exact"/>
        </dgm:presLayoutVars>
      </dgm:prSet>
      <dgm:spPr/>
      <dgm:t>
        <a:bodyPr/>
        <a:lstStyle/>
        <a:p>
          <a:endParaRPr lang="en-US"/>
        </a:p>
      </dgm:t>
    </dgm:pt>
    <dgm:pt modelId="{2828AEDB-D5AE-4F56-A34A-69393CA89503}" type="pres">
      <dgm:prSet presAssocID="{E28AF910-1F1C-4EB4-AAC8-DB58335CAD1C}" presName="root1" presStyleCnt="0"/>
      <dgm:spPr/>
    </dgm:pt>
    <dgm:pt modelId="{F43E79C6-D6DB-4AFE-8892-B92EB04654B4}" type="pres">
      <dgm:prSet presAssocID="{E28AF910-1F1C-4EB4-AAC8-DB58335CAD1C}" presName="LevelOneTextNode" presStyleLbl="node0" presStyleIdx="0" presStyleCnt="1" custLinFactX="-60439" custLinFactNeighborX="-100000" custLinFactNeighborY="51433">
        <dgm:presLayoutVars>
          <dgm:chPref val="3"/>
        </dgm:presLayoutVars>
      </dgm:prSet>
      <dgm:spPr/>
      <dgm:t>
        <a:bodyPr/>
        <a:lstStyle/>
        <a:p>
          <a:endParaRPr lang="en-US"/>
        </a:p>
      </dgm:t>
    </dgm:pt>
    <dgm:pt modelId="{D3633A13-A351-4813-9DDB-D4F3B4E2D01B}" type="pres">
      <dgm:prSet presAssocID="{E28AF910-1F1C-4EB4-AAC8-DB58335CAD1C}" presName="level2hierChild" presStyleCnt="0"/>
      <dgm:spPr/>
    </dgm:pt>
    <dgm:pt modelId="{10FAD139-428E-429E-A901-F4681B2F2929}" type="pres">
      <dgm:prSet presAssocID="{ADDA6DCA-EEDC-4304-9A14-90FBEFE8699C}" presName="conn2-1" presStyleLbl="parChTrans1D2" presStyleIdx="0" presStyleCnt="2"/>
      <dgm:spPr/>
      <dgm:t>
        <a:bodyPr/>
        <a:lstStyle/>
        <a:p>
          <a:endParaRPr lang="en-US"/>
        </a:p>
      </dgm:t>
    </dgm:pt>
    <dgm:pt modelId="{FAACD8E9-EAFD-42E0-B196-8016158D6A0B}" type="pres">
      <dgm:prSet presAssocID="{ADDA6DCA-EEDC-4304-9A14-90FBEFE8699C}" presName="connTx" presStyleLbl="parChTrans1D2" presStyleIdx="0" presStyleCnt="2"/>
      <dgm:spPr/>
      <dgm:t>
        <a:bodyPr/>
        <a:lstStyle/>
        <a:p>
          <a:endParaRPr lang="en-US"/>
        </a:p>
      </dgm:t>
    </dgm:pt>
    <dgm:pt modelId="{58DCE2CE-BAF5-48B1-8810-75DEDED56035}" type="pres">
      <dgm:prSet presAssocID="{A8ACB1FE-BB76-49AD-8A40-83A415C9F016}" presName="root2" presStyleCnt="0"/>
      <dgm:spPr/>
    </dgm:pt>
    <dgm:pt modelId="{AE92BD44-FD16-46B1-81CD-6057B4512B23}" type="pres">
      <dgm:prSet presAssocID="{A8ACB1FE-BB76-49AD-8A40-83A415C9F016}" presName="LevelTwoTextNode" presStyleLbl="node2" presStyleIdx="0" presStyleCnt="2" custScaleX="126207" custScaleY="163892" custLinFactNeighborX="-84020" custLinFactNeighborY="82784">
        <dgm:presLayoutVars>
          <dgm:chPref val="3"/>
        </dgm:presLayoutVars>
      </dgm:prSet>
      <dgm:spPr/>
      <dgm:t>
        <a:bodyPr/>
        <a:lstStyle/>
        <a:p>
          <a:endParaRPr lang="en-US"/>
        </a:p>
      </dgm:t>
    </dgm:pt>
    <dgm:pt modelId="{4D5BE4AE-3F37-4E5C-9465-D4DAA3DDAE42}" type="pres">
      <dgm:prSet presAssocID="{A8ACB1FE-BB76-49AD-8A40-83A415C9F016}" presName="level3hierChild" presStyleCnt="0"/>
      <dgm:spPr/>
    </dgm:pt>
    <dgm:pt modelId="{2FB2C9B2-AD0A-48F7-810D-F4E0D9DAE7F4}" type="pres">
      <dgm:prSet presAssocID="{090C333F-3995-49FB-ABFD-FE53EB50B10B}" presName="conn2-1" presStyleLbl="parChTrans1D3" presStyleIdx="0" presStyleCnt="5"/>
      <dgm:spPr/>
      <dgm:t>
        <a:bodyPr/>
        <a:lstStyle/>
        <a:p>
          <a:endParaRPr lang="en-US"/>
        </a:p>
      </dgm:t>
    </dgm:pt>
    <dgm:pt modelId="{902CFB23-7114-41A4-826C-E922CBB8C133}" type="pres">
      <dgm:prSet presAssocID="{090C333F-3995-49FB-ABFD-FE53EB50B10B}" presName="connTx" presStyleLbl="parChTrans1D3" presStyleIdx="0" presStyleCnt="5"/>
      <dgm:spPr/>
      <dgm:t>
        <a:bodyPr/>
        <a:lstStyle/>
        <a:p>
          <a:endParaRPr lang="en-US"/>
        </a:p>
      </dgm:t>
    </dgm:pt>
    <dgm:pt modelId="{114F7D56-5F3B-43FA-B2CE-80C357F7563D}" type="pres">
      <dgm:prSet presAssocID="{F084E180-5E1F-44B7-9809-224B7A473B9A}" presName="root2" presStyleCnt="0"/>
      <dgm:spPr/>
    </dgm:pt>
    <dgm:pt modelId="{E649B57D-87BC-411A-81C9-8DF6078D290B}" type="pres">
      <dgm:prSet presAssocID="{F084E180-5E1F-44B7-9809-224B7A473B9A}" presName="LevelTwoTextNode" presStyleLbl="node3" presStyleIdx="0" presStyleCnt="5" custScaleY="152691" custLinFactNeighborX="-70723" custLinFactNeighborY="35470">
        <dgm:presLayoutVars>
          <dgm:chPref val="3"/>
        </dgm:presLayoutVars>
      </dgm:prSet>
      <dgm:spPr/>
      <dgm:t>
        <a:bodyPr/>
        <a:lstStyle/>
        <a:p>
          <a:endParaRPr lang="en-US"/>
        </a:p>
      </dgm:t>
    </dgm:pt>
    <dgm:pt modelId="{298CE2B9-A3E3-4C46-833B-38049B1654BD}" type="pres">
      <dgm:prSet presAssocID="{F084E180-5E1F-44B7-9809-224B7A473B9A}" presName="level3hierChild" presStyleCnt="0"/>
      <dgm:spPr/>
    </dgm:pt>
    <dgm:pt modelId="{5756DB50-3F5D-4F19-8BBB-924B5FAA395C}" type="pres">
      <dgm:prSet presAssocID="{E81F1153-1C64-490B-BB9A-CDF537240422}" presName="conn2-1" presStyleLbl="parChTrans1D4" presStyleIdx="0" presStyleCnt="10"/>
      <dgm:spPr/>
      <dgm:t>
        <a:bodyPr/>
        <a:lstStyle/>
        <a:p>
          <a:endParaRPr lang="en-US"/>
        </a:p>
      </dgm:t>
    </dgm:pt>
    <dgm:pt modelId="{56A44635-D60A-4D99-AFF2-8C00B6D307B5}" type="pres">
      <dgm:prSet presAssocID="{E81F1153-1C64-490B-BB9A-CDF537240422}" presName="connTx" presStyleLbl="parChTrans1D4" presStyleIdx="0" presStyleCnt="10"/>
      <dgm:spPr/>
      <dgm:t>
        <a:bodyPr/>
        <a:lstStyle/>
        <a:p>
          <a:endParaRPr lang="en-US"/>
        </a:p>
      </dgm:t>
    </dgm:pt>
    <dgm:pt modelId="{0FD8F237-337D-4BA0-9DE1-DA87DA483782}" type="pres">
      <dgm:prSet presAssocID="{0C67B2A8-AAAD-4E17-83C5-7EAF66B2B3DF}" presName="root2" presStyleCnt="0"/>
      <dgm:spPr/>
    </dgm:pt>
    <dgm:pt modelId="{8141519D-FA1A-4C19-A68A-40B3CC62D18E}" type="pres">
      <dgm:prSet presAssocID="{0C67B2A8-AAAD-4E17-83C5-7EAF66B2B3DF}" presName="LevelTwoTextNode" presStyleLbl="node4" presStyleIdx="0" presStyleCnt="10" custScaleX="173754" custScaleY="118223" custLinFactNeighborX="31133" custLinFactNeighborY="35470">
        <dgm:presLayoutVars>
          <dgm:chPref val="3"/>
        </dgm:presLayoutVars>
      </dgm:prSet>
      <dgm:spPr/>
      <dgm:t>
        <a:bodyPr/>
        <a:lstStyle/>
        <a:p>
          <a:endParaRPr lang="en-US"/>
        </a:p>
      </dgm:t>
    </dgm:pt>
    <dgm:pt modelId="{F2F1FCBA-5AE7-4957-9A4A-1FCF3112BB64}" type="pres">
      <dgm:prSet presAssocID="{0C67B2A8-AAAD-4E17-83C5-7EAF66B2B3DF}" presName="level3hierChild" presStyleCnt="0"/>
      <dgm:spPr/>
    </dgm:pt>
    <dgm:pt modelId="{EA49EFB1-3E62-40A1-BF51-0B9BA20028FB}" type="pres">
      <dgm:prSet presAssocID="{033F8FEE-D78E-4CE6-9D37-3E9E0227EF47}" presName="conn2-1" presStyleLbl="parChTrans1D3" presStyleIdx="1" presStyleCnt="5"/>
      <dgm:spPr/>
      <dgm:t>
        <a:bodyPr/>
        <a:lstStyle/>
        <a:p>
          <a:endParaRPr lang="en-US"/>
        </a:p>
      </dgm:t>
    </dgm:pt>
    <dgm:pt modelId="{EE741D36-0FB5-4BFD-B130-5E47214EA540}" type="pres">
      <dgm:prSet presAssocID="{033F8FEE-D78E-4CE6-9D37-3E9E0227EF47}" presName="connTx" presStyleLbl="parChTrans1D3" presStyleIdx="1" presStyleCnt="5"/>
      <dgm:spPr/>
      <dgm:t>
        <a:bodyPr/>
        <a:lstStyle/>
        <a:p>
          <a:endParaRPr lang="en-US"/>
        </a:p>
      </dgm:t>
    </dgm:pt>
    <dgm:pt modelId="{BB44647E-B9E4-420D-9AAE-FE9043576BFC}" type="pres">
      <dgm:prSet presAssocID="{044F6B25-A46E-4FA9-A1C3-604CB91F681D}" presName="root2" presStyleCnt="0"/>
      <dgm:spPr/>
    </dgm:pt>
    <dgm:pt modelId="{FFD98863-D6C6-4665-99E8-19746C0C2FE1}" type="pres">
      <dgm:prSet presAssocID="{044F6B25-A46E-4FA9-A1C3-604CB91F681D}" presName="LevelTwoTextNode" presStyleLbl="node3" presStyleIdx="1" presStyleCnt="5" custLinFactNeighborX="-70723" custLinFactNeighborY="64749">
        <dgm:presLayoutVars>
          <dgm:chPref val="3"/>
        </dgm:presLayoutVars>
      </dgm:prSet>
      <dgm:spPr/>
      <dgm:t>
        <a:bodyPr/>
        <a:lstStyle/>
        <a:p>
          <a:endParaRPr lang="en-US"/>
        </a:p>
      </dgm:t>
    </dgm:pt>
    <dgm:pt modelId="{A127555C-867B-4096-9799-DE43149EE120}" type="pres">
      <dgm:prSet presAssocID="{044F6B25-A46E-4FA9-A1C3-604CB91F681D}" presName="level3hierChild" presStyleCnt="0"/>
      <dgm:spPr/>
    </dgm:pt>
    <dgm:pt modelId="{596D21E1-BABE-47CA-93A2-969AD9523C50}" type="pres">
      <dgm:prSet presAssocID="{EE115065-65F9-4FB4-8B6E-1D2B16601500}" presName="conn2-1" presStyleLbl="parChTrans1D4" presStyleIdx="1" presStyleCnt="10"/>
      <dgm:spPr/>
      <dgm:t>
        <a:bodyPr/>
        <a:lstStyle/>
        <a:p>
          <a:endParaRPr lang="en-US"/>
        </a:p>
      </dgm:t>
    </dgm:pt>
    <dgm:pt modelId="{6A20D26F-09A7-4891-B1AA-528F6EC7B281}" type="pres">
      <dgm:prSet presAssocID="{EE115065-65F9-4FB4-8B6E-1D2B16601500}" presName="connTx" presStyleLbl="parChTrans1D4" presStyleIdx="1" presStyleCnt="10"/>
      <dgm:spPr/>
      <dgm:t>
        <a:bodyPr/>
        <a:lstStyle/>
        <a:p>
          <a:endParaRPr lang="en-US"/>
        </a:p>
      </dgm:t>
    </dgm:pt>
    <dgm:pt modelId="{24BE0730-1C20-4B98-B658-C7BF1A38C733}" type="pres">
      <dgm:prSet presAssocID="{5910B282-161B-44C1-8F27-03BEC7AD88F6}" presName="root2" presStyleCnt="0"/>
      <dgm:spPr/>
    </dgm:pt>
    <dgm:pt modelId="{911DF0C3-46F3-4090-A016-EFA04BAD7EE1}" type="pres">
      <dgm:prSet presAssocID="{5910B282-161B-44C1-8F27-03BEC7AD88F6}" presName="LevelTwoTextNode" presStyleLbl="node4" presStyleIdx="1" presStyleCnt="10" custScaleX="191789" custLinFactNeighborX="23731" custLinFactNeighborY="64749">
        <dgm:presLayoutVars>
          <dgm:chPref val="3"/>
        </dgm:presLayoutVars>
      </dgm:prSet>
      <dgm:spPr/>
      <dgm:t>
        <a:bodyPr/>
        <a:lstStyle/>
        <a:p>
          <a:endParaRPr lang="en-US"/>
        </a:p>
      </dgm:t>
    </dgm:pt>
    <dgm:pt modelId="{E0314D02-440B-425D-A6AF-412D88508FF6}" type="pres">
      <dgm:prSet presAssocID="{5910B282-161B-44C1-8F27-03BEC7AD88F6}" presName="level3hierChild" presStyleCnt="0"/>
      <dgm:spPr/>
    </dgm:pt>
    <dgm:pt modelId="{BBECA166-F33C-4D00-AD32-C2155252B58F}" type="pres">
      <dgm:prSet presAssocID="{90B5B796-2A08-4902-BAF4-D64D0BA732D3}" presName="conn2-1" presStyleLbl="parChTrans1D3" presStyleIdx="2" presStyleCnt="5"/>
      <dgm:spPr/>
      <dgm:t>
        <a:bodyPr/>
        <a:lstStyle/>
        <a:p>
          <a:endParaRPr lang="en-US"/>
        </a:p>
      </dgm:t>
    </dgm:pt>
    <dgm:pt modelId="{7F2939C7-8651-4F2F-8FAE-0DD1934CCD1C}" type="pres">
      <dgm:prSet presAssocID="{90B5B796-2A08-4902-BAF4-D64D0BA732D3}" presName="connTx" presStyleLbl="parChTrans1D3" presStyleIdx="2" presStyleCnt="5"/>
      <dgm:spPr/>
      <dgm:t>
        <a:bodyPr/>
        <a:lstStyle/>
        <a:p>
          <a:endParaRPr lang="en-US"/>
        </a:p>
      </dgm:t>
    </dgm:pt>
    <dgm:pt modelId="{727C0FA1-9151-493D-9150-51F6ACE0F496}" type="pres">
      <dgm:prSet presAssocID="{0BD202D9-31D0-49D5-AAE2-6D0D7AD959E8}" presName="root2" presStyleCnt="0"/>
      <dgm:spPr/>
    </dgm:pt>
    <dgm:pt modelId="{BABEBE69-87D4-4342-AF33-68D8FC1ED994}" type="pres">
      <dgm:prSet presAssocID="{0BD202D9-31D0-49D5-AAE2-6D0D7AD959E8}" presName="LevelTwoTextNode" presStyleLbl="node3" presStyleIdx="2" presStyleCnt="5" custLinFactNeighborX="-72338" custLinFactNeighborY="75994">
        <dgm:presLayoutVars>
          <dgm:chPref val="3"/>
        </dgm:presLayoutVars>
      </dgm:prSet>
      <dgm:spPr/>
      <dgm:t>
        <a:bodyPr/>
        <a:lstStyle/>
        <a:p>
          <a:endParaRPr lang="en-US"/>
        </a:p>
      </dgm:t>
    </dgm:pt>
    <dgm:pt modelId="{98F9BD58-5469-47EE-90AF-10C61DE644ED}" type="pres">
      <dgm:prSet presAssocID="{0BD202D9-31D0-49D5-AAE2-6D0D7AD959E8}" presName="level3hierChild" presStyleCnt="0"/>
      <dgm:spPr/>
    </dgm:pt>
    <dgm:pt modelId="{EA2D6BE1-168C-4F90-B1AB-34B6C1D565D9}" type="pres">
      <dgm:prSet presAssocID="{D5D689F4-B15C-423E-A29F-1714E33B5265}" presName="conn2-1" presStyleLbl="parChTrans1D4" presStyleIdx="2" presStyleCnt="10"/>
      <dgm:spPr/>
      <dgm:t>
        <a:bodyPr/>
        <a:lstStyle/>
        <a:p>
          <a:endParaRPr lang="en-US"/>
        </a:p>
      </dgm:t>
    </dgm:pt>
    <dgm:pt modelId="{D5F974C4-90F1-4A34-AB43-12A393BC9204}" type="pres">
      <dgm:prSet presAssocID="{D5D689F4-B15C-423E-A29F-1714E33B5265}" presName="connTx" presStyleLbl="parChTrans1D4" presStyleIdx="2" presStyleCnt="10"/>
      <dgm:spPr/>
      <dgm:t>
        <a:bodyPr/>
        <a:lstStyle/>
        <a:p>
          <a:endParaRPr lang="en-US"/>
        </a:p>
      </dgm:t>
    </dgm:pt>
    <dgm:pt modelId="{A120978E-85D5-4E3C-AB58-FB716277EF6A}" type="pres">
      <dgm:prSet presAssocID="{C10D3A8A-4062-4A00-962C-4EC2C2D40A9D}" presName="root2" presStyleCnt="0"/>
      <dgm:spPr/>
    </dgm:pt>
    <dgm:pt modelId="{42C5792E-C7E2-44D4-9681-3809DA11DEC2}" type="pres">
      <dgm:prSet presAssocID="{C10D3A8A-4062-4A00-962C-4EC2C2D40A9D}" presName="LevelTwoTextNode" presStyleLbl="node4" presStyleIdx="2" presStyleCnt="10" custScaleX="116513" custScaleY="133845" custLinFactNeighborX="23731" custLinFactNeighborY="75994">
        <dgm:presLayoutVars>
          <dgm:chPref val="3"/>
        </dgm:presLayoutVars>
      </dgm:prSet>
      <dgm:spPr/>
      <dgm:t>
        <a:bodyPr/>
        <a:lstStyle/>
        <a:p>
          <a:endParaRPr lang="en-US"/>
        </a:p>
      </dgm:t>
    </dgm:pt>
    <dgm:pt modelId="{A79A263A-1F39-4E22-8654-B5C01750183C}" type="pres">
      <dgm:prSet presAssocID="{C10D3A8A-4062-4A00-962C-4EC2C2D40A9D}" presName="level3hierChild" presStyleCnt="0"/>
      <dgm:spPr/>
    </dgm:pt>
    <dgm:pt modelId="{DC0DBA6A-48BC-49AA-A496-57379D404BCD}" type="pres">
      <dgm:prSet presAssocID="{C0770EAC-C92B-457C-9BB3-94E32111FD32}" presName="conn2-1" presStyleLbl="parChTrans1D2" presStyleIdx="1" presStyleCnt="2"/>
      <dgm:spPr/>
      <dgm:t>
        <a:bodyPr/>
        <a:lstStyle/>
        <a:p>
          <a:endParaRPr lang="en-US"/>
        </a:p>
      </dgm:t>
    </dgm:pt>
    <dgm:pt modelId="{64A35098-5836-41DB-B3FD-F91D3AF15107}" type="pres">
      <dgm:prSet presAssocID="{C0770EAC-C92B-457C-9BB3-94E32111FD32}" presName="connTx" presStyleLbl="parChTrans1D2" presStyleIdx="1" presStyleCnt="2"/>
      <dgm:spPr/>
      <dgm:t>
        <a:bodyPr/>
        <a:lstStyle/>
        <a:p>
          <a:endParaRPr lang="en-US"/>
        </a:p>
      </dgm:t>
    </dgm:pt>
    <dgm:pt modelId="{243BA996-2E7C-4D2F-AE2E-E07488818032}" type="pres">
      <dgm:prSet presAssocID="{AC7F96A9-020C-481F-B1B3-1AD6A7320B45}" presName="root2" presStyleCnt="0"/>
      <dgm:spPr/>
    </dgm:pt>
    <dgm:pt modelId="{8B5D0025-819B-4FDE-86E7-87BEA3E34871}" type="pres">
      <dgm:prSet presAssocID="{AC7F96A9-020C-481F-B1B3-1AD6A7320B45}" presName="LevelTwoTextNode" presStyleLbl="node2" presStyleIdx="1" presStyleCnt="2" custScaleX="136070" custLinFactNeighborX="-84020" custLinFactNeighborY="56152">
        <dgm:presLayoutVars>
          <dgm:chPref val="3"/>
        </dgm:presLayoutVars>
      </dgm:prSet>
      <dgm:spPr/>
      <dgm:t>
        <a:bodyPr/>
        <a:lstStyle/>
        <a:p>
          <a:endParaRPr lang="en-US"/>
        </a:p>
      </dgm:t>
    </dgm:pt>
    <dgm:pt modelId="{46093B0D-9D62-4A1A-ACA3-A65CA4BDEB77}" type="pres">
      <dgm:prSet presAssocID="{AC7F96A9-020C-481F-B1B3-1AD6A7320B45}" presName="level3hierChild" presStyleCnt="0"/>
      <dgm:spPr/>
    </dgm:pt>
    <dgm:pt modelId="{ADD37F7F-259E-4997-AF79-F87E85E03B87}" type="pres">
      <dgm:prSet presAssocID="{E8F86776-AB17-4EF7-9626-52B8054F5642}" presName="conn2-1" presStyleLbl="parChTrans1D3" presStyleIdx="3" presStyleCnt="5"/>
      <dgm:spPr/>
      <dgm:t>
        <a:bodyPr/>
        <a:lstStyle/>
        <a:p>
          <a:endParaRPr lang="en-US"/>
        </a:p>
      </dgm:t>
    </dgm:pt>
    <dgm:pt modelId="{0905613E-613E-43AF-830F-A564B9D0CAE1}" type="pres">
      <dgm:prSet presAssocID="{E8F86776-AB17-4EF7-9626-52B8054F5642}" presName="connTx" presStyleLbl="parChTrans1D3" presStyleIdx="3" presStyleCnt="5"/>
      <dgm:spPr/>
      <dgm:t>
        <a:bodyPr/>
        <a:lstStyle/>
        <a:p>
          <a:endParaRPr lang="en-US"/>
        </a:p>
      </dgm:t>
    </dgm:pt>
    <dgm:pt modelId="{138F9C29-4F4F-49F2-91C6-575D30D87480}" type="pres">
      <dgm:prSet presAssocID="{A438A1F8-1612-49E8-A817-DC6EDFB6D109}" presName="root2" presStyleCnt="0"/>
      <dgm:spPr/>
    </dgm:pt>
    <dgm:pt modelId="{2E5A0479-A8ED-4B3A-AF79-CC3B879D07DB}" type="pres">
      <dgm:prSet presAssocID="{A438A1F8-1612-49E8-A817-DC6EDFB6D109}" presName="LevelTwoTextNode" presStyleLbl="node3" presStyleIdx="3" presStyleCnt="5" custScaleX="157335" custLinFactNeighborX="-88758" custLinFactNeighborY="77052">
        <dgm:presLayoutVars>
          <dgm:chPref val="3"/>
        </dgm:presLayoutVars>
      </dgm:prSet>
      <dgm:spPr/>
      <dgm:t>
        <a:bodyPr/>
        <a:lstStyle/>
        <a:p>
          <a:endParaRPr lang="en-US"/>
        </a:p>
      </dgm:t>
    </dgm:pt>
    <dgm:pt modelId="{2742794F-C122-4D72-88F0-DA07145515AE}" type="pres">
      <dgm:prSet presAssocID="{A438A1F8-1612-49E8-A817-DC6EDFB6D109}" presName="level3hierChild" presStyleCnt="0"/>
      <dgm:spPr/>
    </dgm:pt>
    <dgm:pt modelId="{FA61B738-02DD-4C7E-A3A2-59D2E3574301}" type="pres">
      <dgm:prSet presAssocID="{CB164ABB-93FF-4E52-A9E7-77A0482A94F7}" presName="conn2-1" presStyleLbl="parChTrans1D4" presStyleIdx="3" presStyleCnt="10"/>
      <dgm:spPr/>
      <dgm:t>
        <a:bodyPr/>
        <a:lstStyle/>
        <a:p>
          <a:endParaRPr lang="en-US"/>
        </a:p>
      </dgm:t>
    </dgm:pt>
    <dgm:pt modelId="{2EB7E0E4-F13C-4594-BA31-1D66E2161C40}" type="pres">
      <dgm:prSet presAssocID="{CB164ABB-93FF-4E52-A9E7-77A0482A94F7}" presName="connTx" presStyleLbl="parChTrans1D4" presStyleIdx="3" presStyleCnt="10"/>
      <dgm:spPr/>
      <dgm:t>
        <a:bodyPr/>
        <a:lstStyle/>
        <a:p>
          <a:endParaRPr lang="en-US"/>
        </a:p>
      </dgm:t>
    </dgm:pt>
    <dgm:pt modelId="{0982FFAB-1ABB-4337-99B7-7F7E0054B430}" type="pres">
      <dgm:prSet presAssocID="{C912E2B3-70E6-443C-ACE3-F7944F8EFB8D}" presName="root2" presStyleCnt="0"/>
      <dgm:spPr/>
    </dgm:pt>
    <dgm:pt modelId="{F0807FFF-50B8-4BB7-A65C-06895CF9A13E}" type="pres">
      <dgm:prSet presAssocID="{C912E2B3-70E6-443C-ACE3-F7944F8EFB8D}" presName="LevelTwoTextNode" presStyleLbl="node4" presStyleIdx="3" presStyleCnt="10" custScaleX="137727" custScaleY="140573" custLinFactNeighborX="40150" custLinFactNeighborY="69203">
        <dgm:presLayoutVars>
          <dgm:chPref val="3"/>
        </dgm:presLayoutVars>
      </dgm:prSet>
      <dgm:spPr/>
      <dgm:t>
        <a:bodyPr/>
        <a:lstStyle/>
        <a:p>
          <a:endParaRPr lang="en-US"/>
        </a:p>
      </dgm:t>
    </dgm:pt>
    <dgm:pt modelId="{7D5140EF-9EA7-4A6D-9C91-F27EA8B9F4F5}" type="pres">
      <dgm:prSet presAssocID="{C912E2B3-70E6-443C-ACE3-F7944F8EFB8D}" presName="level3hierChild" presStyleCnt="0"/>
      <dgm:spPr/>
    </dgm:pt>
    <dgm:pt modelId="{DCF5B789-4BD5-491F-8F3F-44F057432A39}" type="pres">
      <dgm:prSet presAssocID="{31031622-11D5-44E5-99C8-AC849A646CAA}" presName="conn2-1" presStyleLbl="parChTrans1D4" presStyleIdx="4" presStyleCnt="10"/>
      <dgm:spPr/>
      <dgm:t>
        <a:bodyPr/>
        <a:lstStyle/>
        <a:p>
          <a:endParaRPr lang="en-US"/>
        </a:p>
      </dgm:t>
    </dgm:pt>
    <dgm:pt modelId="{DEEA72C3-E433-41DF-B9F4-EB359BED6AAA}" type="pres">
      <dgm:prSet presAssocID="{31031622-11D5-44E5-99C8-AC849A646CAA}" presName="connTx" presStyleLbl="parChTrans1D4" presStyleIdx="4" presStyleCnt="10"/>
      <dgm:spPr/>
      <dgm:t>
        <a:bodyPr/>
        <a:lstStyle/>
        <a:p>
          <a:endParaRPr lang="en-US"/>
        </a:p>
      </dgm:t>
    </dgm:pt>
    <dgm:pt modelId="{65108ACF-38BA-45D0-B021-6481DD897285}" type="pres">
      <dgm:prSet presAssocID="{F0DAC852-50B1-4057-8A6F-C9C3500C0B92}" presName="root2" presStyleCnt="0"/>
      <dgm:spPr/>
    </dgm:pt>
    <dgm:pt modelId="{12E4871C-A4A5-40AA-B478-96870E9D1953}" type="pres">
      <dgm:prSet presAssocID="{F0DAC852-50B1-4057-8A6F-C9C3500C0B92}" presName="LevelTwoTextNode" presStyleLbl="node4" presStyleIdx="4" presStyleCnt="10" custLinFactNeighborX="76220" custLinFactNeighborY="80448">
        <dgm:presLayoutVars>
          <dgm:chPref val="3"/>
        </dgm:presLayoutVars>
      </dgm:prSet>
      <dgm:spPr/>
      <dgm:t>
        <a:bodyPr/>
        <a:lstStyle/>
        <a:p>
          <a:endParaRPr lang="en-US"/>
        </a:p>
      </dgm:t>
    </dgm:pt>
    <dgm:pt modelId="{8723A3FA-2144-4B2B-B829-898713CB13E7}" type="pres">
      <dgm:prSet presAssocID="{F0DAC852-50B1-4057-8A6F-C9C3500C0B92}" presName="level3hierChild" presStyleCnt="0"/>
      <dgm:spPr/>
    </dgm:pt>
    <dgm:pt modelId="{38EC6D09-FA34-48E9-9D97-76E61ACA180A}" type="pres">
      <dgm:prSet presAssocID="{8E1C1AA4-516D-4876-9C8D-D7DEACB60C06}" presName="conn2-1" presStyleLbl="parChTrans1D4" presStyleIdx="5" presStyleCnt="10"/>
      <dgm:spPr/>
      <dgm:t>
        <a:bodyPr/>
        <a:lstStyle/>
        <a:p>
          <a:endParaRPr lang="en-US"/>
        </a:p>
      </dgm:t>
    </dgm:pt>
    <dgm:pt modelId="{EE9EC946-FE1B-46F7-8FD9-18C760B64A1C}" type="pres">
      <dgm:prSet presAssocID="{8E1C1AA4-516D-4876-9C8D-D7DEACB60C06}" presName="connTx" presStyleLbl="parChTrans1D4" presStyleIdx="5" presStyleCnt="10"/>
      <dgm:spPr/>
      <dgm:t>
        <a:bodyPr/>
        <a:lstStyle/>
        <a:p>
          <a:endParaRPr lang="en-US"/>
        </a:p>
      </dgm:t>
    </dgm:pt>
    <dgm:pt modelId="{5A0BF2B7-1C19-4DE1-8858-E4162B147D65}" type="pres">
      <dgm:prSet presAssocID="{94403CB6-7308-4E71-B5D7-C62B4AC5C96F}" presName="root2" presStyleCnt="0"/>
      <dgm:spPr/>
    </dgm:pt>
    <dgm:pt modelId="{05170FC0-C267-4FA6-8E0E-DA29019BF576}" type="pres">
      <dgm:prSet presAssocID="{94403CB6-7308-4E71-B5D7-C62B4AC5C96F}" presName="LevelTwoTextNode" presStyleLbl="node4" presStyleIdx="5" presStyleCnt="10" custLinFactNeighborX="77836" custLinFactNeighborY="73657">
        <dgm:presLayoutVars>
          <dgm:chPref val="3"/>
        </dgm:presLayoutVars>
      </dgm:prSet>
      <dgm:spPr/>
      <dgm:t>
        <a:bodyPr/>
        <a:lstStyle/>
        <a:p>
          <a:endParaRPr lang="en-US"/>
        </a:p>
      </dgm:t>
    </dgm:pt>
    <dgm:pt modelId="{91BC7AC0-B26F-45F3-AA90-1F9C2A4E82ED}" type="pres">
      <dgm:prSet presAssocID="{94403CB6-7308-4E71-B5D7-C62B4AC5C96F}" presName="level3hierChild" presStyleCnt="0"/>
      <dgm:spPr/>
    </dgm:pt>
    <dgm:pt modelId="{C5D45E66-0C89-4CA5-87D9-7684B29B0028}" type="pres">
      <dgm:prSet presAssocID="{9C2660E1-C23F-49D2-87CA-786F1F79F457}" presName="conn2-1" presStyleLbl="parChTrans1D4" presStyleIdx="6" presStyleCnt="10"/>
      <dgm:spPr/>
      <dgm:t>
        <a:bodyPr/>
        <a:lstStyle/>
        <a:p>
          <a:endParaRPr lang="en-US"/>
        </a:p>
      </dgm:t>
    </dgm:pt>
    <dgm:pt modelId="{B00B0CDE-1680-45CC-A30C-8270CE1079E5}" type="pres">
      <dgm:prSet presAssocID="{9C2660E1-C23F-49D2-87CA-786F1F79F457}" presName="connTx" presStyleLbl="parChTrans1D4" presStyleIdx="6" presStyleCnt="10"/>
      <dgm:spPr/>
      <dgm:t>
        <a:bodyPr/>
        <a:lstStyle/>
        <a:p>
          <a:endParaRPr lang="en-US"/>
        </a:p>
      </dgm:t>
    </dgm:pt>
    <dgm:pt modelId="{BB478348-4D41-4811-B6FF-8A65CE675325}" type="pres">
      <dgm:prSet presAssocID="{0F70EBEF-53CD-46FE-B7EF-673190E5B2BC}" presName="root2" presStyleCnt="0"/>
      <dgm:spPr/>
    </dgm:pt>
    <dgm:pt modelId="{8934A713-0165-4B3A-A187-5DA8DCE7AB7F}" type="pres">
      <dgm:prSet presAssocID="{0F70EBEF-53CD-46FE-B7EF-673190E5B2BC}" presName="LevelTwoTextNode" presStyleLbl="node4" presStyleIdx="6" presStyleCnt="10" custScaleX="111422" custLinFactNeighborX="-30374" custLinFactNeighborY="66867">
        <dgm:presLayoutVars>
          <dgm:chPref val="3"/>
        </dgm:presLayoutVars>
      </dgm:prSet>
      <dgm:spPr/>
      <dgm:t>
        <a:bodyPr/>
        <a:lstStyle/>
        <a:p>
          <a:endParaRPr lang="en-US"/>
        </a:p>
      </dgm:t>
    </dgm:pt>
    <dgm:pt modelId="{01DFC3E4-01BF-45D9-BE70-7391559E26D6}" type="pres">
      <dgm:prSet presAssocID="{0F70EBEF-53CD-46FE-B7EF-673190E5B2BC}" presName="level3hierChild" presStyleCnt="0"/>
      <dgm:spPr/>
    </dgm:pt>
    <dgm:pt modelId="{CE156E4E-7A85-4DE1-82A4-9A6F0E4B15CB}" type="pres">
      <dgm:prSet presAssocID="{F7B4FB45-F19E-4193-B5FB-AE968F508B6C}" presName="conn2-1" presStyleLbl="parChTrans1D3" presStyleIdx="4" presStyleCnt="5"/>
      <dgm:spPr/>
      <dgm:t>
        <a:bodyPr/>
        <a:lstStyle/>
        <a:p>
          <a:endParaRPr lang="en-US"/>
        </a:p>
      </dgm:t>
    </dgm:pt>
    <dgm:pt modelId="{9F538BF7-962D-4059-9EAD-44CF132AC0EC}" type="pres">
      <dgm:prSet presAssocID="{F7B4FB45-F19E-4193-B5FB-AE968F508B6C}" presName="connTx" presStyleLbl="parChTrans1D3" presStyleIdx="4" presStyleCnt="5"/>
      <dgm:spPr/>
      <dgm:t>
        <a:bodyPr/>
        <a:lstStyle/>
        <a:p>
          <a:endParaRPr lang="en-US"/>
        </a:p>
      </dgm:t>
    </dgm:pt>
    <dgm:pt modelId="{200B2EB5-C3C5-46CC-8CE3-055E72DA0249}" type="pres">
      <dgm:prSet presAssocID="{9D3DF312-74EF-41B3-84DB-2BACD03AF425}" presName="root2" presStyleCnt="0"/>
      <dgm:spPr/>
    </dgm:pt>
    <dgm:pt modelId="{A4CD6A58-9C2C-43AF-8EF3-3A4358F620AC}" type="pres">
      <dgm:prSet presAssocID="{9D3DF312-74EF-41B3-84DB-2BACD03AF425}" presName="LevelTwoTextNode" presStyleLbl="node3" presStyleIdx="4" presStyleCnt="5" custScaleX="157335" custLinFactNeighborX="-70723" custLinFactNeighborY="-819">
        <dgm:presLayoutVars>
          <dgm:chPref val="3"/>
        </dgm:presLayoutVars>
      </dgm:prSet>
      <dgm:spPr/>
      <dgm:t>
        <a:bodyPr/>
        <a:lstStyle/>
        <a:p>
          <a:endParaRPr lang="en-US"/>
        </a:p>
      </dgm:t>
    </dgm:pt>
    <dgm:pt modelId="{11220459-8EF2-479E-89A8-1C32C53356E5}" type="pres">
      <dgm:prSet presAssocID="{9D3DF312-74EF-41B3-84DB-2BACD03AF425}" presName="level3hierChild" presStyleCnt="0"/>
      <dgm:spPr/>
    </dgm:pt>
    <dgm:pt modelId="{9D0AA72A-87A5-47D3-8DAC-FA592722CCB9}" type="pres">
      <dgm:prSet presAssocID="{509F8B9A-D438-4603-B00F-99518D6F739C}" presName="conn2-1" presStyleLbl="parChTrans1D4" presStyleIdx="7" presStyleCnt="10"/>
      <dgm:spPr/>
      <dgm:t>
        <a:bodyPr/>
        <a:lstStyle/>
        <a:p>
          <a:endParaRPr lang="en-US"/>
        </a:p>
      </dgm:t>
    </dgm:pt>
    <dgm:pt modelId="{A7CF9516-C2D4-49EA-A418-5FB8C31DA817}" type="pres">
      <dgm:prSet presAssocID="{509F8B9A-D438-4603-B00F-99518D6F739C}" presName="connTx" presStyleLbl="parChTrans1D4" presStyleIdx="7" presStyleCnt="10"/>
      <dgm:spPr/>
      <dgm:t>
        <a:bodyPr/>
        <a:lstStyle/>
        <a:p>
          <a:endParaRPr lang="en-US"/>
        </a:p>
      </dgm:t>
    </dgm:pt>
    <dgm:pt modelId="{263AC11C-15F8-4858-BC4C-27E3F9116708}" type="pres">
      <dgm:prSet presAssocID="{10EC4888-79F1-479D-AF6E-843DA4BFE1E0}" presName="root2" presStyleCnt="0"/>
      <dgm:spPr/>
    </dgm:pt>
    <dgm:pt modelId="{E65577C7-7D57-45FC-8BD5-5C46CAC90028}" type="pres">
      <dgm:prSet presAssocID="{10EC4888-79F1-479D-AF6E-843DA4BFE1E0}" presName="LevelTwoTextNode" presStyleLbl="node4" presStyleIdx="7" presStyleCnt="10" custScaleX="149259" custLinFactX="31940" custLinFactNeighborX="100000" custLinFactNeighborY="-12063">
        <dgm:presLayoutVars>
          <dgm:chPref val="3"/>
        </dgm:presLayoutVars>
      </dgm:prSet>
      <dgm:spPr/>
      <dgm:t>
        <a:bodyPr/>
        <a:lstStyle/>
        <a:p>
          <a:endParaRPr lang="en-US"/>
        </a:p>
      </dgm:t>
    </dgm:pt>
    <dgm:pt modelId="{A254F0AC-0E26-4C30-949C-E999F68DE7FF}" type="pres">
      <dgm:prSet presAssocID="{10EC4888-79F1-479D-AF6E-843DA4BFE1E0}" presName="level3hierChild" presStyleCnt="0"/>
      <dgm:spPr/>
    </dgm:pt>
    <dgm:pt modelId="{FAFC4A6E-A504-405A-B416-3C228C0415BE}" type="pres">
      <dgm:prSet presAssocID="{22BB3C33-C859-4114-AB50-0C8CB4C73858}" presName="conn2-1" presStyleLbl="parChTrans1D4" presStyleIdx="8" presStyleCnt="10"/>
      <dgm:spPr/>
      <dgm:t>
        <a:bodyPr/>
        <a:lstStyle/>
        <a:p>
          <a:endParaRPr lang="en-US"/>
        </a:p>
      </dgm:t>
    </dgm:pt>
    <dgm:pt modelId="{AC06DB79-3FDE-4702-8584-A626692DD352}" type="pres">
      <dgm:prSet presAssocID="{22BB3C33-C859-4114-AB50-0C8CB4C73858}" presName="connTx" presStyleLbl="parChTrans1D4" presStyleIdx="8" presStyleCnt="10"/>
      <dgm:spPr/>
      <dgm:t>
        <a:bodyPr/>
        <a:lstStyle/>
        <a:p>
          <a:endParaRPr lang="en-US"/>
        </a:p>
      </dgm:t>
    </dgm:pt>
    <dgm:pt modelId="{F50A3CA7-9A01-430C-9C88-7DDBDDB89F0B}" type="pres">
      <dgm:prSet presAssocID="{8B7EB94A-494F-4C9A-89E7-0792D602F7C2}" presName="root2" presStyleCnt="0"/>
      <dgm:spPr/>
    </dgm:pt>
    <dgm:pt modelId="{73FB0160-D781-4A64-B78F-E3A1444CC014}" type="pres">
      <dgm:prSet presAssocID="{8B7EB94A-494F-4C9A-89E7-0792D602F7C2}" presName="LevelTwoTextNode" presStyleLbl="node4" presStyleIdx="8" presStyleCnt="10" custScaleX="168909" custLinFactX="31940" custLinFactNeighborX="100000" custLinFactNeighborY="-18854">
        <dgm:presLayoutVars>
          <dgm:chPref val="3"/>
        </dgm:presLayoutVars>
      </dgm:prSet>
      <dgm:spPr/>
      <dgm:t>
        <a:bodyPr/>
        <a:lstStyle/>
        <a:p>
          <a:endParaRPr lang="en-US"/>
        </a:p>
      </dgm:t>
    </dgm:pt>
    <dgm:pt modelId="{59F2CCB1-A834-40D4-B61A-CA1BDF8EF077}" type="pres">
      <dgm:prSet presAssocID="{8B7EB94A-494F-4C9A-89E7-0792D602F7C2}" presName="level3hierChild" presStyleCnt="0"/>
      <dgm:spPr/>
    </dgm:pt>
    <dgm:pt modelId="{74CCA0BD-1499-44F8-9D5B-E2BF5DD584EE}" type="pres">
      <dgm:prSet presAssocID="{2799B928-8445-4017-BC64-5F43885738BB}" presName="conn2-1" presStyleLbl="parChTrans1D4" presStyleIdx="9" presStyleCnt="10"/>
      <dgm:spPr/>
      <dgm:t>
        <a:bodyPr/>
        <a:lstStyle/>
        <a:p>
          <a:endParaRPr lang="en-US"/>
        </a:p>
      </dgm:t>
    </dgm:pt>
    <dgm:pt modelId="{33D3B75C-85AE-44AD-832F-659EC64C522B}" type="pres">
      <dgm:prSet presAssocID="{2799B928-8445-4017-BC64-5F43885738BB}" presName="connTx" presStyleLbl="parChTrans1D4" presStyleIdx="9" presStyleCnt="10"/>
      <dgm:spPr/>
      <dgm:t>
        <a:bodyPr/>
        <a:lstStyle/>
        <a:p>
          <a:endParaRPr lang="en-US"/>
        </a:p>
      </dgm:t>
    </dgm:pt>
    <dgm:pt modelId="{7E51DA9B-9E4A-415B-9CE3-2AAEB4C9D52F}" type="pres">
      <dgm:prSet presAssocID="{A7CA6B55-1B7A-4BB7-B8ED-B718B00B1A6D}" presName="root2" presStyleCnt="0"/>
      <dgm:spPr/>
    </dgm:pt>
    <dgm:pt modelId="{A15DE3AB-2DF1-4870-8F91-A60DECB2B515}" type="pres">
      <dgm:prSet presAssocID="{A7CA6B55-1B7A-4BB7-B8ED-B718B00B1A6D}" presName="LevelTwoTextNode" presStyleLbl="node4" presStyleIdx="9" presStyleCnt="10" custScaleX="152489" custScaleY="185131" custLinFactX="24122" custLinFactNeighborX="100000" custLinFactNeighborY="22817">
        <dgm:presLayoutVars>
          <dgm:chPref val="3"/>
        </dgm:presLayoutVars>
      </dgm:prSet>
      <dgm:spPr/>
      <dgm:t>
        <a:bodyPr/>
        <a:lstStyle/>
        <a:p>
          <a:endParaRPr lang="en-US"/>
        </a:p>
      </dgm:t>
    </dgm:pt>
    <dgm:pt modelId="{7AAF33A3-980A-4F5A-829C-30732E969856}" type="pres">
      <dgm:prSet presAssocID="{A7CA6B55-1B7A-4BB7-B8ED-B718B00B1A6D}" presName="level3hierChild" presStyleCnt="0"/>
      <dgm:spPr/>
    </dgm:pt>
  </dgm:ptLst>
  <dgm:cxnLst>
    <dgm:cxn modelId="{F3233475-B3B8-419E-BC56-952F810129D3}" type="presOf" srcId="{AC7F96A9-020C-481F-B1B3-1AD6A7320B45}" destId="{8B5D0025-819B-4FDE-86E7-87BEA3E34871}" srcOrd="0" destOrd="0" presId="urn:microsoft.com/office/officeart/2005/8/layout/hierarchy2"/>
    <dgm:cxn modelId="{2C5FE3E5-0116-4D6A-ACBB-63BDBD5CBA27}" type="presOf" srcId="{F7B4FB45-F19E-4193-B5FB-AE968F508B6C}" destId="{CE156E4E-7A85-4DE1-82A4-9A6F0E4B15CB}" srcOrd="0" destOrd="0" presId="urn:microsoft.com/office/officeart/2005/8/layout/hierarchy2"/>
    <dgm:cxn modelId="{6A783321-DE6A-4871-BC3D-5548ACB119D9}" srcId="{F084E180-5E1F-44B7-9809-224B7A473B9A}" destId="{0C67B2A8-AAAD-4E17-83C5-7EAF66B2B3DF}" srcOrd="0" destOrd="0" parTransId="{E81F1153-1C64-490B-BB9A-CDF537240422}" sibTransId="{138CA168-F4EC-434E-9753-CCF6F5C65FFE}"/>
    <dgm:cxn modelId="{1D8AC384-94F3-440B-9CF2-34529DFC000D}" type="presOf" srcId="{A7CA6B55-1B7A-4BB7-B8ED-B718B00B1A6D}" destId="{A15DE3AB-2DF1-4870-8F91-A60DECB2B515}" srcOrd="0" destOrd="0" presId="urn:microsoft.com/office/officeart/2005/8/layout/hierarchy2"/>
    <dgm:cxn modelId="{3CF86534-F09D-41CC-BE5D-E4D33404EA1C}" type="presOf" srcId="{EE115065-65F9-4FB4-8B6E-1D2B16601500}" destId="{6A20D26F-09A7-4891-B1AA-528F6EC7B281}" srcOrd="1" destOrd="0" presId="urn:microsoft.com/office/officeart/2005/8/layout/hierarchy2"/>
    <dgm:cxn modelId="{05D94F0D-5C9B-4D01-9B6B-0B9273A85069}" srcId="{A8ACB1FE-BB76-49AD-8A40-83A415C9F016}" destId="{F084E180-5E1F-44B7-9809-224B7A473B9A}" srcOrd="0" destOrd="0" parTransId="{090C333F-3995-49FB-ABFD-FE53EB50B10B}" sibTransId="{39B96C95-81EE-4943-8F11-9890B693D99B}"/>
    <dgm:cxn modelId="{BBB3CF36-4ECA-4241-B4D9-97C1E3256D0E}" srcId="{0BD202D9-31D0-49D5-AAE2-6D0D7AD959E8}" destId="{C10D3A8A-4062-4A00-962C-4EC2C2D40A9D}" srcOrd="0" destOrd="0" parTransId="{D5D689F4-B15C-423E-A29F-1714E33B5265}" sibTransId="{5738DBFE-A324-49AE-80F4-C7FA1FD5FFE1}"/>
    <dgm:cxn modelId="{B0D5E63C-0C4B-4793-B9FE-2DC15F61D9E5}" srcId="{AC7F96A9-020C-481F-B1B3-1AD6A7320B45}" destId="{A438A1F8-1612-49E8-A817-DC6EDFB6D109}" srcOrd="0" destOrd="0" parTransId="{E8F86776-AB17-4EF7-9626-52B8054F5642}" sibTransId="{FB6D7388-760B-4E03-A45F-D6F92DB00CE7}"/>
    <dgm:cxn modelId="{DDFF6DF4-682A-4237-9CDF-9E32988DB753}" type="presOf" srcId="{22BB3C33-C859-4114-AB50-0C8CB4C73858}" destId="{FAFC4A6E-A504-405A-B416-3C228C0415BE}" srcOrd="0" destOrd="0" presId="urn:microsoft.com/office/officeart/2005/8/layout/hierarchy2"/>
    <dgm:cxn modelId="{844894F3-F6B2-4258-87B7-1FB8A8CE4F33}" type="presOf" srcId="{EE115065-65F9-4FB4-8B6E-1D2B16601500}" destId="{596D21E1-BABE-47CA-93A2-969AD9523C50}" srcOrd="0" destOrd="0" presId="urn:microsoft.com/office/officeart/2005/8/layout/hierarchy2"/>
    <dgm:cxn modelId="{0CB2C9D3-6E9D-48CC-8AA2-C984F5AF41C3}" type="presOf" srcId="{509F8B9A-D438-4603-B00F-99518D6F739C}" destId="{9D0AA72A-87A5-47D3-8DAC-FA592722CCB9}" srcOrd="0" destOrd="0" presId="urn:microsoft.com/office/officeart/2005/8/layout/hierarchy2"/>
    <dgm:cxn modelId="{04429A9D-D822-45EE-8672-27ED44ACDDB5}" type="presOf" srcId="{2799B928-8445-4017-BC64-5F43885738BB}" destId="{74CCA0BD-1499-44F8-9D5B-E2BF5DD584EE}" srcOrd="0" destOrd="0" presId="urn:microsoft.com/office/officeart/2005/8/layout/hierarchy2"/>
    <dgm:cxn modelId="{AC12B969-3390-4BD3-A234-19BA393E3782}" type="presOf" srcId="{E28AF910-1F1C-4EB4-AAC8-DB58335CAD1C}" destId="{F43E79C6-D6DB-4AFE-8892-B92EB04654B4}" srcOrd="0" destOrd="0" presId="urn:microsoft.com/office/officeart/2005/8/layout/hierarchy2"/>
    <dgm:cxn modelId="{1FB498E0-2E11-424F-B934-965AB8C822C9}" type="presOf" srcId="{509F8B9A-D438-4603-B00F-99518D6F739C}" destId="{A7CF9516-C2D4-49EA-A418-5FB8C31DA817}" srcOrd="1" destOrd="0" presId="urn:microsoft.com/office/officeart/2005/8/layout/hierarchy2"/>
    <dgm:cxn modelId="{954E5C9F-49BC-4321-B3CF-B02506ABB88A}" type="presOf" srcId="{0F70EBEF-53CD-46FE-B7EF-673190E5B2BC}" destId="{8934A713-0165-4B3A-A187-5DA8DCE7AB7F}" srcOrd="0" destOrd="0" presId="urn:microsoft.com/office/officeart/2005/8/layout/hierarchy2"/>
    <dgm:cxn modelId="{96ECF03F-1E8A-4217-A4EA-65AF652773CC}" srcId="{E28AF910-1F1C-4EB4-AAC8-DB58335CAD1C}" destId="{AC7F96A9-020C-481F-B1B3-1AD6A7320B45}" srcOrd="1" destOrd="0" parTransId="{C0770EAC-C92B-457C-9BB3-94E32111FD32}" sibTransId="{349448C3-1C4E-418B-8639-043EDA51D9D1}"/>
    <dgm:cxn modelId="{531E4E4E-56D4-4884-8752-25D423C65B95}" type="presOf" srcId="{C0770EAC-C92B-457C-9BB3-94E32111FD32}" destId="{64A35098-5836-41DB-B3FD-F91D3AF15107}" srcOrd="1" destOrd="0" presId="urn:microsoft.com/office/officeart/2005/8/layout/hierarchy2"/>
    <dgm:cxn modelId="{4D402094-C0C3-4E78-8966-AF8CC0B2221E}" type="presOf" srcId="{8E1C1AA4-516D-4876-9C8D-D7DEACB60C06}" destId="{38EC6D09-FA34-48E9-9D97-76E61ACA180A}" srcOrd="0" destOrd="0" presId="urn:microsoft.com/office/officeart/2005/8/layout/hierarchy2"/>
    <dgm:cxn modelId="{9399CD07-29A2-4A6A-B0BC-2E4DAA81825E}" srcId="{9D3DF312-74EF-41B3-84DB-2BACD03AF425}" destId="{A7CA6B55-1B7A-4BB7-B8ED-B718B00B1A6D}" srcOrd="2" destOrd="0" parTransId="{2799B928-8445-4017-BC64-5F43885738BB}" sibTransId="{B9D95D3D-14F8-4432-A8C1-75DF5E47904D}"/>
    <dgm:cxn modelId="{86B6D2F3-DB78-4AA6-BBF2-0E2633FBBA1E}" type="presOf" srcId="{9C2660E1-C23F-49D2-87CA-786F1F79F457}" destId="{C5D45E66-0C89-4CA5-87D9-7684B29B0028}" srcOrd="0" destOrd="0" presId="urn:microsoft.com/office/officeart/2005/8/layout/hierarchy2"/>
    <dgm:cxn modelId="{5B9CF982-AE14-49ED-96EB-BB5ED1949089}" type="presOf" srcId="{E8F86776-AB17-4EF7-9626-52B8054F5642}" destId="{0905613E-613E-43AF-830F-A564B9D0CAE1}" srcOrd="1" destOrd="0" presId="urn:microsoft.com/office/officeart/2005/8/layout/hierarchy2"/>
    <dgm:cxn modelId="{0F5DCE29-F309-44B2-AD8F-1BA368916409}" type="presOf" srcId="{090C333F-3995-49FB-ABFD-FE53EB50B10B}" destId="{2FB2C9B2-AD0A-48F7-810D-F4E0D9DAE7F4}" srcOrd="0" destOrd="0" presId="urn:microsoft.com/office/officeart/2005/8/layout/hierarchy2"/>
    <dgm:cxn modelId="{ACC88DE7-7ABF-4805-B77A-E47CB3560777}" type="presOf" srcId="{0BD202D9-31D0-49D5-AAE2-6D0D7AD959E8}" destId="{BABEBE69-87D4-4342-AF33-68D8FC1ED994}" srcOrd="0" destOrd="0" presId="urn:microsoft.com/office/officeart/2005/8/layout/hierarchy2"/>
    <dgm:cxn modelId="{8C5E5B83-5D17-44C5-B0DB-C35D43ADE0DD}" type="presOf" srcId="{044F6B25-A46E-4FA9-A1C3-604CB91F681D}" destId="{FFD98863-D6C6-4665-99E8-19746C0C2FE1}" srcOrd="0" destOrd="0" presId="urn:microsoft.com/office/officeart/2005/8/layout/hierarchy2"/>
    <dgm:cxn modelId="{C8DA339D-6437-4768-8D5A-2B1C9712B468}" type="presOf" srcId="{E81F1153-1C64-490B-BB9A-CDF537240422}" destId="{5756DB50-3F5D-4F19-8BBB-924B5FAA395C}" srcOrd="0" destOrd="0" presId="urn:microsoft.com/office/officeart/2005/8/layout/hierarchy2"/>
    <dgm:cxn modelId="{B2FF4B26-15CF-4647-822A-E071C7EA358A}" type="presOf" srcId="{034D0AF3-7F8B-498D-84DA-7B87EF3B20A3}" destId="{D07F6AED-4EE4-4E07-BA1E-F26E23F4608E}" srcOrd="0" destOrd="0" presId="urn:microsoft.com/office/officeart/2005/8/layout/hierarchy2"/>
    <dgm:cxn modelId="{13686F05-27E4-4AB6-B5CB-55E1CDAFA090}" type="presOf" srcId="{31031622-11D5-44E5-99C8-AC849A646CAA}" destId="{DEEA72C3-E433-41DF-B9F4-EB359BED6AAA}" srcOrd="1" destOrd="0" presId="urn:microsoft.com/office/officeart/2005/8/layout/hierarchy2"/>
    <dgm:cxn modelId="{DAC4226B-E2AB-474D-BD29-A7701DFE5D77}" type="presOf" srcId="{C912E2B3-70E6-443C-ACE3-F7944F8EFB8D}" destId="{F0807FFF-50B8-4BB7-A65C-06895CF9A13E}" srcOrd="0" destOrd="0" presId="urn:microsoft.com/office/officeart/2005/8/layout/hierarchy2"/>
    <dgm:cxn modelId="{C876DE76-1513-4A3A-9C45-59032C992D6C}" type="presOf" srcId="{CB164ABB-93FF-4E52-A9E7-77A0482A94F7}" destId="{FA61B738-02DD-4C7E-A3A2-59D2E3574301}" srcOrd="0" destOrd="0" presId="urn:microsoft.com/office/officeart/2005/8/layout/hierarchy2"/>
    <dgm:cxn modelId="{4F47F9A8-ADB2-4CD1-BBC7-390958C72281}" type="presOf" srcId="{8B7EB94A-494F-4C9A-89E7-0792D602F7C2}" destId="{73FB0160-D781-4A64-B78F-E3A1444CC014}" srcOrd="0" destOrd="0" presId="urn:microsoft.com/office/officeart/2005/8/layout/hierarchy2"/>
    <dgm:cxn modelId="{4071C7DE-8835-4F8F-AC0B-06BABC64B234}" srcId="{9D3DF312-74EF-41B3-84DB-2BACD03AF425}" destId="{8B7EB94A-494F-4C9A-89E7-0792D602F7C2}" srcOrd="1" destOrd="0" parTransId="{22BB3C33-C859-4114-AB50-0C8CB4C73858}" sibTransId="{F01D4852-B33E-49D7-B250-3FC50502DBF9}"/>
    <dgm:cxn modelId="{75E9592D-AD0A-4CA6-A2D9-838DAEF91804}" srcId="{9D3DF312-74EF-41B3-84DB-2BACD03AF425}" destId="{10EC4888-79F1-479D-AF6E-843DA4BFE1E0}" srcOrd="0" destOrd="0" parTransId="{509F8B9A-D438-4603-B00F-99518D6F739C}" sibTransId="{65CA6D3D-F038-41B4-B21B-3692BFCC25C5}"/>
    <dgm:cxn modelId="{77E5E29F-4958-4DA1-8868-47AD0BA0D021}" srcId="{A438A1F8-1612-49E8-A817-DC6EDFB6D109}" destId="{F0DAC852-50B1-4057-8A6F-C9C3500C0B92}" srcOrd="1" destOrd="0" parTransId="{31031622-11D5-44E5-99C8-AC849A646CAA}" sibTransId="{EA8ECBB5-5022-40B8-BA75-9E9CE6FF97ED}"/>
    <dgm:cxn modelId="{56D3DC01-1853-4082-8265-3998544B5312}" type="presOf" srcId="{C0770EAC-C92B-457C-9BB3-94E32111FD32}" destId="{DC0DBA6A-48BC-49AA-A496-57379D404BCD}" srcOrd="0" destOrd="0" presId="urn:microsoft.com/office/officeart/2005/8/layout/hierarchy2"/>
    <dgm:cxn modelId="{DF9174F0-4CF6-4119-A12C-83FBF9FC26B2}" srcId="{AC7F96A9-020C-481F-B1B3-1AD6A7320B45}" destId="{9D3DF312-74EF-41B3-84DB-2BACD03AF425}" srcOrd="1" destOrd="0" parTransId="{F7B4FB45-F19E-4193-B5FB-AE968F508B6C}" sibTransId="{597651C6-ADFF-4DDE-AAF6-0F557BA155CB}"/>
    <dgm:cxn modelId="{17CED865-BC2B-4DEF-AD33-A4F1AC6C6F5E}" type="presOf" srcId="{5910B282-161B-44C1-8F27-03BEC7AD88F6}" destId="{911DF0C3-46F3-4090-A016-EFA04BAD7EE1}" srcOrd="0" destOrd="0" presId="urn:microsoft.com/office/officeart/2005/8/layout/hierarchy2"/>
    <dgm:cxn modelId="{CB9FE5E8-D0C0-4F3D-A428-E4A581BBFB07}" type="presOf" srcId="{033F8FEE-D78E-4CE6-9D37-3E9E0227EF47}" destId="{EA49EFB1-3E62-40A1-BF51-0B9BA20028FB}" srcOrd="0" destOrd="0" presId="urn:microsoft.com/office/officeart/2005/8/layout/hierarchy2"/>
    <dgm:cxn modelId="{ACF63A62-6047-4C01-9D3F-9950C50F7565}" type="presOf" srcId="{2799B928-8445-4017-BC64-5F43885738BB}" destId="{33D3B75C-85AE-44AD-832F-659EC64C522B}" srcOrd="1" destOrd="0" presId="urn:microsoft.com/office/officeart/2005/8/layout/hierarchy2"/>
    <dgm:cxn modelId="{5A44EEB7-34E9-4D33-9706-911C1E13D197}" type="presOf" srcId="{ADDA6DCA-EEDC-4304-9A14-90FBEFE8699C}" destId="{FAACD8E9-EAFD-42E0-B196-8016158D6A0B}" srcOrd="1" destOrd="0" presId="urn:microsoft.com/office/officeart/2005/8/layout/hierarchy2"/>
    <dgm:cxn modelId="{E86B17A2-D7C2-4457-B534-48F477C8E123}" type="presOf" srcId="{90B5B796-2A08-4902-BAF4-D64D0BA732D3}" destId="{7F2939C7-8651-4F2F-8FAE-0DD1934CCD1C}" srcOrd="1" destOrd="0" presId="urn:microsoft.com/office/officeart/2005/8/layout/hierarchy2"/>
    <dgm:cxn modelId="{728CA12A-A912-4B93-B156-44CE5A4BA9A3}" type="presOf" srcId="{033F8FEE-D78E-4CE6-9D37-3E9E0227EF47}" destId="{EE741D36-0FB5-4BFD-B130-5E47214EA540}" srcOrd="1" destOrd="0" presId="urn:microsoft.com/office/officeart/2005/8/layout/hierarchy2"/>
    <dgm:cxn modelId="{2F11C70F-AE80-4BD1-A4DA-3A50A1C88B41}" type="presOf" srcId="{0C67B2A8-AAAD-4E17-83C5-7EAF66B2B3DF}" destId="{8141519D-FA1A-4C19-A68A-40B3CC62D18E}" srcOrd="0" destOrd="0" presId="urn:microsoft.com/office/officeart/2005/8/layout/hierarchy2"/>
    <dgm:cxn modelId="{79AD9515-2502-4921-8AE1-FE6E6BC63F0E}" srcId="{A438A1F8-1612-49E8-A817-DC6EDFB6D109}" destId="{0F70EBEF-53CD-46FE-B7EF-673190E5B2BC}" srcOrd="3" destOrd="0" parTransId="{9C2660E1-C23F-49D2-87CA-786F1F79F457}" sibTransId="{8E1BF382-57A3-4929-A81F-E6784A24C967}"/>
    <dgm:cxn modelId="{7752889D-209C-49AA-811F-8339D6D42C20}" type="presOf" srcId="{D5D689F4-B15C-423E-A29F-1714E33B5265}" destId="{EA2D6BE1-168C-4F90-B1AB-34B6C1D565D9}" srcOrd="0" destOrd="0" presId="urn:microsoft.com/office/officeart/2005/8/layout/hierarchy2"/>
    <dgm:cxn modelId="{5F801161-D2DC-4DFA-BF94-F96859541569}" type="presOf" srcId="{90B5B796-2A08-4902-BAF4-D64D0BA732D3}" destId="{BBECA166-F33C-4D00-AD32-C2155252B58F}" srcOrd="0" destOrd="0" presId="urn:microsoft.com/office/officeart/2005/8/layout/hierarchy2"/>
    <dgm:cxn modelId="{AFAB87FD-D746-4E24-93E3-C98E6764641F}" type="presOf" srcId="{E81F1153-1C64-490B-BB9A-CDF537240422}" destId="{56A44635-D60A-4D99-AFF2-8C00B6D307B5}" srcOrd="1" destOrd="0" presId="urn:microsoft.com/office/officeart/2005/8/layout/hierarchy2"/>
    <dgm:cxn modelId="{548428E8-BF3C-4A97-A372-AD66C08F577B}" type="presOf" srcId="{A8ACB1FE-BB76-49AD-8A40-83A415C9F016}" destId="{AE92BD44-FD16-46B1-81CD-6057B4512B23}" srcOrd="0" destOrd="0" presId="urn:microsoft.com/office/officeart/2005/8/layout/hierarchy2"/>
    <dgm:cxn modelId="{A94692A5-1FA4-4E05-9728-E2293692F674}" type="presOf" srcId="{22BB3C33-C859-4114-AB50-0C8CB4C73858}" destId="{AC06DB79-3FDE-4702-8584-A626692DD352}" srcOrd="1" destOrd="0" presId="urn:microsoft.com/office/officeart/2005/8/layout/hierarchy2"/>
    <dgm:cxn modelId="{75F80160-981F-4A6E-AE42-2BD36BA2FD6A}" type="presOf" srcId="{F084E180-5E1F-44B7-9809-224B7A473B9A}" destId="{E649B57D-87BC-411A-81C9-8DF6078D290B}" srcOrd="0" destOrd="0" presId="urn:microsoft.com/office/officeart/2005/8/layout/hierarchy2"/>
    <dgm:cxn modelId="{01B2D4D0-2D83-4E36-BDD0-870C62DD78D8}" type="presOf" srcId="{E8F86776-AB17-4EF7-9626-52B8054F5642}" destId="{ADD37F7F-259E-4997-AF79-F87E85E03B87}" srcOrd="0" destOrd="0" presId="urn:microsoft.com/office/officeart/2005/8/layout/hierarchy2"/>
    <dgm:cxn modelId="{1B8AC770-E1DD-4136-B5FB-636C64391651}" type="presOf" srcId="{9C2660E1-C23F-49D2-87CA-786F1F79F457}" destId="{B00B0CDE-1680-45CC-A30C-8270CE1079E5}" srcOrd="1" destOrd="0" presId="urn:microsoft.com/office/officeart/2005/8/layout/hierarchy2"/>
    <dgm:cxn modelId="{2E847430-9BA8-4A93-87AD-1BC8F80889D4}" type="presOf" srcId="{94403CB6-7308-4E71-B5D7-C62B4AC5C96F}" destId="{05170FC0-C267-4FA6-8E0E-DA29019BF576}" srcOrd="0" destOrd="0" presId="urn:microsoft.com/office/officeart/2005/8/layout/hierarchy2"/>
    <dgm:cxn modelId="{11A0AE3E-CF1A-4BA4-A69F-36AABC8EBBCD}" type="presOf" srcId="{A438A1F8-1612-49E8-A817-DC6EDFB6D109}" destId="{2E5A0479-A8ED-4B3A-AF79-CC3B879D07DB}" srcOrd="0" destOrd="0" presId="urn:microsoft.com/office/officeart/2005/8/layout/hierarchy2"/>
    <dgm:cxn modelId="{4B0F5BB2-3D15-4885-93B2-480E23FB72BC}" srcId="{034D0AF3-7F8B-498D-84DA-7B87EF3B20A3}" destId="{E28AF910-1F1C-4EB4-AAC8-DB58335CAD1C}" srcOrd="0" destOrd="0" parTransId="{15958619-0E58-401F-BBBD-4BAC831B6CD1}" sibTransId="{9BDED9AC-3347-4ACC-9CA4-80CA8DA8B036}"/>
    <dgm:cxn modelId="{71A607AB-2BB4-42B3-BBE4-B840B676B544}" type="presOf" srcId="{8E1C1AA4-516D-4876-9C8D-D7DEACB60C06}" destId="{EE9EC946-FE1B-46F7-8FD9-18C760B64A1C}" srcOrd="1" destOrd="0" presId="urn:microsoft.com/office/officeart/2005/8/layout/hierarchy2"/>
    <dgm:cxn modelId="{3D404F72-8A43-4A37-875A-511BA6DA76BB}" type="presOf" srcId="{ADDA6DCA-EEDC-4304-9A14-90FBEFE8699C}" destId="{10FAD139-428E-429E-A901-F4681B2F2929}" srcOrd="0" destOrd="0" presId="urn:microsoft.com/office/officeart/2005/8/layout/hierarchy2"/>
    <dgm:cxn modelId="{5A497B21-F81E-4E2C-9DFD-8487689B8615}" type="presOf" srcId="{10EC4888-79F1-479D-AF6E-843DA4BFE1E0}" destId="{E65577C7-7D57-45FC-8BD5-5C46CAC90028}" srcOrd="0" destOrd="0" presId="urn:microsoft.com/office/officeart/2005/8/layout/hierarchy2"/>
    <dgm:cxn modelId="{B2CC72D1-3F9D-4F3E-8027-EE0A28BE7A6B}" srcId="{E28AF910-1F1C-4EB4-AAC8-DB58335CAD1C}" destId="{A8ACB1FE-BB76-49AD-8A40-83A415C9F016}" srcOrd="0" destOrd="0" parTransId="{ADDA6DCA-EEDC-4304-9A14-90FBEFE8699C}" sibTransId="{512A95A0-199A-4767-94CA-28900534671A}"/>
    <dgm:cxn modelId="{09FB861D-D8E6-4CA6-B19B-AA7F046D9E50}" srcId="{A8ACB1FE-BB76-49AD-8A40-83A415C9F016}" destId="{044F6B25-A46E-4FA9-A1C3-604CB91F681D}" srcOrd="1" destOrd="0" parTransId="{033F8FEE-D78E-4CE6-9D37-3E9E0227EF47}" sibTransId="{B7B4E046-6219-4506-8408-65574D5826B7}"/>
    <dgm:cxn modelId="{4479745F-37B9-44AA-A430-A24DFE2B928E}" type="presOf" srcId="{31031622-11D5-44E5-99C8-AC849A646CAA}" destId="{DCF5B789-4BD5-491F-8F3F-44F057432A39}" srcOrd="0" destOrd="0" presId="urn:microsoft.com/office/officeart/2005/8/layout/hierarchy2"/>
    <dgm:cxn modelId="{2B251753-EFDC-4FD3-95FD-6EFD74897D10}" srcId="{A438A1F8-1612-49E8-A817-DC6EDFB6D109}" destId="{94403CB6-7308-4E71-B5D7-C62B4AC5C96F}" srcOrd="2" destOrd="0" parTransId="{8E1C1AA4-516D-4876-9C8D-D7DEACB60C06}" sibTransId="{937DB1B7-8753-4C44-9326-3656D04E2D4D}"/>
    <dgm:cxn modelId="{F977B00F-40B3-4687-A656-F50E83AB622A}" type="presOf" srcId="{F0DAC852-50B1-4057-8A6F-C9C3500C0B92}" destId="{12E4871C-A4A5-40AA-B478-96870E9D1953}" srcOrd="0" destOrd="0" presId="urn:microsoft.com/office/officeart/2005/8/layout/hierarchy2"/>
    <dgm:cxn modelId="{962877DB-9D69-447F-B552-EA777A11D85C}" type="presOf" srcId="{D5D689F4-B15C-423E-A29F-1714E33B5265}" destId="{D5F974C4-90F1-4A34-AB43-12A393BC9204}" srcOrd="1" destOrd="0" presId="urn:microsoft.com/office/officeart/2005/8/layout/hierarchy2"/>
    <dgm:cxn modelId="{56C31F81-C6D2-4F9C-8474-DC4B6D3918C8}" type="presOf" srcId="{9D3DF312-74EF-41B3-84DB-2BACD03AF425}" destId="{A4CD6A58-9C2C-43AF-8EF3-3A4358F620AC}" srcOrd="0" destOrd="0" presId="urn:microsoft.com/office/officeart/2005/8/layout/hierarchy2"/>
    <dgm:cxn modelId="{161186B0-FF23-45F6-98C9-4D7F0380B7A1}" srcId="{A438A1F8-1612-49E8-A817-DC6EDFB6D109}" destId="{C912E2B3-70E6-443C-ACE3-F7944F8EFB8D}" srcOrd="0" destOrd="0" parTransId="{CB164ABB-93FF-4E52-A9E7-77A0482A94F7}" sibTransId="{F863B11A-999A-400B-AB01-7F70045483AE}"/>
    <dgm:cxn modelId="{EC306E30-237F-406C-8270-099BD64E63AB}" srcId="{044F6B25-A46E-4FA9-A1C3-604CB91F681D}" destId="{5910B282-161B-44C1-8F27-03BEC7AD88F6}" srcOrd="0" destOrd="0" parTransId="{EE115065-65F9-4FB4-8B6E-1D2B16601500}" sibTransId="{F4885E38-3B34-46D4-9FFC-66F6BDADE118}"/>
    <dgm:cxn modelId="{4DCAF2EF-E596-424A-8A9C-A312EFD248DF}" type="presOf" srcId="{C10D3A8A-4062-4A00-962C-4EC2C2D40A9D}" destId="{42C5792E-C7E2-44D4-9681-3809DA11DEC2}" srcOrd="0" destOrd="0" presId="urn:microsoft.com/office/officeart/2005/8/layout/hierarchy2"/>
    <dgm:cxn modelId="{FE4DE044-F341-4884-92E0-6D4ECE3D154D}" type="presOf" srcId="{F7B4FB45-F19E-4193-B5FB-AE968F508B6C}" destId="{9F538BF7-962D-4059-9EAD-44CF132AC0EC}" srcOrd="1" destOrd="0" presId="urn:microsoft.com/office/officeart/2005/8/layout/hierarchy2"/>
    <dgm:cxn modelId="{FC1BF54C-575C-47D6-9831-EC9A7C0361AC}" type="presOf" srcId="{CB164ABB-93FF-4E52-A9E7-77A0482A94F7}" destId="{2EB7E0E4-F13C-4594-BA31-1D66E2161C40}" srcOrd="1" destOrd="0" presId="urn:microsoft.com/office/officeart/2005/8/layout/hierarchy2"/>
    <dgm:cxn modelId="{8258B452-C8F0-463E-9F18-4D8FFC73EE3E}" srcId="{A8ACB1FE-BB76-49AD-8A40-83A415C9F016}" destId="{0BD202D9-31D0-49D5-AAE2-6D0D7AD959E8}" srcOrd="2" destOrd="0" parTransId="{90B5B796-2A08-4902-BAF4-D64D0BA732D3}" sibTransId="{5AD2241A-299B-4BF6-A6C6-88C1FC54726C}"/>
    <dgm:cxn modelId="{B96F7691-3DF0-4C02-B7A3-F1BF59135588}" type="presOf" srcId="{090C333F-3995-49FB-ABFD-FE53EB50B10B}" destId="{902CFB23-7114-41A4-826C-E922CBB8C133}" srcOrd="1" destOrd="0" presId="urn:microsoft.com/office/officeart/2005/8/layout/hierarchy2"/>
    <dgm:cxn modelId="{F862E581-3D61-4A7D-A138-B4EB1A0E0CAA}" type="presParOf" srcId="{D07F6AED-4EE4-4E07-BA1E-F26E23F4608E}" destId="{2828AEDB-D5AE-4F56-A34A-69393CA89503}" srcOrd="0" destOrd="0" presId="urn:microsoft.com/office/officeart/2005/8/layout/hierarchy2"/>
    <dgm:cxn modelId="{AC2A8ADF-B149-4307-8A2D-403AE92BE203}" type="presParOf" srcId="{2828AEDB-D5AE-4F56-A34A-69393CA89503}" destId="{F43E79C6-D6DB-4AFE-8892-B92EB04654B4}" srcOrd="0" destOrd="0" presId="urn:microsoft.com/office/officeart/2005/8/layout/hierarchy2"/>
    <dgm:cxn modelId="{C3AE9C47-8591-40AF-AF25-AF7FB1B1E521}" type="presParOf" srcId="{2828AEDB-D5AE-4F56-A34A-69393CA89503}" destId="{D3633A13-A351-4813-9DDB-D4F3B4E2D01B}" srcOrd="1" destOrd="0" presId="urn:microsoft.com/office/officeart/2005/8/layout/hierarchy2"/>
    <dgm:cxn modelId="{547F61AA-A671-4B86-9B7B-08C59B68BFCF}" type="presParOf" srcId="{D3633A13-A351-4813-9DDB-D4F3B4E2D01B}" destId="{10FAD139-428E-429E-A901-F4681B2F2929}" srcOrd="0" destOrd="0" presId="urn:microsoft.com/office/officeart/2005/8/layout/hierarchy2"/>
    <dgm:cxn modelId="{99B75F3A-0DD5-4589-93BD-77F6EDD8D191}" type="presParOf" srcId="{10FAD139-428E-429E-A901-F4681B2F2929}" destId="{FAACD8E9-EAFD-42E0-B196-8016158D6A0B}" srcOrd="0" destOrd="0" presId="urn:microsoft.com/office/officeart/2005/8/layout/hierarchy2"/>
    <dgm:cxn modelId="{2806A1F5-6B7D-425B-8EE4-70CA68998B8B}" type="presParOf" srcId="{D3633A13-A351-4813-9DDB-D4F3B4E2D01B}" destId="{58DCE2CE-BAF5-48B1-8810-75DEDED56035}" srcOrd="1" destOrd="0" presId="urn:microsoft.com/office/officeart/2005/8/layout/hierarchy2"/>
    <dgm:cxn modelId="{2B49A1AC-CACA-401E-99B5-E169B75B9E10}" type="presParOf" srcId="{58DCE2CE-BAF5-48B1-8810-75DEDED56035}" destId="{AE92BD44-FD16-46B1-81CD-6057B4512B23}" srcOrd="0" destOrd="0" presId="urn:microsoft.com/office/officeart/2005/8/layout/hierarchy2"/>
    <dgm:cxn modelId="{A35BE7F9-3821-4081-BC6D-7FF6B6A5D0CE}" type="presParOf" srcId="{58DCE2CE-BAF5-48B1-8810-75DEDED56035}" destId="{4D5BE4AE-3F37-4E5C-9465-D4DAA3DDAE42}" srcOrd="1" destOrd="0" presId="urn:microsoft.com/office/officeart/2005/8/layout/hierarchy2"/>
    <dgm:cxn modelId="{8502EC81-418F-4E22-B37B-85C718C8F8C4}" type="presParOf" srcId="{4D5BE4AE-3F37-4E5C-9465-D4DAA3DDAE42}" destId="{2FB2C9B2-AD0A-48F7-810D-F4E0D9DAE7F4}" srcOrd="0" destOrd="0" presId="urn:microsoft.com/office/officeart/2005/8/layout/hierarchy2"/>
    <dgm:cxn modelId="{CBB06752-C2C8-4008-AC93-47448E2B7453}" type="presParOf" srcId="{2FB2C9B2-AD0A-48F7-810D-F4E0D9DAE7F4}" destId="{902CFB23-7114-41A4-826C-E922CBB8C133}" srcOrd="0" destOrd="0" presId="urn:microsoft.com/office/officeart/2005/8/layout/hierarchy2"/>
    <dgm:cxn modelId="{E97D265C-5C9B-488F-B0BC-BA05251A4DB1}" type="presParOf" srcId="{4D5BE4AE-3F37-4E5C-9465-D4DAA3DDAE42}" destId="{114F7D56-5F3B-43FA-B2CE-80C357F7563D}" srcOrd="1" destOrd="0" presId="urn:microsoft.com/office/officeart/2005/8/layout/hierarchy2"/>
    <dgm:cxn modelId="{C3DC2A2A-788B-4FBA-814C-8FF102D912FA}" type="presParOf" srcId="{114F7D56-5F3B-43FA-B2CE-80C357F7563D}" destId="{E649B57D-87BC-411A-81C9-8DF6078D290B}" srcOrd="0" destOrd="0" presId="urn:microsoft.com/office/officeart/2005/8/layout/hierarchy2"/>
    <dgm:cxn modelId="{7843E473-E458-4E81-98AC-E3C0654BFAE5}" type="presParOf" srcId="{114F7D56-5F3B-43FA-B2CE-80C357F7563D}" destId="{298CE2B9-A3E3-4C46-833B-38049B1654BD}" srcOrd="1" destOrd="0" presId="urn:microsoft.com/office/officeart/2005/8/layout/hierarchy2"/>
    <dgm:cxn modelId="{C43367A9-F4E2-4CFA-8BA3-61930D5B3755}" type="presParOf" srcId="{298CE2B9-A3E3-4C46-833B-38049B1654BD}" destId="{5756DB50-3F5D-4F19-8BBB-924B5FAA395C}" srcOrd="0" destOrd="0" presId="urn:microsoft.com/office/officeart/2005/8/layout/hierarchy2"/>
    <dgm:cxn modelId="{E78A98E0-FFD5-4AA6-B2FB-FB1077C03A59}" type="presParOf" srcId="{5756DB50-3F5D-4F19-8BBB-924B5FAA395C}" destId="{56A44635-D60A-4D99-AFF2-8C00B6D307B5}" srcOrd="0" destOrd="0" presId="urn:microsoft.com/office/officeart/2005/8/layout/hierarchy2"/>
    <dgm:cxn modelId="{3738DDE2-3595-46AD-82DB-61A09EECF06C}" type="presParOf" srcId="{298CE2B9-A3E3-4C46-833B-38049B1654BD}" destId="{0FD8F237-337D-4BA0-9DE1-DA87DA483782}" srcOrd="1" destOrd="0" presId="urn:microsoft.com/office/officeart/2005/8/layout/hierarchy2"/>
    <dgm:cxn modelId="{AAFEBC5D-8AF5-4C3E-A70F-4E5206B2145F}" type="presParOf" srcId="{0FD8F237-337D-4BA0-9DE1-DA87DA483782}" destId="{8141519D-FA1A-4C19-A68A-40B3CC62D18E}" srcOrd="0" destOrd="0" presId="urn:microsoft.com/office/officeart/2005/8/layout/hierarchy2"/>
    <dgm:cxn modelId="{5272AD15-3D86-42E3-9813-2931FF1BFFAC}" type="presParOf" srcId="{0FD8F237-337D-4BA0-9DE1-DA87DA483782}" destId="{F2F1FCBA-5AE7-4957-9A4A-1FCF3112BB64}" srcOrd="1" destOrd="0" presId="urn:microsoft.com/office/officeart/2005/8/layout/hierarchy2"/>
    <dgm:cxn modelId="{6F8F4081-2478-497E-9C5C-FD81874ACC8A}" type="presParOf" srcId="{4D5BE4AE-3F37-4E5C-9465-D4DAA3DDAE42}" destId="{EA49EFB1-3E62-40A1-BF51-0B9BA20028FB}" srcOrd="2" destOrd="0" presId="urn:microsoft.com/office/officeart/2005/8/layout/hierarchy2"/>
    <dgm:cxn modelId="{E6857821-3A5B-4466-B5B5-DBCA56114990}" type="presParOf" srcId="{EA49EFB1-3E62-40A1-BF51-0B9BA20028FB}" destId="{EE741D36-0FB5-4BFD-B130-5E47214EA540}" srcOrd="0" destOrd="0" presId="urn:microsoft.com/office/officeart/2005/8/layout/hierarchy2"/>
    <dgm:cxn modelId="{89B37803-6497-492F-BEC1-3A5306F65C18}" type="presParOf" srcId="{4D5BE4AE-3F37-4E5C-9465-D4DAA3DDAE42}" destId="{BB44647E-B9E4-420D-9AAE-FE9043576BFC}" srcOrd="3" destOrd="0" presId="urn:microsoft.com/office/officeart/2005/8/layout/hierarchy2"/>
    <dgm:cxn modelId="{6A5E617C-2747-494F-B131-82CDC13B642F}" type="presParOf" srcId="{BB44647E-B9E4-420D-9AAE-FE9043576BFC}" destId="{FFD98863-D6C6-4665-99E8-19746C0C2FE1}" srcOrd="0" destOrd="0" presId="urn:microsoft.com/office/officeart/2005/8/layout/hierarchy2"/>
    <dgm:cxn modelId="{5C2790EB-FF85-4CF6-BDD8-DA10A9F581B4}" type="presParOf" srcId="{BB44647E-B9E4-420D-9AAE-FE9043576BFC}" destId="{A127555C-867B-4096-9799-DE43149EE120}" srcOrd="1" destOrd="0" presId="urn:microsoft.com/office/officeart/2005/8/layout/hierarchy2"/>
    <dgm:cxn modelId="{E0F3B8DA-8768-49F5-B38B-85803BBD4F73}" type="presParOf" srcId="{A127555C-867B-4096-9799-DE43149EE120}" destId="{596D21E1-BABE-47CA-93A2-969AD9523C50}" srcOrd="0" destOrd="0" presId="urn:microsoft.com/office/officeart/2005/8/layout/hierarchy2"/>
    <dgm:cxn modelId="{4FA5F6CF-7253-469A-84CF-3BF479B55CC5}" type="presParOf" srcId="{596D21E1-BABE-47CA-93A2-969AD9523C50}" destId="{6A20D26F-09A7-4891-B1AA-528F6EC7B281}" srcOrd="0" destOrd="0" presId="urn:microsoft.com/office/officeart/2005/8/layout/hierarchy2"/>
    <dgm:cxn modelId="{1DF00BF2-527A-440D-8018-88257DD90D40}" type="presParOf" srcId="{A127555C-867B-4096-9799-DE43149EE120}" destId="{24BE0730-1C20-4B98-B658-C7BF1A38C733}" srcOrd="1" destOrd="0" presId="urn:microsoft.com/office/officeart/2005/8/layout/hierarchy2"/>
    <dgm:cxn modelId="{9EA0A85B-1CF4-4F0E-A024-B0F746FEB694}" type="presParOf" srcId="{24BE0730-1C20-4B98-B658-C7BF1A38C733}" destId="{911DF0C3-46F3-4090-A016-EFA04BAD7EE1}" srcOrd="0" destOrd="0" presId="urn:microsoft.com/office/officeart/2005/8/layout/hierarchy2"/>
    <dgm:cxn modelId="{9AB48498-F287-4341-9FCC-637EC11DD178}" type="presParOf" srcId="{24BE0730-1C20-4B98-B658-C7BF1A38C733}" destId="{E0314D02-440B-425D-A6AF-412D88508FF6}" srcOrd="1" destOrd="0" presId="urn:microsoft.com/office/officeart/2005/8/layout/hierarchy2"/>
    <dgm:cxn modelId="{65EC7A30-697F-4724-A371-1F9E08FE58C4}" type="presParOf" srcId="{4D5BE4AE-3F37-4E5C-9465-D4DAA3DDAE42}" destId="{BBECA166-F33C-4D00-AD32-C2155252B58F}" srcOrd="4" destOrd="0" presId="urn:microsoft.com/office/officeart/2005/8/layout/hierarchy2"/>
    <dgm:cxn modelId="{AB74B54E-7920-4BEE-8418-865E6A341E4E}" type="presParOf" srcId="{BBECA166-F33C-4D00-AD32-C2155252B58F}" destId="{7F2939C7-8651-4F2F-8FAE-0DD1934CCD1C}" srcOrd="0" destOrd="0" presId="urn:microsoft.com/office/officeart/2005/8/layout/hierarchy2"/>
    <dgm:cxn modelId="{781696A6-A484-46B0-9793-809905AA76EB}" type="presParOf" srcId="{4D5BE4AE-3F37-4E5C-9465-D4DAA3DDAE42}" destId="{727C0FA1-9151-493D-9150-51F6ACE0F496}" srcOrd="5" destOrd="0" presId="urn:microsoft.com/office/officeart/2005/8/layout/hierarchy2"/>
    <dgm:cxn modelId="{E7C277B3-2EDD-4750-97BE-A89410253DAC}" type="presParOf" srcId="{727C0FA1-9151-493D-9150-51F6ACE0F496}" destId="{BABEBE69-87D4-4342-AF33-68D8FC1ED994}" srcOrd="0" destOrd="0" presId="urn:microsoft.com/office/officeart/2005/8/layout/hierarchy2"/>
    <dgm:cxn modelId="{7F8C7383-54C5-4C97-91F1-89CC509B68ED}" type="presParOf" srcId="{727C0FA1-9151-493D-9150-51F6ACE0F496}" destId="{98F9BD58-5469-47EE-90AF-10C61DE644ED}" srcOrd="1" destOrd="0" presId="urn:microsoft.com/office/officeart/2005/8/layout/hierarchy2"/>
    <dgm:cxn modelId="{F537FD80-B5FB-44BD-A1FA-D0A003F49033}" type="presParOf" srcId="{98F9BD58-5469-47EE-90AF-10C61DE644ED}" destId="{EA2D6BE1-168C-4F90-B1AB-34B6C1D565D9}" srcOrd="0" destOrd="0" presId="urn:microsoft.com/office/officeart/2005/8/layout/hierarchy2"/>
    <dgm:cxn modelId="{C03EA05F-A93C-4CA0-BB90-3E9CDAE23416}" type="presParOf" srcId="{EA2D6BE1-168C-4F90-B1AB-34B6C1D565D9}" destId="{D5F974C4-90F1-4A34-AB43-12A393BC9204}" srcOrd="0" destOrd="0" presId="urn:microsoft.com/office/officeart/2005/8/layout/hierarchy2"/>
    <dgm:cxn modelId="{7067A094-FCA2-41E6-9F75-BA3CF461CD49}" type="presParOf" srcId="{98F9BD58-5469-47EE-90AF-10C61DE644ED}" destId="{A120978E-85D5-4E3C-AB58-FB716277EF6A}" srcOrd="1" destOrd="0" presId="urn:microsoft.com/office/officeart/2005/8/layout/hierarchy2"/>
    <dgm:cxn modelId="{04B7F232-2B98-4F6E-8326-3DC1D4B9D63F}" type="presParOf" srcId="{A120978E-85D5-4E3C-AB58-FB716277EF6A}" destId="{42C5792E-C7E2-44D4-9681-3809DA11DEC2}" srcOrd="0" destOrd="0" presId="urn:microsoft.com/office/officeart/2005/8/layout/hierarchy2"/>
    <dgm:cxn modelId="{97EBCD57-2F10-443F-AD9B-85B11AAEBF49}" type="presParOf" srcId="{A120978E-85D5-4E3C-AB58-FB716277EF6A}" destId="{A79A263A-1F39-4E22-8654-B5C01750183C}" srcOrd="1" destOrd="0" presId="urn:microsoft.com/office/officeart/2005/8/layout/hierarchy2"/>
    <dgm:cxn modelId="{D1478303-B5A2-4F7F-A43F-B5FAE20CB841}" type="presParOf" srcId="{D3633A13-A351-4813-9DDB-D4F3B4E2D01B}" destId="{DC0DBA6A-48BC-49AA-A496-57379D404BCD}" srcOrd="2" destOrd="0" presId="urn:microsoft.com/office/officeart/2005/8/layout/hierarchy2"/>
    <dgm:cxn modelId="{D8CD0DA8-C575-4A88-AB0D-399B2E3E4A2B}" type="presParOf" srcId="{DC0DBA6A-48BC-49AA-A496-57379D404BCD}" destId="{64A35098-5836-41DB-B3FD-F91D3AF15107}" srcOrd="0" destOrd="0" presId="urn:microsoft.com/office/officeart/2005/8/layout/hierarchy2"/>
    <dgm:cxn modelId="{BA4DB7DD-D85B-472F-9C00-06EA93525E22}" type="presParOf" srcId="{D3633A13-A351-4813-9DDB-D4F3B4E2D01B}" destId="{243BA996-2E7C-4D2F-AE2E-E07488818032}" srcOrd="3" destOrd="0" presId="urn:microsoft.com/office/officeart/2005/8/layout/hierarchy2"/>
    <dgm:cxn modelId="{0F0874E1-5044-4271-B31B-D6094A8DBAF4}" type="presParOf" srcId="{243BA996-2E7C-4D2F-AE2E-E07488818032}" destId="{8B5D0025-819B-4FDE-86E7-87BEA3E34871}" srcOrd="0" destOrd="0" presId="urn:microsoft.com/office/officeart/2005/8/layout/hierarchy2"/>
    <dgm:cxn modelId="{CF0DA964-97F4-43BD-925C-AC666E3AE700}" type="presParOf" srcId="{243BA996-2E7C-4D2F-AE2E-E07488818032}" destId="{46093B0D-9D62-4A1A-ACA3-A65CA4BDEB77}" srcOrd="1" destOrd="0" presId="urn:microsoft.com/office/officeart/2005/8/layout/hierarchy2"/>
    <dgm:cxn modelId="{33E6F0DE-9D7E-4D62-A51D-8DBB3B9A5861}" type="presParOf" srcId="{46093B0D-9D62-4A1A-ACA3-A65CA4BDEB77}" destId="{ADD37F7F-259E-4997-AF79-F87E85E03B87}" srcOrd="0" destOrd="0" presId="urn:microsoft.com/office/officeart/2005/8/layout/hierarchy2"/>
    <dgm:cxn modelId="{178B9E51-7B1A-411E-85D0-AEF052EFEFF2}" type="presParOf" srcId="{ADD37F7F-259E-4997-AF79-F87E85E03B87}" destId="{0905613E-613E-43AF-830F-A564B9D0CAE1}" srcOrd="0" destOrd="0" presId="urn:microsoft.com/office/officeart/2005/8/layout/hierarchy2"/>
    <dgm:cxn modelId="{0E77BD33-49BC-47B7-8AA6-8C01D4522028}" type="presParOf" srcId="{46093B0D-9D62-4A1A-ACA3-A65CA4BDEB77}" destId="{138F9C29-4F4F-49F2-91C6-575D30D87480}" srcOrd="1" destOrd="0" presId="urn:microsoft.com/office/officeart/2005/8/layout/hierarchy2"/>
    <dgm:cxn modelId="{48A8439B-B9A5-4C40-9864-AED28B17EA54}" type="presParOf" srcId="{138F9C29-4F4F-49F2-91C6-575D30D87480}" destId="{2E5A0479-A8ED-4B3A-AF79-CC3B879D07DB}" srcOrd="0" destOrd="0" presId="urn:microsoft.com/office/officeart/2005/8/layout/hierarchy2"/>
    <dgm:cxn modelId="{5146E7A8-85C0-4E79-B492-7605BDFDC970}" type="presParOf" srcId="{138F9C29-4F4F-49F2-91C6-575D30D87480}" destId="{2742794F-C122-4D72-88F0-DA07145515AE}" srcOrd="1" destOrd="0" presId="urn:microsoft.com/office/officeart/2005/8/layout/hierarchy2"/>
    <dgm:cxn modelId="{87D37D69-6BE7-451D-842E-1557BDDE00FD}" type="presParOf" srcId="{2742794F-C122-4D72-88F0-DA07145515AE}" destId="{FA61B738-02DD-4C7E-A3A2-59D2E3574301}" srcOrd="0" destOrd="0" presId="urn:microsoft.com/office/officeart/2005/8/layout/hierarchy2"/>
    <dgm:cxn modelId="{BCB6FD10-E7A1-44AC-93BA-1F4BC1B47E0F}" type="presParOf" srcId="{FA61B738-02DD-4C7E-A3A2-59D2E3574301}" destId="{2EB7E0E4-F13C-4594-BA31-1D66E2161C40}" srcOrd="0" destOrd="0" presId="urn:microsoft.com/office/officeart/2005/8/layout/hierarchy2"/>
    <dgm:cxn modelId="{CC491B3C-3CD9-4D46-9F25-1CF2E43A81AA}" type="presParOf" srcId="{2742794F-C122-4D72-88F0-DA07145515AE}" destId="{0982FFAB-1ABB-4337-99B7-7F7E0054B430}" srcOrd="1" destOrd="0" presId="urn:microsoft.com/office/officeart/2005/8/layout/hierarchy2"/>
    <dgm:cxn modelId="{7DFDC57D-5C8B-4999-935D-05E53729FE07}" type="presParOf" srcId="{0982FFAB-1ABB-4337-99B7-7F7E0054B430}" destId="{F0807FFF-50B8-4BB7-A65C-06895CF9A13E}" srcOrd="0" destOrd="0" presId="urn:microsoft.com/office/officeart/2005/8/layout/hierarchy2"/>
    <dgm:cxn modelId="{920BE088-957E-4240-BD39-1865AB44C02E}" type="presParOf" srcId="{0982FFAB-1ABB-4337-99B7-7F7E0054B430}" destId="{7D5140EF-9EA7-4A6D-9C91-F27EA8B9F4F5}" srcOrd="1" destOrd="0" presId="urn:microsoft.com/office/officeart/2005/8/layout/hierarchy2"/>
    <dgm:cxn modelId="{89555B9E-5CBF-4E40-8FA6-1AC6015AFCD7}" type="presParOf" srcId="{2742794F-C122-4D72-88F0-DA07145515AE}" destId="{DCF5B789-4BD5-491F-8F3F-44F057432A39}" srcOrd="2" destOrd="0" presId="urn:microsoft.com/office/officeart/2005/8/layout/hierarchy2"/>
    <dgm:cxn modelId="{E1DF0F6E-BBFA-41EC-86F9-17CD0888FAFB}" type="presParOf" srcId="{DCF5B789-4BD5-491F-8F3F-44F057432A39}" destId="{DEEA72C3-E433-41DF-B9F4-EB359BED6AAA}" srcOrd="0" destOrd="0" presId="urn:microsoft.com/office/officeart/2005/8/layout/hierarchy2"/>
    <dgm:cxn modelId="{36EBB9CC-6B26-4884-96B6-4D05D3A74923}" type="presParOf" srcId="{2742794F-C122-4D72-88F0-DA07145515AE}" destId="{65108ACF-38BA-45D0-B021-6481DD897285}" srcOrd="3" destOrd="0" presId="urn:microsoft.com/office/officeart/2005/8/layout/hierarchy2"/>
    <dgm:cxn modelId="{043222D4-0537-4BF5-93F5-F4A693FBB279}" type="presParOf" srcId="{65108ACF-38BA-45D0-B021-6481DD897285}" destId="{12E4871C-A4A5-40AA-B478-96870E9D1953}" srcOrd="0" destOrd="0" presId="urn:microsoft.com/office/officeart/2005/8/layout/hierarchy2"/>
    <dgm:cxn modelId="{DC06ABFE-3CE7-4DDB-9DCC-01ADB5DD5154}" type="presParOf" srcId="{65108ACF-38BA-45D0-B021-6481DD897285}" destId="{8723A3FA-2144-4B2B-B829-898713CB13E7}" srcOrd="1" destOrd="0" presId="urn:microsoft.com/office/officeart/2005/8/layout/hierarchy2"/>
    <dgm:cxn modelId="{1D371C16-5562-481B-9A15-E3D51AFF6C3D}" type="presParOf" srcId="{2742794F-C122-4D72-88F0-DA07145515AE}" destId="{38EC6D09-FA34-48E9-9D97-76E61ACA180A}" srcOrd="4" destOrd="0" presId="urn:microsoft.com/office/officeart/2005/8/layout/hierarchy2"/>
    <dgm:cxn modelId="{88F0B090-F7FD-46B0-ADBF-BB365476113D}" type="presParOf" srcId="{38EC6D09-FA34-48E9-9D97-76E61ACA180A}" destId="{EE9EC946-FE1B-46F7-8FD9-18C760B64A1C}" srcOrd="0" destOrd="0" presId="urn:microsoft.com/office/officeart/2005/8/layout/hierarchy2"/>
    <dgm:cxn modelId="{9F0325BC-986F-4459-87E4-1763A2D6C854}" type="presParOf" srcId="{2742794F-C122-4D72-88F0-DA07145515AE}" destId="{5A0BF2B7-1C19-4DE1-8858-E4162B147D65}" srcOrd="5" destOrd="0" presId="urn:microsoft.com/office/officeart/2005/8/layout/hierarchy2"/>
    <dgm:cxn modelId="{A50562FD-043E-4B12-8844-FFEC8387DE23}" type="presParOf" srcId="{5A0BF2B7-1C19-4DE1-8858-E4162B147D65}" destId="{05170FC0-C267-4FA6-8E0E-DA29019BF576}" srcOrd="0" destOrd="0" presId="urn:microsoft.com/office/officeart/2005/8/layout/hierarchy2"/>
    <dgm:cxn modelId="{101C657E-F218-49F3-A6D8-8C6007E1C6D0}" type="presParOf" srcId="{5A0BF2B7-1C19-4DE1-8858-E4162B147D65}" destId="{91BC7AC0-B26F-45F3-AA90-1F9C2A4E82ED}" srcOrd="1" destOrd="0" presId="urn:microsoft.com/office/officeart/2005/8/layout/hierarchy2"/>
    <dgm:cxn modelId="{903F2B7F-BA6D-44B2-955B-2361E0C7B5F9}" type="presParOf" srcId="{2742794F-C122-4D72-88F0-DA07145515AE}" destId="{C5D45E66-0C89-4CA5-87D9-7684B29B0028}" srcOrd="6" destOrd="0" presId="urn:microsoft.com/office/officeart/2005/8/layout/hierarchy2"/>
    <dgm:cxn modelId="{054EC184-4F39-4DB6-952F-2B580976A9CF}" type="presParOf" srcId="{C5D45E66-0C89-4CA5-87D9-7684B29B0028}" destId="{B00B0CDE-1680-45CC-A30C-8270CE1079E5}" srcOrd="0" destOrd="0" presId="urn:microsoft.com/office/officeart/2005/8/layout/hierarchy2"/>
    <dgm:cxn modelId="{9FEA94C7-181D-48D1-8A2E-9634DD0008B6}" type="presParOf" srcId="{2742794F-C122-4D72-88F0-DA07145515AE}" destId="{BB478348-4D41-4811-B6FF-8A65CE675325}" srcOrd="7" destOrd="0" presId="urn:microsoft.com/office/officeart/2005/8/layout/hierarchy2"/>
    <dgm:cxn modelId="{0FDB8A31-3451-4070-B4DB-DAA258B1B054}" type="presParOf" srcId="{BB478348-4D41-4811-B6FF-8A65CE675325}" destId="{8934A713-0165-4B3A-A187-5DA8DCE7AB7F}" srcOrd="0" destOrd="0" presId="urn:microsoft.com/office/officeart/2005/8/layout/hierarchy2"/>
    <dgm:cxn modelId="{69013D8F-797B-4F9F-B38C-03723A67A668}" type="presParOf" srcId="{BB478348-4D41-4811-B6FF-8A65CE675325}" destId="{01DFC3E4-01BF-45D9-BE70-7391559E26D6}" srcOrd="1" destOrd="0" presId="urn:microsoft.com/office/officeart/2005/8/layout/hierarchy2"/>
    <dgm:cxn modelId="{EECE4528-2664-40D3-8D26-D45E03D7477A}" type="presParOf" srcId="{46093B0D-9D62-4A1A-ACA3-A65CA4BDEB77}" destId="{CE156E4E-7A85-4DE1-82A4-9A6F0E4B15CB}" srcOrd="2" destOrd="0" presId="urn:microsoft.com/office/officeart/2005/8/layout/hierarchy2"/>
    <dgm:cxn modelId="{CB63CD63-4C4D-4010-B62A-6216A64A3568}" type="presParOf" srcId="{CE156E4E-7A85-4DE1-82A4-9A6F0E4B15CB}" destId="{9F538BF7-962D-4059-9EAD-44CF132AC0EC}" srcOrd="0" destOrd="0" presId="urn:microsoft.com/office/officeart/2005/8/layout/hierarchy2"/>
    <dgm:cxn modelId="{AD7FF234-C269-4034-8509-56CD2BF4BC9C}" type="presParOf" srcId="{46093B0D-9D62-4A1A-ACA3-A65CA4BDEB77}" destId="{200B2EB5-C3C5-46CC-8CE3-055E72DA0249}" srcOrd="3" destOrd="0" presId="urn:microsoft.com/office/officeart/2005/8/layout/hierarchy2"/>
    <dgm:cxn modelId="{0FF8E9AD-949B-4F34-BE7F-04D91EBE0654}" type="presParOf" srcId="{200B2EB5-C3C5-46CC-8CE3-055E72DA0249}" destId="{A4CD6A58-9C2C-43AF-8EF3-3A4358F620AC}" srcOrd="0" destOrd="0" presId="urn:microsoft.com/office/officeart/2005/8/layout/hierarchy2"/>
    <dgm:cxn modelId="{78C366DA-8BA4-4A4B-A004-9D31426611E4}" type="presParOf" srcId="{200B2EB5-C3C5-46CC-8CE3-055E72DA0249}" destId="{11220459-8EF2-479E-89A8-1C32C53356E5}" srcOrd="1" destOrd="0" presId="urn:microsoft.com/office/officeart/2005/8/layout/hierarchy2"/>
    <dgm:cxn modelId="{9BDB67CC-7974-4D45-BA47-C28023C07515}" type="presParOf" srcId="{11220459-8EF2-479E-89A8-1C32C53356E5}" destId="{9D0AA72A-87A5-47D3-8DAC-FA592722CCB9}" srcOrd="0" destOrd="0" presId="urn:microsoft.com/office/officeart/2005/8/layout/hierarchy2"/>
    <dgm:cxn modelId="{6BF31DF1-2E1A-40C8-B33B-1444EB196E42}" type="presParOf" srcId="{9D0AA72A-87A5-47D3-8DAC-FA592722CCB9}" destId="{A7CF9516-C2D4-49EA-A418-5FB8C31DA817}" srcOrd="0" destOrd="0" presId="urn:microsoft.com/office/officeart/2005/8/layout/hierarchy2"/>
    <dgm:cxn modelId="{CA5EDC77-BC34-4657-8FF3-52B95B8AD8E5}" type="presParOf" srcId="{11220459-8EF2-479E-89A8-1C32C53356E5}" destId="{263AC11C-15F8-4858-BC4C-27E3F9116708}" srcOrd="1" destOrd="0" presId="urn:microsoft.com/office/officeart/2005/8/layout/hierarchy2"/>
    <dgm:cxn modelId="{C42B4EB7-7DB8-4C51-B12D-03A1E85F2FD9}" type="presParOf" srcId="{263AC11C-15F8-4858-BC4C-27E3F9116708}" destId="{E65577C7-7D57-45FC-8BD5-5C46CAC90028}" srcOrd="0" destOrd="0" presId="urn:microsoft.com/office/officeart/2005/8/layout/hierarchy2"/>
    <dgm:cxn modelId="{F23872D6-3183-41D8-8E24-93F3DFF28FC7}" type="presParOf" srcId="{263AC11C-15F8-4858-BC4C-27E3F9116708}" destId="{A254F0AC-0E26-4C30-949C-E999F68DE7FF}" srcOrd="1" destOrd="0" presId="urn:microsoft.com/office/officeart/2005/8/layout/hierarchy2"/>
    <dgm:cxn modelId="{93AA29F8-958A-4309-9627-49380451DF4C}" type="presParOf" srcId="{11220459-8EF2-479E-89A8-1C32C53356E5}" destId="{FAFC4A6E-A504-405A-B416-3C228C0415BE}" srcOrd="2" destOrd="0" presId="urn:microsoft.com/office/officeart/2005/8/layout/hierarchy2"/>
    <dgm:cxn modelId="{C02D70BA-5BAC-4ECA-9A1B-D9C52274ED84}" type="presParOf" srcId="{FAFC4A6E-A504-405A-B416-3C228C0415BE}" destId="{AC06DB79-3FDE-4702-8584-A626692DD352}" srcOrd="0" destOrd="0" presId="urn:microsoft.com/office/officeart/2005/8/layout/hierarchy2"/>
    <dgm:cxn modelId="{CB5B79CE-ECED-4F56-B078-02997E2541A9}" type="presParOf" srcId="{11220459-8EF2-479E-89A8-1C32C53356E5}" destId="{F50A3CA7-9A01-430C-9C88-7DDBDDB89F0B}" srcOrd="3" destOrd="0" presId="urn:microsoft.com/office/officeart/2005/8/layout/hierarchy2"/>
    <dgm:cxn modelId="{20C25774-F80B-43D1-B341-90E14B32EC1B}" type="presParOf" srcId="{F50A3CA7-9A01-430C-9C88-7DDBDDB89F0B}" destId="{73FB0160-D781-4A64-B78F-E3A1444CC014}" srcOrd="0" destOrd="0" presId="urn:microsoft.com/office/officeart/2005/8/layout/hierarchy2"/>
    <dgm:cxn modelId="{65B5DFC8-D7D2-4130-AE0A-04452074A8E2}" type="presParOf" srcId="{F50A3CA7-9A01-430C-9C88-7DDBDDB89F0B}" destId="{59F2CCB1-A834-40D4-B61A-CA1BDF8EF077}" srcOrd="1" destOrd="0" presId="urn:microsoft.com/office/officeart/2005/8/layout/hierarchy2"/>
    <dgm:cxn modelId="{50399231-2DD6-4EC6-B68C-E2094189988F}" type="presParOf" srcId="{11220459-8EF2-479E-89A8-1C32C53356E5}" destId="{74CCA0BD-1499-44F8-9D5B-E2BF5DD584EE}" srcOrd="4" destOrd="0" presId="urn:microsoft.com/office/officeart/2005/8/layout/hierarchy2"/>
    <dgm:cxn modelId="{BCB6E808-09D8-4BF7-99BC-BB1C57151C2F}" type="presParOf" srcId="{74CCA0BD-1499-44F8-9D5B-E2BF5DD584EE}" destId="{33D3B75C-85AE-44AD-832F-659EC64C522B}" srcOrd="0" destOrd="0" presId="urn:microsoft.com/office/officeart/2005/8/layout/hierarchy2"/>
    <dgm:cxn modelId="{AA134638-D18D-4D96-A735-C361AB0A9C71}" type="presParOf" srcId="{11220459-8EF2-479E-89A8-1C32C53356E5}" destId="{7E51DA9B-9E4A-415B-9CE3-2AAEB4C9D52F}" srcOrd="5" destOrd="0" presId="urn:microsoft.com/office/officeart/2005/8/layout/hierarchy2"/>
    <dgm:cxn modelId="{92D3F0AB-85D6-4983-8A49-953794298BEE}" type="presParOf" srcId="{7E51DA9B-9E4A-415B-9CE3-2AAEB4C9D52F}" destId="{A15DE3AB-2DF1-4870-8F91-A60DECB2B515}" srcOrd="0" destOrd="0" presId="urn:microsoft.com/office/officeart/2005/8/layout/hierarchy2"/>
    <dgm:cxn modelId="{057DC01F-5ACC-4E40-B19E-8E2E20C671FD}" type="presParOf" srcId="{7E51DA9B-9E4A-415B-9CE3-2AAEB4C9D52F}" destId="{7AAF33A3-980A-4F5A-829C-30732E969856}" srcOrd="1" destOrd="0" presId="urn:microsoft.com/office/officeart/2005/8/layout/hierarchy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120149-CAC8-40C7-ABBB-D775EEFA8B9C}" type="doc">
      <dgm:prSet loTypeId="urn:microsoft.com/office/officeart/2005/8/layout/radial6" loCatId="cycle" qsTypeId="urn:microsoft.com/office/officeart/2005/8/quickstyle/3d3" qsCatId="3D" csTypeId="urn:microsoft.com/office/officeart/2005/8/colors/accent5_5" csCatId="accent5" phldr="1"/>
      <dgm:spPr/>
      <dgm:t>
        <a:bodyPr/>
        <a:lstStyle/>
        <a:p>
          <a:endParaRPr lang="en-US"/>
        </a:p>
      </dgm:t>
    </dgm:pt>
    <dgm:pt modelId="{C3657271-6A39-4E59-9CB0-8ECB28BBF8CE}">
      <dgm:prSet phldrT="[Text]" custT="1"/>
      <dgm:spPr/>
      <dgm:t>
        <a:bodyPr/>
        <a:lstStyle/>
        <a:p>
          <a:r>
            <a:rPr lang="en-US" sz="2000" dirty="0" smtClean="0">
              <a:latin typeface="Times New Roman" pitchFamily="18" charset="0"/>
              <a:cs typeface="Times New Roman" pitchFamily="18" charset="0"/>
            </a:rPr>
            <a:t>Good Packaging</a:t>
          </a:r>
          <a:endParaRPr lang="en-US" sz="2000" dirty="0">
            <a:latin typeface="Times New Roman" pitchFamily="18" charset="0"/>
            <a:cs typeface="Times New Roman" pitchFamily="18" charset="0"/>
          </a:endParaRPr>
        </a:p>
      </dgm:t>
    </dgm:pt>
    <dgm:pt modelId="{49426AB4-8BCF-4FCE-B11A-9391CF9B5051}" type="parTrans" cxnId="{2D6058DE-9C40-47EA-98B6-EC28F7DF7FD8}">
      <dgm:prSet/>
      <dgm:spPr/>
      <dgm:t>
        <a:bodyPr/>
        <a:lstStyle/>
        <a:p>
          <a:endParaRPr lang="en-US" sz="2000">
            <a:latin typeface="Times New Roman" pitchFamily="18" charset="0"/>
            <a:cs typeface="Times New Roman" pitchFamily="18" charset="0"/>
          </a:endParaRPr>
        </a:p>
      </dgm:t>
    </dgm:pt>
    <dgm:pt modelId="{AAD7EB40-9938-463F-8C48-BF191A7522C0}" type="sibTrans" cxnId="{2D6058DE-9C40-47EA-98B6-EC28F7DF7FD8}">
      <dgm:prSet/>
      <dgm:spPr/>
      <dgm:t>
        <a:bodyPr/>
        <a:lstStyle/>
        <a:p>
          <a:endParaRPr lang="en-US" sz="2000">
            <a:latin typeface="Times New Roman" pitchFamily="18" charset="0"/>
            <a:cs typeface="Times New Roman" pitchFamily="18" charset="0"/>
          </a:endParaRPr>
        </a:p>
      </dgm:t>
    </dgm:pt>
    <dgm:pt modelId="{32DF3851-92D9-4678-AA56-555D2EEEED9E}">
      <dgm:prSet phldrT="[Text]" custT="1"/>
      <dgm:spPr/>
      <dgm:t>
        <a:bodyPr/>
        <a:lstStyle/>
        <a:p>
          <a:r>
            <a:rPr lang="en-US" sz="2000" dirty="0" smtClean="0">
              <a:latin typeface="Times New Roman" pitchFamily="18" charset="0"/>
              <a:cs typeface="Times New Roman" pitchFamily="18" charset="0"/>
            </a:rPr>
            <a:t>Convenient</a:t>
          </a:r>
          <a:endParaRPr lang="en-US" sz="2000" dirty="0">
            <a:latin typeface="Times New Roman" pitchFamily="18" charset="0"/>
            <a:cs typeface="Times New Roman" pitchFamily="18" charset="0"/>
          </a:endParaRPr>
        </a:p>
      </dgm:t>
    </dgm:pt>
    <dgm:pt modelId="{35C65E8D-FF7B-44E0-BEBC-1D3E9DB6AF78}" type="parTrans" cxnId="{1DB8B147-60A0-4509-96BD-A02DAE965A17}">
      <dgm:prSet/>
      <dgm:spPr/>
      <dgm:t>
        <a:bodyPr/>
        <a:lstStyle/>
        <a:p>
          <a:endParaRPr lang="en-US" sz="2000">
            <a:latin typeface="Times New Roman" pitchFamily="18" charset="0"/>
            <a:cs typeface="Times New Roman" pitchFamily="18" charset="0"/>
          </a:endParaRPr>
        </a:p>
      </dgm:t>
    </dgm:pt>
    <dgm:pt modelId="{EBAEB1BE-83B2-47D5-9DFC-F68B1F0A91DF}" type="sibTrans" cxnId="{1DB8B147-60A0-4509-96BD-A02DAE965A17}">
      <dgm:prSet/>
      <dgm:spPr/>
      <dgm:t>
        <a:bodyPr/>
        <a:lstStyle/>
        <a:p>
          <a:endParaRPr lang="en-US" sz="2000">
            <a:latin typeface="Times New Roman" pitchFamily="18" charset="0"/>
            <a:cs typeface="Times New Roman" pitchFamily="18" charset="0"/>
          </a:endParaRPr>
        </a:p>
      </dgm:t>
    </dgm:pt>
    <dgm:pt modelId="{04D468E1-DD04-4BD2-BDAA-37CD9C0BC4DC}">
      <dgm:prSet phldrT="[Text]" custT="1"/>
      <dgm:spPr/>
      <dgm:t>
        <a:bodyPr/>
        <a:lstStyle/>
        <a:p>
          <a:r>
            <a:rPr lang="en-US" sz="2000" dirty="0" smtClean="0">
              <a:latin typeface="Times New Roman" pitchFamily="18" charset="0"/>
              <a:cs typeface="Times New Roman" pitchFamily="18" charset="0"/>
            </a:rPr>
            <a:t>Protective</a:t>
          </a:r>
          <a:endParaRPr lang="en-US" sz="2000" dirty="0">
            <a:latin typeface="Times New Roman" pitchFamily="18" charset="0"/>
            <a:cs typeface="Times New Roman" pitchFamily="18" charset="0"/>
          </a:endParaRPr>
        </a:p>
      </dgm:t>
    </dgm:pt>
    <dgm:pt modelId="{7701DBEE-83ED-413A-88F5-EF2D597702F7}" type="parTrans" cxnId="{F13CE7DF-1E7A-40CB-BD2D-8D56FB3CBB81}">
      <dgm:prSet/>
      <dgm:spPr/>
      <dgm:t>
        <a:bodyPr/>
        <a:lstStyle/>
        <a:p>
          <a:endParaRPr lang="en-US" sz="2000">
            <a:latin typeface="Times New Roman" pitchFamily="18" charset="0"/>
            <a:cs typeface="Times New Roman" pitchFamily="18" charset="0"/>
          </a:endParaRPr>
        </a:p>
      </dgm:t>
    </dgm:pt>
    <dgm:pt modelId="{CB76A621-E70C-4BE2-A517-F5F12A102C57}" type="sibTrans" cxnId="{F13CE7DF-1E7A-40CB-BD2D-8D56FB3CBB81}">
      <dgm:prSet/>
      <dgm:spPr/>
      <dgm:t>
        <a:bodyPr/>
        <a:lstStyle/>
        <a:p>
          <a:endParaRPr lang="en-US" sz="2000">
            <a:latin typeface="Times New Roman" pitchFamily="18" charset="0"/>
            <a:cs typeface="Times New Roman" pitchFamily="18" charset="0"/>
          </a:endParaRPr>
        </a:p>
      </dgm:t>
    </dgm:pt>
    <dgm:pt modelId="{50DAD658-D657-4B4A-8AA9-FFA637FEE6AF}">
      <dgm:prSet phldrT="[Text]" custT="1"/>
      <dgm:spPr/>
      <dgm:t>
        <a:bodyPr/>
        <a:lstStyle/>
        <a:p>
          <a:r>
            <a:rPr lang="en-US" sz="2000" dirty="0" smtClean="0">
              <a:latin typeface="Times New Roman" pitchFamily="18" charset="0"/>
              <a:cs typeface="Times New Roman" pitchFamily="18" charset="0"/>
            </a:rPr>
            <a:t>Economical</a:t>
          </a:r>
          <a:endParaRPr lang="en-US" sz="2000" dirty="0">
            <a:latin typeface="Times New Roman" pitchFamily="18" charset="0"/>
            <a:cs typeface="Times New Roman" pitchFamily="18" charset="0"/>
          </a:endParaRPr>
        </a:p>
      </dgm:t>
    </dgm:pt>
    <dgm:pt modelId="{A89C9094-41EE-490C-A58B-C0ED20A0DF48}" type="parTrans" cxnId="{7CC5D9C6-5E92-4857-B5A1-5FF2F38C0328}">
      <dgm:prSet/>
      <dgm:spPr/>
      <dgm:t>
        <a:bodyPr/>
        <a:lstStyle/>
        <a:p>
          <a:endParaRPr lang="en-US" sz="2000">
            <a:latin typeface="Times New Roman" pitchFamily="18" charset="0"/>
            <a:cs typeface="Times New Roman" pitchFamily="18" charset="0"/>
          </a:endParaRPr>
        </a:p>
      </dgm:t>
    </dgm:pt>
    <dgm:pt modelId="{B54875A1-ED11-4F47-9FA1-04E3DA6FCE26}" type="sibTrans" cxnId="{7CC5D9C6-5E92-4857-B5A1-5FF2F38C0328}">
      <dgm:prSet/>
      <dgm:spPr/>
      <dgm:t>
        <a:bodyPr/>
        <a:lstStyle/>
        <a:p>
          <a:endParaRPr lang="en-US" sz="2000">
            <a:latin typeface="Times New Roman" pitchFamily="18" charset="0"/>
            <a:cs typeface="Times New Roman" pitchFamily="18" charset="0"/>
          </a:endParaRPr>
        </a:p>
      </dgm:t>
    </dgm:pt>
    <dgm:pt modelId="{803D4639-4D49-4D19-A9CF-AE9A8E4DE179}">
      <dgm:prSet phldrT="[Text]" custT="1"/>
      <dgm:spPr/>
      <dgm:t>
        <a:bodyPr/>
        <a:lstStyle/>
        <a:p>
          <a:r>
            <a:rPr lang="en-US" sz="2000" dirty="0" smtClean="0">
              <a:latin typeface="Times New Roman" pitchFamily="18" charset="0"/>
              <a:cs typeface="Times New Roman" pitchFamily="18" charset="0"/>
            </a:rPr>
            <a:t>Attractive</a:t>
          </a:r>
          <a:endParaRPr lang="en-US" sz="2000" dirty="0">
            <a:latin typeface="Times New Roman" pitchFamily="18" charset="0"/>
            <a:cs typeface="Times New Roman" pitchFamily="18" charset="0"/>
          </a:endParaRPr>
        </a:p>
      </dgm:t>
    </dgm:pt>
    <dgm:pt modelId="{89133637-8546-4F43-ADC9-C14149FCA121}" type="parTrans" cxnId="{43DE0288-70E9-470E-9414-D27944EF2130}">
      <dgm:prSet/>
      <dgm:spPr/>
      <dgm:t>
        <a:bodyPr/>
        <a:lstStyle/>
        <a:p>
          <a:endParaRPr lang="en-US" sz="2000">
            <a:latin typeface="Times New Roman" pitchFamily="18" charset="0"/>
            <a:cs typeface="Times New Roman" pitchFamily="18" charset="0"/>
          </a:endParaRPr>
        </a:p>
      </dgm:t>
    </dgm:pt>
    <dgm:pt modelId="{D5352249-AADE-4BB5-96C3-48677CF43DF9}" type="sibTrans" cxnId="{43DE0288-70E9-470E-9414-D27944EF2130}">
      <dgm:prSet/>
      <dgm:spPr/>
      <dgm:t>
        <a:bodyPr/>
        <a:lstStyle/>
        <a:p>
          <a:endParaRPr lang="en-US" sz="2000">
            <a:latin typeface="Times New Roman" pitchFamily="18" charset="0"/>
            <a:cs typeface="Times New Roman" pitchFamily="18" charset="0"/>
          </a:endParaRPr>
        </a:p>
      </dgm:t>
    </dgm:pt>
    <dgm:pt modelId="{FBAD9699-8F7A-4209-9E89-A4E8BD6F32E3}">
      <dgm:prSet phldrT="[Text]" custT="1"/>
      <dgm:spPr/>
      <dgm:t>
        <a:bodyPr/>
        <a:lstStyle/>
        <a:p>
          <a:r>
            <a:rPr lang="en-US" sz="2000" dirty="0" smtClean="0">
              <a:latin typeface="Times New Roman" pitchFamily="18" charset="0"/>
              <a:cs typeface="Times New Roman" pitchFamily="18" charset="0"/>
            </a:rPr>
            <a:t>Communicative</a:t>
          </a:r>
          <a:endParaRPr lang="en-US" sz="2000" dirty="0">
            <a:latin typeface="Times New Roman" pitchFamily="18" charset="0"/>
            <a:cs typeface="Times New Roman" pitchFamily="18" charset="0"/>
          </a:endParaRPr>
        </a:p>
      </dgm:t>
    </dgm:pt>
    <dgm:pt modelId="{10F2DA76-4A0F-445C-8A65-1C84EA1D1641}" type="parTrans" cxnId="{488517B3-6727-4FBF-9924-AC59CB73EBBD}">
      <dgm:prSet/>
      <dgm:spPr/>
      <dgm:t>
        <a:bodyPr/>
        <a:lstStyle/>
        <a:p>
          <a:endParaRPr lang="en-US" sz="2000">
            <a:latin typeface="Times New Roman" pitchFamily="18" charset="0"/>
            <a:cs typeface="Times New Roman" pitchFamily="18" charset="0"/>
          </a:endParaRPr>
        </a:p>
      </dgm:t>
    </dgm:pt>
    <dgm:pt modelId="{86B1EA5E-2F9B-4E5C-8B52-290024FCABD0}" type="sibTrans" cxnId="{488517B3-6727-4FBF-9924-AC59CB73EBBD}">
      <dgm:prSet/>
      <dgm:spPr/>
      <dgm:t>
        <a:bodyPr/>
        <a:lstStyle/>
        <a:p>
          <a:endParaRPr lang="en-US" sz="2000">
            <a:latin typeface="Times New Roman" pitchFamily="18" charset="0"/>
            <a:cs typeface="Times New Roman" pitchFamily="18" charset="0"/>
          </a:endParaRPr>
        </a:p>
      </dgm:t>
    </dgm:pt>
    <dgm:pt modelId="{20BD2CEA-F2E9-419D-89A7-221892F4FC90}" type="pres">
      <dgm:prSet presAssocID="{BD120149-CAC8-40C7-ABBB-D775EEFA8B9C}" presName="Name0" presStyleCnt="0">
        <dgm:presLayoutVars>
          <dgm:chMax val="1"/>
          <dgm:dir/>
          <dgm:animLvl val="ctr"/>
          <dgm:resizeHandles val="exact"/>
        </dgm:presLayoutVars>
      </dgm:prSet>
      <dgm:spPr/>
      <dgm:t>
        <a:bodyPr/>
        <a:lstStyle/>
        <a:p>
          <a:endParaRPr lang="en-GB"/>
        </a:p>
      </dgm:t>
    </dgm:pt>
    <dgm:pt modelId="{8FA938E1-E165-4B82-BF6C-1195B4618751}" type="pres">
      <dgm:prSet presAssocID="{C3657271-6A39-4E59-9CB0-8ECB28BBF8CE}" presName="centerShape" presStyleLbl="node0" presStyleIdx="0" presStyleCnt="1" custScaleX="125255" custScaleY="111488"/>
      <dgm:spPr/>
      <dgm:t>
        <a:bodyPr/>
        <a:lstStyle/>
        <a:p>
          <a:endParaRPr lang="en-US"/>
        </a:p>
      </dgm:t>
    </dgm:pt>
    <dgm:pt modelId="{F39FCA6F-CBEF-47BB-894A-37A6127BC096}" type="pres">
      <dgm:prSet presAssocID="{32DF3851-92D9-4678-AA56-555D2EEEED9E}" presName="node" presStyleLbl="node1" presStyleIdx="0" presStyleCnt="5" custScaleX="178356">
        <dgm:presLayoutVars>
          <dgm:bulletEnabled val="1"/>
        </dgm:presLayoutVars>
      </dgm:prSet>
      <dgm:spPr/>
      <dgm:t>
        <a:bodyPr/>
        <a:lstStyle/>
        <a:p>
          <a:endParaRPr lang="en-US"/>
        </a:p>
      </dgm:t>
    </dgm:pt>
    <dgm:pt modelId="{CD51A1CF-395C-4245-A550-3D96A934C95A}" type="pres">
      <dgm:prSet presAssocID="{32DF3851-92D9-4678-AA56-555D2EEEED9E}" presName="dummy" presStyleCnt="0"/>
      <dgm:spPr/>
    </dgm:pt>
    <dgm:pt modelId="{7CB9C9F4-28DA-4383-9233-13A405AA4AD1}" type="pres">
      <dgm:prSet presAssocID="{EBAEB1BE-83B2-47D5-9DFC-F68B1F0A91DF}" presName="sibTrans" presStyleLbl="sibTrans2D1" presStyleIdx="0" presStyleCnt="5"/>
      <dgm:spPr/>
      <dgm:t>
        <a:bodyPr/>
        <a:lstStyle/>
        <a:p>
          <a:endParaRPr lang="en-GB"/>
        </a:p>
      </dgm:t>
    </dgm:pt>
    <dgm:pt modelId="{AF436195-267D-400E-BED3-A8AF10733B67}" type="pres">
      <dgm:prSet presAssocID="{FBAD9699-8F7A-4209-9E89-A4E8BD6F32E3}" presName="node" presStyleLbl="node1" presStyleIdx="1" presStyleCnt="5" custScaleX="138621" custScaleY="109239">
        <dgm:presLayoutVars>
          <dgm:bulletEnabled val="1"/>
        </dgm:presLayoutVars>
      </dgm:prSet>
      <dgm:spPr/>
      <dgm:t>
        <a:bodyPr/>
        <a:lstStyle/>
        <a:p>
          <a:endParaRPr lang="en-US"/>
        </a:p>
      </dgm:t>
    </dgm:pt>
    <dgm:pt modelId="{EC29BFDB-85E2-4136-A5ED-9A2C465FE918}" type="pres">
      <dgm:prSet presAssocID="{FBAD9699-8F7A-4209-9E89-A4E8BD6F32E3}" presName="dummy" presStyleCnt="0"/>
      <dgm:spPr/>
    </dgm:pt>
    <dgm:pt modelId="{5B7EE0F1-02E7-4C03-BDAD-F75DB919F30F}" type="pres">
      <dgm:prSet presAssocID="{86B1EA5E-2F9B-4E5C-8B52-290024FCABD0}" presName="sibTrans" presStyleLbl="sibTrans2D1" presStyleIdx="1" presStyleCnt="5"/>
      <dgm:spPr/>
      <dgm:t>
        <a:bodyPr/>
        <a:lstStyle/>
        <a:p>
          <a:endParaRPr lang="en-GB"/>
        </a:p>
      </dgm:t>
    </dgm:pt>
    <dgm:pt modelId="{F26CF0F3-56D3-4B2A-AE3D-C86B213A13EF}" type="pres">
      <dgm:prSet presAssocID="{04D468E1-DD04-4BD2-BDAA-37CD9C0BC4DC}" presName="node" presStyleLbl="node1" presStyleIdx="2" presStyleCnt="5" custScaleX="135675">
        <dgm:presLayoutVars>
          <dgm:bulletEnabled val="1"/>
        </dgm:presLayoutVars>
      </dgm:prSet>
      <dgm:spPr/>
      <dgm:t>
        <a:bodyPr/>
        <a:lstStyle/>
        <a:p>
          <a:endParaRPr lang="en-GB"/>
        </a:p>
      </dgm:t>
    </dgm:pt>
    <dgm:pt modelId="{84C40D2C-3FEC-4B27-B575-4F682664866D}" type="pres">
      <dgm:prSet presAssocID="{04D468E1-DD04-4BD2-BDAA-37CD9C0BC4DC}" presName="dummy" presStyleCnt="0"/>
      <dgm:spPr/>
    </dgm:pt>
    <dgm:pt modelId="{BF2791C4-B568-4BE4-B2A7-C41D26DA60D0}" type="pres">
      <dgm:prSet presAssocID="{CB76A621-E70C-4BE2-A517-F5F12A102C57}" presName="sibTrans" presStyleLbl="sibTrans2D1" presStyleIdx="2" presStyleCnt="5"/>
      <dgm:spPr/>
      <dgm:t>
        <a:bodyPr/>
        <a:lstStyle/>
        <a:p>
          <a:endParaRPr lang="en-GB"/>
        </a:p>
      </dgm:t>
    </dgm:pt>
    <dgm:pt modelId="{72598A5F-03D0-4E1F-8747-7C62751D16FE}" type="pres">
      <dgm:prSet presAssocID="{50DAD658-D657-4B4A-8AA9-FFA637FEE6AF}" presName="node" presStyleLbl="node1" presStyleIdx="3" presStyleCnt="5" custScaleX="142658">
        <dgm:presLayoutVars>
          <dgm:bulletEnabled val="1"/>
        </dgm:presLayoutVars>
      </dgm:prSet>
      <dgm:spPr/>
      <dgm:t>
        <a:bodyPr/>
        <a:lstStyle/>
        <a:p>
          <a:endParaRPr lang="en-GB"/>
        </a:p>
      </dgm:t>
    </dgm:pt>
    <dgm:pt modelId="{C59588B6-727E-49D9-9D9D-B2D7C78201D7}" type="pres">
      <dgm:prSet presAssocID="{50DAD658-D657-4B4A-8AA9-FFA637FEE6AF}" presName="dummy" presStyleCnt="0"/>
      <dgm:spPr/>
    </dgm:pt>
    <dgm:pt modelId="{6FA74071-52EE-4849-9E12-C65B27C1C799}" type="pres">
      <dgm:prSet presAssocID="{B54875A1-ED11-4F47-9FA1-04E3DA6FCE26}" presName="sibTrans" presStyleLbl="sibTrans2D1" presStyleIdx="3" presStyleCnt="5"/>
      <dgm:spPr/>
      <dgm:t>
        <a:bodyPr/>
        <a:lstStyle/>
        <a:p>
          <a:endParaRPr lang="en-GB"/>
        </a:p>
      </dgm:t>
    </dgm:pt>
    <dgm:pt modelId="{E5EBC3DB-D72B-4DB8-9573-D85226ED63D6}" type="pres">
      <dgm:prSet presAssocID="{803D4639-4D49-4D19-A9CF-AE9A8E4DE179}" presName="node" presStyleLbl="node1" presStyleIdx="4" presStyleCnt="5" custScaleX="141911" custScaleY="118285" custRadScaleRad="102321" custRadScaleInc="-1757">
        <dgm:presLayoutVars>
          <dgm:bulletEnabled val="1"/>
        </dgm:presLayoutVars>
      </dgm:prSet>
      <dgm:spPr/>
      <dgm:t>
        <a:bodyPr/>
        <a:lstStyle/>
        <a:p>
          <a:endParaRPr lang="en-GB"/>
        </a:p>
      </dgm:t>
    </dgm:pt>
    <dgm:pt modelId="{F8692CF4-D0BB-41C5-B927-E7B01FAA46A6}" type="pres">
      <dgm:prSet presAssocID="{803D4639-4D49-4D19-A9CF-AE9A8E4DE179}" presName="dummy" presStyleCnt="0"/>
      <dgm:spPr/>
    </dgm:pt>
    <dgm:pt modelId="{C0CB473C-5814-4BB5-9C55-C67A469440EC}" type="pres">
      <dgm:prSet presAssocID="{D5352249-AADE-4BB5-96C3-48677CF43DF9}" presName="sibTrans" presStyleLbl="sibTrans2D1" presStyleIdx="4" presStyleCnt="5"/>
      <dgm:spPr/>
      <dgm:t>
        <a:bodyPr/>
        <a:lstStyle/>
        <a:p>
          <a:endParaRPr lang="en-GB"/>
        </a:p>
      </dgm:t>
    </dgm:pt>
  </dgm:ptLst>
  <dgm:cxnLst>
    <dgm:cxn modelId="{1DB8B147-60A0-4509-96BD-A02DAE965A17}" srcId="{C3657271-6A39-4E59-9CB0-8ECB28BBF8CE}" destId="{32DF3851-92D9-4678-AA56-555D2EEEED9E}" srcOrd="0" destOrd="0" parTransId="{35C65E8D-FF7B-44E0-BEBC-1D3E9DB6AF78}" sibTransId="{EBAEB1BE-83B2-47D5-9DFC-F68B1F0A91DF}"/>
    <dgm:cxn modelId="{6C655F8D-4589-4CCF-B1A2-D793C2C616D9}" type="presOf" srcId="{04D468E1-DD04-4BD2-BDAA-37CD9C0BC4DC}" destId="{F26CF0F3-56D3-4B2A-AE3D-C86B213A13EF}" srcOrd="0" destOrd="0" presId="urn:microsoft.com/office/officeart/2005/8/layout/radial6"/>
    <dgm:cxn modelId="{6A0D1B8F-8BC4-4B16-BCD6-D95ECE964745}" type="presOf" srcId="{86B1EA5E-2F9B-4E5C-8B52-290024FCABD0}" destId="{5B7EE0F1-02E7-4C03-BDAD-F75DB919F30F}" srcOrd="0" destOrd="0" presId="urn:microsoft.com/office/officeart/2005/8/layout/radial6"/>
    <dgm:cxn modelId="{996D0E82-68DC-42B8-8D55-425BBC2F6308}" type="presOf" srcId="{C3657271-6A39-4E59-9CB0-8ECB28BBF8CE}" destId="{8FA938E1-E165-4B82-BF6C-1195B4618751}" srcOrd="0" destOrd="0" presId="urn:microsoft.com/office/officeart/2005/8/layout/radial6"/>
    <dgm:cxn modelId="{2AF61F09-3A60-434A-BC96-F7AD972E639D}" type="presOf" srcId="{803D4639-4D49-4D19-A9CF-AE9A8E4DE179}" destId="{E5EBC3DB-D72B-4DB8-9573-D85226ED63D6}" srcOrd="0" destOrd="0" presId="urn:microsoft.com/office/officeart/2005/8/layout/radial6"/>
    <dgm:cxn modelId="{F13CE7DF-1E7A-40CB-BD2D-8D56FB3CBB81}" srcId="{C3657271-6A39-4E59-9CB0-8ECB28BBF8CE}" destId="{04D468E1-DD04-4BD2-BDAA-37CD9C0BC4DC}" srcOrd="2" destOrd="0" parTransId="{7701DBEE-83ED-413A-88F5-EF2D597702F7}" sibTransId="{CB76A621-E70C-4BE2-A517-F5F12A102C57}"/>
    <dgm:cxn modelId="{62228C76-220E-49D1-B156-D3DAA1490221}" type="presOf" srcId="{CB76A621-E70C-4BE2-A517-F5F12A102C57}" destId="{BF2791C4-B568-4BE4-B2A7-C41D26DA60D0}" srcOrd="0" destOrd="0" presId="urn:microsoft.com/office/officeart/2005/8/layout/radial6"/>
    <dgm:cxn modelId="{43DE0288-70E9-470E-9414-D27944EF2130}" srcId="{C3657271-6A39-4E59-9CB0-8ECB28BBF8CE}" destId="{803D4639-4D49-4D19-A9CF-AE9A8E4DE179}" srcOrd="4" destOrd="0" parTransId="{89133637-8546-4F43-ADC9-C14149FCA121}" sibTransId="{D5352249-AADE-4BB5-96C3-48677CF43DF9}"/>
    <dgm:cxn modelId="{488517B3-6727-4FBF-9924-AC59CB73EBBD}" srcId="{C3657271-6A39-4E59-9CB0-8ECB28BBF8CE}" destId="{FBAD9699-8F7A-4209-9E89-A4E8BD6F32E3}" srcOrd="1" destOrd="0" parTransId="{10F2DA76-4A0F-445C-8A65-1C84EA1D1641}" sibTransId="{86B1EA5E-2F9B-4E5C-8B52-290024FCABD0}"/>
    <dgm:cxn modelId="{94D18C9D-70E3-41D9-BD36-489F24116F49}" type="presOf" srcId="{FBAD9699-8F7A-4209-9E89-A4E8BD6F32E3}" destId="{AF436195-267D-400E-BED3-A8AF10733B67}" srcOrd="0" destOrd="0" presId="urn:microsoft.com/office/officeart/2005/8/layout/radial6"/>
    <dgm:cxn modelId="{8A5B736D-9B97-4DB8-843C-135B3AA5AA92}" type="presOf" srcId="{D5352249-AADE-4BB5-96C3-48677CF43DF9}" destId="{C0CB473C-5814-4BB5-9C55-C67A469440EC}" srcOrd="0" destOrd="0" presId="urn:microsoft.com/office/officeart/2005/8/layout/radial6"/>
    <dgm:cxn modelId="{2D6058DE-9C40-47EA-98B6-EC28F7DF7FD8}" srcId="{BD120149-CAC8-40C7-ABBB-D775EEFA8B9C}" destId="{C3657271-6A39-4E59-9CB0-8ECB28BBF8CE}" srcOrd="0" destOrd="0" parTransId="{49426AB4-8BCF-4FCE-B11A-9391CF9B5051}" sibTransId="{AAD7EB40-9938-463F-8C48-BF191A7522C0}"/>
    <dgm:cxn modelId="{287AE60E-643D-4759-A100-BB743288D019}" type="presOf" srcId="{BD120149-CAC8-40C7-ABBB-D775EEFA8B9C}" destId="{20BD2CEA-F2E9-419D-89A7-221892F4FC90}" srcOrd="0" destOrd="0" presId="urn:microsoft.com/office/officeart/2005/8/layout/radial6"/>
    <dgm:cxn modelId="{7CC5D9C6-5E92-4857-B5A1-5FF2F38C0328}" srcId="{C3657271-6A39-4E59-9CB0-8ECB28BBF8CE}" destId="{50DAD658-D657-4B4A-8AA9-FFA637FEE6AF}" srcOrd="3" destOrd="0" parTransId="{A89C9094-41EE-490C-A58B-C0ED20A0DF48}" sibTransId="{B54875A1-ED11-4F47-9FA1-04E3DA6FCE26}"/>
    <dgm:cxn modelId="{8BC81FD2-917E-47DF-85A7-2526B0FCDE98}" type="presOf" srcId="{32DF3851-92D9-4678-AA56-555D2EEEED9E}" destId="{F39FCA6F-CBEF-47BB-894A-37A6127BC096}" srcOrd="0" destOrd="0" presId="urn:microsoft.com/office/officeart/2005/8/layout/radial6"/>
    <dgm:cxn modelId="{6D962843-CB81-4597-863F-E5A03B3D6CB7}" type="presOf" srcId="{EBAEB1BE-83B2-47D5-9DFC-F68B1F0A91DF}" destId="{7CB9C9F4-28DA-4383-9233-13A405AA4AD1}" srcOrd="0" destOrd="0" presId="urn:microsoft.com/office/officeart/2005/8/layout/radial6"/>
    <dgm:cxn modelId="{CB83BB6A-9B87-4B2F-8C91-EFA7E119FFC3}" type="presOf" srcId="{B54875A1-ED11-4F47-9FA1-04E3DA6FCE26}" destId="{6FA74071-52EE-4849-9E12-C65B27C1C799}" srcOrd="0" destOrd="0" presId="urn:microsoft.com/office/officeart/2005/8/layout/radial6"/>
    <dgm:cxn modelId="{83A9D6DF-6B53-42EC-AD63-A2506975FF03}" type="presOf" srcId="{50DAD658-D657-4B4A-8AA9-FFA637FEE6AF}" destId="{72598A5F-03D0-4E1F-8747-7C62751D16FE}" srcOrd="0" destOrd="0" presId="urn:microsoft.com/office/officeart/2005/8/layout/radial6"/>
    <dgm:cxn modelId="{0B7B7AE3-A8AF-4BF8-9B22-13B125E8AC5A}" type="presParOf" srcId="{20BD2CEA-F2E9-419D-89A7-221892F4FC90}" destId="{8FA938E1-E165-4B82-BF6C-1195B4618751}" srcOrd="0" destOrd="0" presId="urn:microsoft.com/office/officeart/2005/8/layout/radial6"/>
    <dgm:cxn modelId="{64BAF3ED-ADE3-40F6-9E20-FC67E80DBF59}" type="presParOf" srcId="{20BD2CEA-F2E9-419D-89A7-221892F4FC90}" destId="{F39FCA6F-CBEF-47BB-894A-37A6127BC096}" srcOrd="1" destOrd="0" presId="urn:microsoft.com/office/officeart/2005/8/layout/radial6"/>
    <dgm:cxn modelId="{FF592405-3115-4C74-B60E-50D195AE4385}" type="presParOf" srcId="{20BD2CEA-F2E9-419D-89A7-221892F4FC90}" destId="{CD51A1CF-395C-4245-A550-3D96A934C95A}" srcOrd="2" destOrd="0" presId="urn:microsoft.com/office/officeart/2005/8/layout/radial6"/>
    <dgm:cxn modelId="{7DBE79FE-3508-4C39-8A6C-D218CDBB7361}" type="presParOf" srcId="{20BD2CEA-F2E9-419D-89A7-221892F4FC90}" destId="{7CB9C9F4-28DA-4383-9233-13A405AA4AD1}" srcOrd="3" destOrd="0" presId="urn:microsoft.com/office/officeart/2005/8/layout/radial6"/>
    <dgm:cxn modelId="{F8DFDA03-6792-44D2-AEAA-2F0EFEA5056E}" type="presParOf" srcId="{20BD2CEA-F2E9-419D-89A7-221892F4FC90}" destId="{AF436195-267D-400E-BED3-A8AF10733B67}" srcOrd="4" destOrd="0" presId="urn:microsoft.com/office/officeart/2005/8/layout/radial6"/>
    <dgm:cxn modelId="{340C6808-65AC-4A1A-B59E-918BAD9664F9}" type="presParOf" srcId="{20BD2CEA-F2E9-419D-89A7-221892F4FC90}" destId="{EC29BFDB-85E2-4136-A5ED-9A2C465FE918}" srcOrd="5" destOrd="0" presId="urn:microsoft.com/office/officeart/2005/8/layout/radial6"/>
    <dgm:cxn modelId="{D935CC49-940D-4A90-BE52-809091AEA6A4}" type="presParOf" srcId="{20BD2CEA-F2E9-419D-89A7-221892F4FC90}" destId="{5B7EE0F1-02E7-4C03-BDAD-F75DB919F30F}" srcOrd="6" destOrd="0" presId="urn:microsoft.com/office/officeart/2005/8/layout/radial6"/>
    <dgm:cxn modelId="{ACBB237C-72EC-469F-93B3-738B9AB5FCC3}" type="presParOf" srcId="{20BD2CEA-F2E9-419D-89A7-221892F4FC90}" destId="{F26CF0F3-56D3-4B2A-AE3D-C86B213A13EF}" srcOrd="7" destOrd="0" presId="urn:microsoft.com/office/officeart/2005/8/layout/radial6"/>
    <dgm:cxn modelId="{FF895EA8-8E0D-4AF2-B215-FB9211849C3C}" type="presParOf" srcId="{20BD2CEA-F2E9-419D-89A7-221892F4FC90}" destId="{84C40D2C-3FEC-4B27-B575-4F682664866D}" srcOrd="8" destOrd="0" presId="urn:microsoft.com/office/officeart/2005/8/layout/radial6"/>
    <dgm:cxn modelId="{83D1DBC0-F35C-4550-9AF1-317AE7086709}" type="presParOf" srcId="{20BD2CEA-F2E9-419D-89A7-221892F4FC90}" destId="{BF2791C4-B568-4BE4-B2A7-C41D26DA60D0}" srcOrd="9" destOrd="0" presId="urn:microsoft.com/office/officeart/2005/8/layout/radial6"/>
    <dgm:cxn modelId="{E595C2E7-6315-47C9-A22F-7929484B5A82}" type="presParOf" srcId="{20BD2CEA-F2E9-419D-89A7-221892F4FC90}" destId="{72598A5F-03D0-4E1F-8747-7C62751D16FE}" srcOrd="10" destOrd="0" presId="urn:microsoft.com/office/officeart/2005/8/layout/radial6"/>
    <dgm:cxn modelId="{FA99DBE0-FA9E-4F1B-8F20-21C998CD9CEA}" type="presParOf" srcId="{20BD2CEA-F2E9-419D-89A7-221892F4FC90}" destId="{C59588B6-727E-49D9-9D9D-B2D7C78201D7}" srcOrd="11" destOrd="0" presId="urn:microsoft.com/office/officeart/2005/8/layout/radial6"/>
    <dgm:cxn modelId="{A45A5ADC-31D3-40C4-8921-6ECA75BCF154}" type="presParOf" srcId="{20BD2CEA-F2E9-419D-89A7-221892F4FC90}" destId="{6FA74071-52EE-4849-9E12-C65B27C1C799}" srcOrd="12" destOrd="0" presId="urn:microsoft.com/office/officeart/2005/8/layout/radial6"/>
    <dgm:cxn modelId="{F59775ED-1895-49BE-BB30-30480FD1E478}" type="presParOf" srcId="{20BD2CEA-F2E9-419D-89A7-221892F4FC90}" destId="{E5EBC3DB-D72B-4DB8-9573-D85226ED63D6}" srcOrd="13" destOrd="0" presId="urn:microsoft.com/office/officeart/2005/8/layout/radial6"/>
    <dgm:cxn modelId="{C44F0318-7850-4CD9-87D5-69F6CD5D4BAA}" type="presParOf" srcId="{20BD2CEA-F2E9-419D-89A7-221892F4FC90}" destId="{F8692CF4-D0BB-41C5-B927-E7B01FAA46A6}" srcOrd="14" destOrd="0" presId="urn:microsoft.com/office/officeart/2005/8/layout/radial6"/>
    <dgm:cxn modelId="{E5FAE34F-BD55-46EA-9E23-9C245BCF6A65}" type="presParOf" srcId="{20BD2CEA-F2E9-419D-89A7-221892F4FC90}" destId="{C0CB473C-5814-4BB5-9C55-C67A469440EC}" srcOrd="15" destOrd="0" presId="urn:microsoft.com/office/officeart/2005/8/layout/radial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43E79C6-D6DB-4AFE-8892-B92EB04654B4}">
      <dsp:nvSpPr>
        <dsp:cNvPr id="0" name=""/>
        <dsp:cNvSpPr/>
      </dsp:nvSpPr>
      <dsp:spPr>
        <a:xfrm>
          <a:off x="14333" y="2164525"/>
          <a:ext cx="802292" cy="401146"/>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PRODUCT</a:t>
          </a:r>
          <a:endParaRPr lang="en-US" sz="1050" kern="1200" dirty="0"/>
        </a:p>
      </dsp:txBody>
      <dsp:txXfrm>
        <a:off x="14333" y="2164525"/>
        <a:ext cx="802292" cy="401146"/>
      </dsp:txXfrm>
    </dsp:sp>
    <dsp:sp modelId="{10FAD139-428E-429E-A901-F4681B2F2929}">
      <dsp:nvSpPr>
        <dsp:cNvPr id="0" name=""/>
        <dsp:cNvSpPr/>
      </dsp:nvSpPr>
      <dsp:spPr>
        <a:xfrm rot="18434598">
          <a:off x="511974" y="1744126"/>
          <a:ext cx="1543323" cy="13346"/>
        </a:xfrm>
        <a:custGeom>
          <a:avLst/>
          <a:gdLst/>
          <a:ahLst/>
          <a:cxnLst/>
          <a:rect l="0" t="0" r="0" b="0"/>
          <a:pathLst>
            <a:path>
              <a:moveTo>
                <a:pt x="0" y="6673"/>
              </a:moveTo>
              <a:lnTo>
                <a:pt x="1543323" y="66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18434598">
        <a:off x="1245053" y="1712217"/>
        <a:ext cx="77166" cy="77166"/>
      </dsp:txXfrm>
    </dsp:sp>
    <dsp:sp modelId="{AE92BD44-FD16-46B1-81CD-6057B4512B23}">
      <dsp:nvSpPr>
        <dsp:cNvPr id="0" name=""/>
        <dsp:cNvSpPr/>
      </dsp:nvSpPr>
      <dsp:spPr>
        <a:xfrm>
          <a:off x="1750646" y="807777"/>
          <a:ext cx="1012549" cy="657446"/>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ON THE BASIS OF DURABILITY</a:t>
          </a:r>
          <a:endParaRPr lang="en-US" sz="1050" kern="1200" dirty="0"/>
        </a:p>
      </dsp:txBody>
      <dsp:txXfrm>
        <a:off x="1750646" y="807777"/>
        <a:ext cx="1012549" cy="657446"/>
      </dsp:txXfrm>
    </dsp:sp>
    <dsp:sp modelId="{2FB2C9B2-AD0A-48F7-810D-F4E0D9DAE7F4}">
      <dsp:nvSpPr>
        <dsp:cNvPr id="0" name=""/>
        <dsp:cNvSpPr/>
      </dsp:nvSpPr>
      <dsp:spPr>
        <a:xfrm rot="18118288">
          <a:off x="2573217" y="787298"/>
          <a:ext cx="807554" cy="13346"/>
        </a:xfrm>
        <a:custGeom>
          <a:avLst/>
          <a:gdLst/>
          <a:ahLst/>
          <a:cxnLst/>
          <a:rect l="0" t="0" r="0" b="0"/>
          <a:pathLst>
            <a:path>
              <a:moveTo>
                <a:pt x="0" y="6673"/>
              </a:moveTo>
              <a:lnTo>
                <a:pt x="807554"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18118288">
        <a:off x="2956805" y="773783"/>
        <a:ext cx="40377" cy="40377"/>
      </dsp:txXfrm>
    </dsp:sp>
    <dsp:sp modelId="{E649B57D-87BC-411A-81C9-8DF6078D290B}">
      <dsp:nvSpPr>
        <dsp:cNvPr id="0" name=""/>
        <dsp:cNvSpPr/>
      </dsp:nvSpPr>
      <dsp:spPr>
        <a:xfrm>
          <a:off x="3190793" y="145185"/>
          <a:ext cx="802292" cy="612514"/>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NON DURABLE GOODS</a:t>
          </a:r>
          <a:endParaRPr lang="en-US" sz="1050" kern="1200" dirty="0"/>
        </a:p>
      </dsp:txBody>
      <dsp:txXfrm>
        <a:off x="3190793" y="145185"/>
        <a:ext cx="802292" cy="612514"/>
      </dsp:txXfrm>
    </dsp:sp>
    <dsp:sp modelId="{5756DB50-3F5D-4F19-8BBB-924B5FAA395C}">
      <dsp:nvSpPr>
        <dsp:cNvPr id="0" name=""/>
        <dsp:cNvSpPr/>
      </dsp:nvSpPr>
      <dsp:spPr>
        <a:xfrm>
          <a:off x="3993085" y="444769"/>
          <a:ext cx="1138099" cy="13346"/>
        </a:xfrm>
        <a:custGeom>
          <a:avLst/>
          <a:gdLst/>
          <a:ahLst/>
          <a:cxnLst/>
          <a:rect l="0" t="0" r="0" b="0"/>
          <a:pathLst>
            <a:path>
              <a:moveTo>
                <a:pt x="0" y="6673"/>
              </a:moveTo>
              <a:lnTo>
                <a:pt x="1138099"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a:off x="4533683" y="422990"/>
        <a:ext cx="56904" cy="56904"/>
      </dsp:txXfrm>
    </dsp:sp>
    <dsp:sp modelId="{8141519D-FA1A-4C19-A68A-40B3CC62D18E}">
      <dsp:nvSpPr>
        <dsp:cNvPr id="0" name=""/>
        <dsp:cNvSpPr/>
      </dsp:nvSpPr>
      <dsp:spPr>
        <a:xfrm>
          <a:off x="5131185" y="214319"/>
          <a:ext cx="1394014" cy="474247"/>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COLD DRINKS, ALL FMCG PRODUCTS</a:t>
          </a:r>
          <a:endParaRPr lang="en-US" sz="1050" kern="1200" dirty="0"/>
        </a:p>
      </dsp:txBody>
      <dsp:txXfrm>
        <a:off x="5131185" y="214319"/>
        <a:ext cx="1394014" cy="474247"/>
      </dsp:txXfrm>
    </dsp:sp>
    <dsp:sp modelId="{EA49EFB1-3E62-40A1-BF51-0B9BA20028FB}">
      <dsp:nvSpPr>
        <dsp:cNvPr id="0" name=""/>
        <dsp:cNvSpPr/>
      </dsp:nvSpPr>
      <dsp:spPr>
        <a:xfrm rot="21595138">
          <a:off x="2763195" y="1129525"/>
          <a:ext cx="427598" cy="13346"/>
        </a:xfrm>
        <a:custGeom>
          <a:avLst/>
          <a:gdLst/>
          <a:ahLst/>
          <a:cxnLst/>
          <a:rect l="0" t="0" r="0" b="0"/>
          <a:pathLst>
            <a:path>
              <a:moveTo>
                <a:pt x="0" y="6673"/>
              </a:moveTo>
              <a:lnTo>
                <a:pt x="427598"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21595138">
        <a:off x="2966304" y="1125508"/>
        <a:ext cx="21379" cy="21379"/>
      </dsp:txXfrm>
    </dsp:sp>
    <dsp:sp modelId="{FFD98863-D6C6-4665-99E8-19746C0C2FE1}">
      <dsp:nvSpPr>
        <dsp:cNvPr id="0" name=""/>
        <dsp:cNvSpPr/>
      </dsp:nvSpPr>
      <dsp:spPr>
        <a:xfrm>
          <a:off x="3190793" y="935323"/>
          <a:ext cx="802292" cy="401146"/>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DURABLE GOODS</a:t>
          </a:r>
          <a:endParaRPr lang="en-US" sz="1050" kern="1200" dirty="0"/>
        </a:p>
      </dsp:txBody>
      <dsp:txXfrm>
        <a:off x="3190793" y="935323"/>
        <a:ext cx="802292" cy="401146"/>
      </dsp:txXfrm>
    </dsp:sp>
    <dsp:sp modelId="{596D21E1-BABE-47CA-93A2-969AD9523C50}">
      <dsp:nvSpPr>
        <dsp:cNvPr id="0" name=""/>
        <dsp:cNvSpPr/>
      </dsp:nvSpPr>
      <dsp:spPr>
        <a:xfrm>
          <a:off x="3993085" y="1129223"/>
          <a:ext cx="1078714" cy="13346"/>
        </a:xfrm>
        <a:custGeom>
          <a:avLst/>
          <a:gdLst/>
          <a:ahLst/>
          <a:cxnLst/>
          <a:rect l="0" t="0" r="0" b="0"/>
          <a:pathLst>
            <a:path>
              <a:moveTo>
                <a:pt x="0" y="6673"/>
              </a:moveTo>
              <a:lnTo>
                <a:pt x="1078714"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a:off x="4505475" y="1108928"/>
        <a:ext cx="53935" cy="53935"/>
      </dsp:txXfrm>
    </dsp:sp>
    <dsp:sp modelId="{911DF0C3-46F3-4090-A016-EFA04BAD7EE1}">
      <dsp:nvSpPr>
        <dsp:cNvPr id="0" name=""/>
        <dsp:cNvSpPr/>
      </dsp:nvSpPr>
      <dsp:spPr>
        <a:xfrm>
          <a:off x="5071800" y="935323"/>
          <a:ext cx="1538708" cy="401146"/>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REFRIGERATORS, HEAVY MACHINES</a:t>
          </a:r>
          <a:endParaRPr lang="en-US" sz="1050" kern="1200" dirty="0"/>
        </a:p>
      </dsp:txBody>
      <dsp:txXfrm>
        <a:off x="5071800" y="935323"/>
        <a:ext cx="1538708" cy="401146"/>
      </dsp:txXfrm>
    </dsp:sp>
    <dsp:sp modelId="{BBECA166-F33C-4D00-AD32-C2155252B58F}">
      <dsp:nvSpPr>
        <dsp:cNvPr id="0" name=""/>
        <dsp:cNvSpPr/>
      </dsp:nvSpPr>
      <dsp:spPr>
        <a:xfrm rot="3248570">
          <a:off x="2616586" y="1416681"/>
          <a:ext cx="707859" cy="13346"/>
        </a:xfrm>
        <a:custGeom>
          <a:avLst/>
          <a:gdLst/>
          <a:ahLst/>
          <a:cxnLst/>
          <a:rect l="0" t="0" r="0" b="0"/>
          <a:pathLst>
            <a:path>
              <a:moveTo>
                <a:pt x="0" y="6673"/>
              </a:moveTo>
              <a:lnTo>
                <a:pt x="707859"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3248570">
        <a:off x="2952819" y="1405657"/>
        <a:ext cx="35392" cy="35392"/>
      </dsp:txXfrm>
    </dsp:sp>
    <dsp:sp modelId="{BABEBE69-87D4-4342-AF33-68D8FC1ED994}">
      <dsp:nvSpPr>
        <dsp:cNvPr id="0" name=""/>
        <dsp:cNvSpPr/>
      </dsp:nvSpPr>
      <dsp:spPr>
        <a:xfrm>
          <a:off x="3177836" y="1509634"/>
          <a:ext cx="802292" cy="401146"/>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SERVICES</a:t>
          </a:r>
          <a:endParaRPr lang="en-US" sz="1050" kern="1200" dirty="0"/>
        </a:p>
      </dsp:txBody>
      <dsp:txXfrm>
        <a:off x="3177836" y="1509634"/>
        <a:ext cx="802292" cy="401146"/>
      </dsp:txXfrm>
    </dsp:sp>
    <dsp:sp modelId="{EA2D6BE1-168C-4F90-B1AB-34B6C1D565D9}">
      <dsp:nvSpPr>
        <dsp:cNvPr id="0" name=""/>
        <dsp:cNvSpPr/>
      </dsp:nvSpPr>
      <dsp:spPr>
        <a:xfrm>
          <a:off x="3980128" y="1703534"/>
          <a:ext cx="1091671" cy="13346"/>
        </a:xfrm>
        <a:custGeom>
          <a:avLst/>
          <a:gdLst/>
          <a:ahLst/>
          <a:cxnLst/>
          <a:rect l="0" t="0" r="0" b="0"/>
          <a:pathLst>
            <a:path>
              <a:moveTo>
                <a:pt x="0" y="6673"/>
              </a:moveTo>
              <a:lnTo>
                <a:pt x="1091671"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a:off x="4498672" y="1682915"/>
        <a:ext cx="54583" cy="54583"/>
      </dsp:txXfrm>
    </dsp:sp>
    <dsp:sp modelId="{42C5792E-C7E2-44D4-9681-3809DA11DEC2}">
      <dsp:nvSpPr>
        <dsp:cNvPr id="0" name=""/>
        <dsp:cNvSpPr/>
      </dsp:nvSpPr>
      <dsp:spPr>
        <a:xfrm>
          <a:off x="5071800" y="1441750"/>
          <a:ext cx="934774" cy="536914"/>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HAIRCUT, REPAIRS</a:t>
          </a:r>
          <a:endParaRPr lang="en-US" sz="1050" kern="1200" dirty="0"/>
        </a:p>
      </dsp:txBody>
      <dsp:txXfrm>
        <a:off x="5071800" y="1441750"/>
        <a:ext cx="934774" cy="536914"/>
      </dsp:txXfrm>
    </dsp:sp>
    <dsp:sp modelId="{DC0DBA6A-48BC-49AA-A496-57379D404BCD}">
      <dsp:nvSpPr>
        <dsp:cNvPr id="0" name=""/>
        <dsp:cNvSpPr/>
      </dsp:nvSpPr>
      <dsp:spPr>
        <a:xfrm rot="3486898">
          <a:off x="399509" y="3109146"/>
          <a:ext cx="1768253" cy="13346"/>
        </a:xfrm>
        <a:custGeom>
          <a:avLst/>
          <a:gdLst/>
          <a:ahLst/>
          <a:cxnLst/>
          <a:rect l="0" t="0" r="0" b="0"/>
          <a:pathLst>
            <a:path>
              <a:moveTo>
                <a:pt x="0" y="6673"/>
              </a:moveTo>
              <a:lnTo>
                <a:pt x="1768253" y="66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3486898">
        <a:off x="1239430" y="3071613"/>
        <a:ext cx="88412" cy="88412"/>
      </dsp:txXfrm>
    </dsp:sp>
    <dsp:sp modelId="{8B5D0025-819B-4FDE-86E7-87BEA3E34871}">
      <dsp:nvSpPr>
        <dsp:cNvPr id="0" name=""/>
        <dsp:cNvSpPr/>
      </dsp:nvSpPr>
      <dsp:spPr>
        <a:xfrm>
          <a:off x="1750646" y="3665967"/>
          <a:ext cx="1091679" cy="401146"/>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ON THE BASIS OF USE</a:t>
          </a:r>
          <a:endParaRPr lang="en-US" sz="1050" kern="1200" dirty="0"/>
        </a:p>
      </dsp:txBody>
      <dsp:txXfrm>
        <a:off x="1750646" y="3665967"/>
        <a:ext cx="1091679" cy="401146"/>
      </dsp:txXfrm>
    </dsp:sp>
    <dsp:sp modelId="{ADD37F7F-259E-4997-AF79-F87E85E03B87}">
      <dsp:nvSpPr>
        <dsp:cNvPr id="0" name=""/>
        <dsp:cNvSpPr/>
      </dsp:nvSpPr>
      <dsp:spPr>
        <a:xfrm rot="17305103">
          <a:off x="2536078" y="3435101"/>
          <a:ext cx="895398" cy="13346"/>
        </a:xfrm>
        <a:custGeom>
          <a:avLst/>
          <a:gdLst/>
          <a:ahLst/>
          <a:cxnLst/>
          <a:rect l="0" t="0" r="0" b="0"/>
          <a:pathLst>
            <a:path>
              <a:moveTo>
                <a:pt x="0" y="6673"/>
              </a:moveTo>
              <a:lnTo>
                <a:pt x="895398"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17305103">
        <a:off x="2961393" y="3419389"/>
        <a:ext cx="44769" cy="44769"/>
      </dsp:txXfrm>
    </dsp:sp>
    <dsp:sp modelId="{2E5A0479-A8ED-4B3A-AF79-CC3B879D07DB}">
      <dsp:nvSpPr>
        <dsp:cNvPr id="0" name=""/>
        <dsp:cNvSpPr/>
      </dsp:nvSpPr>
      <dsp:spPr>
        <a:xfrm>
          <a:off x="3125230" y="2816436"/>
          <a:ext cx="1262286" cy="401146"/>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CONSUMER GOODS</a:t>
          </a:r>
          <a:endParaRPr lang="en-US" sz="1050" kern="1200" dirty="0"/>
        </a:p>
      </dsp:txBody>
      <dsp:txXfrm>
        <a:off x="3125230" y="2816436"/>
        <a:ext cx="1262286" cy="401146"/>
      </dsp:txXfrm>
    </dsp:sp>
    <dsp:sp modelId="{FA61B738-02DD-4C7E-A3A2-59D2E3574301}">
      <dsp:nvSpPr>
        <dsp:cNvPr id="0" name=""/>
        <dsp:cNvSpPr/>
      </dsp:nvSpPr>
      <dsp:spPr>
        <a:xfrm rot="19914221">
          <a:off x="4297004" y="2648604"/>
          <a:ext cx="1536161" cy="13346"/>
        </a:xfrm>
        <a:custGeom>
          <a:avLst/>
          <a:gdLst/>
          <a:ahLst/>
          <a:cxnLst/>
          <a:rect l="0" t="0" r="0" b="0"/>
          <a:pathLst>
            <a:path>
              <a:moveTo>
                <a:pt x="0" y="6673"/>
              </a:moveTo>
              <a:lnTo>
                <a:pt x="1536161"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19914221">
        <a:off x="5026680" y="2616873"/>
        <a:ext cx="76808" cy="76808"/>
      </dsp:txXfrm>
    </dsp:sp>
    <dsp:sp modelId="{F0807FFF-50B8-4BB7-A65C-06895CF9A13E}">
      <dsp:nvSpPr>
        <dsp:cNvPr id="0" name=""/>
        <dsp:cNvSpPr/>
      </dsp:nvSpPr>
      <dsp:spPr>
        <a:xfrm>
          <a:off x="5742652" y="2011594"/>
          <a:ext cx="1104973" cy="563903"/>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CONVENIENCE GOODS</a:t>
          </a:r>
          <a:endParaRPr lang="en-US" sz="1050" kern="1200" dirty="0"/>
        </a:p>
      </dsp:txBody>
      <dsp:txXfrm>
        <a:off x="5742652" y="2011594"/>
        <a:ext cx="1104973" cy="563903"/>
      </dsp:txXfrm>
    </dsp:sp>
    <dsp:sp modelId="{DCF5B789-4BD5-491F-8F3F-44F057432A39}">
      <dsp:nvSpPr>
        <dsp:cNvPr id="0" name=""/>
        <dsp:cNvSpPr/>
      </dsp:nvSpPr>
      <dsp:spPr>
        <a:xfrm rot="21317059">
          <a:off x="4384724" y="2942507"/>
          <a:ext cx="1650108" cy="13346"/>
        </a:xfrm>
        <a:custGeom>
          <a:avLst/>
          <a:gdLst/>
          <a:ahLst/>
          <a:cxnLst/>
          <a:rect l="0" t="0" r="0" b="0"/>
          <a:pathLst>
            <a:path>
              <a:moveTo>
                <a:pt x="0" y="6673"/>
              </a:moveTo>
              <a:lnTo>
                <a:pt x="1650108"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21317059">
        <a:off x="5168525" y="2907927"/>
        <a:ext cx="82505" cy="82505"/>
      </dsp:txXfrm>
    </dsp:sp>
    <dsp:sp modelId="{12E4871C-A4A5-40AA-B478-96870E9D1953}">
      <dsp:nvSpPr>
        <dsp:cNvPr id="0" name=""/>
        <dsp:cNvSpPr/>
      </dsp:nvSpPr>
      <dsp:spPr>
        <a:xfrm>
          <a:off x="6032039" y="2680778"/>
          <a:ext cx="802292" cy="401146"/>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SHOPPING GOODS</a:t>
          </a:r>
          <a:endParaRPr lang="en-US" sz="1050" kern="1200" dirty="0"/>
        </a:p>
      </dsp:txBody>
      <dsp:txXfrm>
        <a:off x="6032039" y="2680778"/>
        <a:ext cx="802292" cy="401146"/>
      </dsp:txXfrm>
    </dsp:sp>
    <dsp:sp modelId="{38EC6D09-FA34-48E9-9D97-76E61ACA180A}">
      <dsp:nvSpPr>
        <dsp:cNvPr id="0" name=""/>
        <dsp:cNvSpPr/>
      </dsp:nvSpPr>
      <dsp:spPr>
        <a:xfrm rot="612381">
          <a:off x="4374192" y="3159545"/>
          <a:ext cx="1684137" cy="13346"/>
        </a:xfrm>
        <a:custGeom>
          <a:avLst/>
          <a:gdLst/>
          <a:ahLst/>
          <a:cxnLst/>
          <a:rect l="0" t="0" r="0" b="0"/>
          <a:pathLst>
            <a:path>
              <a:moveTo>
                <a:pt x="0" y="6673"/>
              </a:moveTo>
              <a:lnTo>
                <a:pt x="1684137"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612381">
        <a:off x="5174157" y="3124115"/>
        <a:ext cx="84206" cy="84206"/>
      </dsp:txXfrm>
    </dsp:sp>
    <dsp:sp modelId="{05170FC0-C267-4FA6-8E0E-DA29019BF576}">
      <dsp:nvSpPr>
        <dsp:cNvPr id="0" name=""/>
        <dsp:cNvSpPr/>
      </dsp:nvSpPr>
      <dsp:spPr>
        <a:xfrm>
          <a:off x="6045004" y="3114854"/>
          <a:ext cx="802292" cy="401146"/>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SPECIALITY GOODS</a:t>
          </a:r>
          <a:endParaRPr lang="en-US" sz="1050" kern="1200" dirty="0"/>
        </a:p>
      </dsp:txBody>
      <dsp:txXfrm>
        <a:off x="6045004" y="3114854"/>
        <a:ext cx="802292" cy="401146"/>
      </dsp:txXfrm>
    </dsp:sp>
    <dsp:sp modelId="{C5D45E66-0C89-4CA5-87D9-7684B29B0028}">
      <dsp:nvSpPr>
        <dsp:cNvPr id="0" name=""/>
        <dsp:cNvSpPr/>
      </dsp:nvSpPr>
      <dsp:spPr>
        <a:xfrm rot="2571687">
          <a:off x="4243758" y="3376585"/>
          <a:ext cx="1076843" cy="13346"/>
        </a:xfrm>
        <a:custGeom>
          <a:avLst/>
          <a:gdLst/>
          <a:ahLst/>
          <a:cxnLst/>
          <a:rect l="0" t="0" r="0" b="0"/>
          <a:pathLst>
            <a:path>
              <a:moveTo>
                <a:pt x="0" y="6673"/>
              </a:moveTo>
              <a:lnTo>
                <a:pt x="1076843"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2571687">
        <a:off x="4755259" y="3356337"/>
        <a:ext cx="53842" cy="53842"/>
      </dsp:txXfrm>
    </dsp:sp>
    <dsp:sp modelId="{8934A713-0165-4B3A-A187-5DA8DCE7AB7F}">
      <dsp:nvSpPr>
        <dsp:cNvPr id="0" name=""/>
        <dsp:cNvSpPr/>
      </dsp:nvSpPr>
      <dsp:spPr>
        <a:xfrm>
          <a:off x="5176844" y="3548935"/>
          <a:ext cx="893930" cy="401146"/>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UNSOUGHT GOODS</a:t>
          </a:r>
          <a:endParaRPr lang="en-US" sz="1050" kern="1200" dirty="0"/>
        </a:p>
      </dsp:txBody>
      <dsp:txXfrm>
        <a:off x="5176844" y="3548935"/>
        <a:ext cx="893930" cy="401146"/>
      </dsp:txXfrm>
    </dsp:sp>
    <dsp:sp modelId="{CE156E4E-7A85-4DE1-82A4-9A6F0E4B15CB}">
      <dsp:nvSpPr>
        <dsp:cNvPr id="0" name=""/>
        <dsp:cNvSpPr/>
      </dsp:nvSpPr>
      <dsp:spPr>
        <a:xfrm rot="3525378">
          <a:off x="2643926" y="4212284"/>
          <a:ext cx="824397" cy="13346"/>
        </a:xfrm>
        <a:custGeom>
          <a:avLst/>
          <a:gdLst/>
          <a:ahLst/>
          <a:cxnLst/>
          <a:rect l="0" t="0" r="0" b="0"/>
          <a:pathLst>
            <a:path>
              <a:moveTo>
                <a:pt x="0" y="6673"/>
              </a:moveTo>
              <a:lnTo>
                <a:pt x="824397"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3525378">
        <a:off x="3035514" y="4198347"/>
        <a:ext cx="41219" cy="41219"/>
      </dsp:txXfrm>
    </dsp:sp>
    <dsp:sp modelId="{A4CD6A58-9C2C-43AF-8EF3-3A4358F620AC}">
      <dsp:nvSpPr>
        <dsp:cNvPr id="0" name=""/>
        <dsp:cNvSpPr/>
      </dsp:nvSpPr>
      <dsp:spPr>
        <a:xfrm>
          <a:off x="3269923" y="4370801"/>
          <a:ext cx="1262286" cy="401146"/>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INDUSTRIAL GOODS</a:t>
          </a:r>
          <a:endParaRPr lang="en-US" sz="1050" kern="1200" dirty="0"/>
        </a:p>
      </dsp:txBody>
      <dsp:txXfrm>
        <a:off x="3269923" y="4370801"/>
        <a:ext cx="1262286" cy="401146"/>
      </dsp:txXfrm>
    </dsp:sp>
    <dsp:sp modelId="{9D0AA72A-87A5-47D3-8DAC-FA592722CCB9}">
      <dsp:nvSpPr>
        <dsp:cNvPr id="0" name=""/>
        <dsp:cNvSpPr/>
      </dsp:nvSpPr>
      <dsp:spPr>
        <a:xfrm rot="20449257">
          <a:off x="4475006" y="4226114"/>
          <a:ext cx="2061274" cy="13346"/>
        </a:xfrm>
        <a:custGeom>
          <a:avLst/>
          <a:gdLst/>
          <a:ahLst/>
          <a:cxnLst/>
          <a:rect l="0" t="0" r="0" b="0"/>
          <a:pathLst>
            <a:path>
              <a:moveTo>
                <a:pt x="0" y="6673"/>
              </a:moveTo>
              <a:lnTo>
                <a:pt x="2061274"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20449257">
        <a:off x="5454111" y="4181256"/>
        <a:ext cx="103063" cy="103063"/>
      </dsp:txXfrm>
    </dsp:sp>
    <dsp:sp modelId="{E65577C7-7D57-45FC-8BD5-5C46CAC90028}">
      <dsp:nvSpPr>
        <dsp:cNvPr id="0" name=""/>
        <dsp:cNvSpPr/>
      </dsp:nvSpPr>
      <dsp:spPr>
        <a:xfrm>
          <a:off x="6479076" y="3693628"/>
          <a:ext cx="1197493" cy="401146"/>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MATERIALS AND PARTS</a:t>
          </a:r>
          <a:endParaRPr lang="en-US" sz="1050" kern="1200" dirty="0"/>
        </a:p>
      </dsp:txBody>
      <dsp:txXfrm>
        <a:off x="6479076" y="3693628"/>
        <a:ext cx="1197493" cy="401146"/>
      </dsp:txXfrm>
    </dsp:sp>
    <dsp:sp modelId="{FAFC4A6E-A504-405A-B416-3C228C0415BE}">
      <dsp:nvSpPr>
        <dsp:cNvPr id="0" name=""/>
        <dsp:cNvSpPr/>
      </dsp:nvSpPr>
      <dsp:spPr>
        <a:xfrm rot="21172954">
          <a:off x="4524651" y="4443152"/>
          <a:ext cx="1961985" cy="13346"/>
        </a:xfrm>
        <a:custGeom>
          <a:avLst/>
          <a:gdLst/>
          <a:ahLst/>
          <a:cxnLst/>
          <a:rect l="0" t="0" r="0" b="0"/>
          <a:pathLst>
            <a:path>
              <a:moveTo>
                <a:pt x="0" y="6673"/>
              </a:moveTo>
              <a:lnTo>
                <a:pt x="1961985"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21172954">
        <a:off x="5456594" y="4400776"/>
        <a:ext cx="98099" cy="98099"/>
      </dsp:txXfrm>
    </dsp:sp>
    <dsp:sp modelId="{73FB0160-D781-4A64-B78F-E3A1444CC014}">
      <dsp:nvSpPr>
        <dsp:cNvPr id="0" name=""/>
        <dsp:cNvSpPr/>
      </dsp:nvSpPr>
      <dsp:spPr>
        <a:xfrm>
          <a:off x="6479076" y="4127704"/>
          <a:ext cx="1355143" cy="401146"/>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CAPITAL GOODS</a:t>
          </a:r>
          <a:endParaRPr lang="en-US" sz="1050" kern="1200" dirty="0"/>
        </a:p>
      </dsp:txBody>
      <dsp:txXfrm>
        <a:off x="6479076" y="4127704"/>
        <a:ext cx="1355143" cy="401146"/>
      </dsp:txXfrm>
    </dsp:sp>
    <dsp:sp modelId="{74CCA0BD-1499-44F8-9D5B-E2BF5DD584EE}">
      <dsp:nvSpPr>
        <dsp:cNvPr id="0" name=""/>
        <dsp:cNvSpPr/>
      </dsp:nvSpPr>
      <dsp:spPr>
        <a:xfrm rot="836105">
          <a:off x="4503643" y="4798452"/>
          <a:ext cx="1941276" cy="13346"/>
        </a:xfrm>
        <a:custGeom>
          <a:avLst/>
          <a:gdLst/>
          <a:ahLst/>
          <a:cxnLst/>
          <a:rect l="0" t="0" r="0" b="0"/>
          <a:pathLst>
            <a:path>
              <a:moveTo>
                <a:pt x="0" y="6673"/>
              </a:moveTo>
              <a:lnTo>
                <a:pt x="1941276" y="6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n-US" sz="1050" kern="1200"/>
        </a:p>
      </dsp:txBody>
      <dsp:txXfrm rot="836105">
        <a:off x="5425750" y="4756593"/>
        <a:ext cx="97063" cy="97063"/>
      </dsp:txXfrm>
    </dsp:sp>
    <dsp:sp modelId="{A15DE3AB-2DF1-4870-8F91-A60DECB2B515}">
      <dsp:nvSpPr>
        <dsp:cNvPr id="0" name=""/>
        <dsp:cNvSpPr/>
      </dsp:nvSpPr>
      <dsp:spPr>
        <a:xfrm>
          <a:off x="6416353" y="4667554"/>
          <a:ext cx="1223407" cy="742645"/>
        </a:xfrm>
        <a:prstGeom prst="roundRect">
          <a:avLst>
            <a:gd name="adj" fmla="val 10000"/>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SUPPLIES AND BUSINESS SERVICES</a:t>
          </a:r>
          <a:endParaRPr lang="en-US" sz="1050" kern="1200" dirty="0"/>
        </a:p>
      </dsp:txBody>
      <dsp:txXfrm>
        <a:off x="6416353" y="4667554"/>
        <a:ext cx="1223407" cy="74264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CB473C-5814-4BB5-9C55-C67A469440EC}">
      <dsp:nvSpPr>
        <dsp:cNvPr id="0" name=""/>
        <dsp:cNvSpPr/>
      </dsp:nvSpPr>
      <dsp:spPr>
        <a:xfrm>
          <a:off x="1738654" y="592702"/>
          <a:ext cx="3949312" cy="3949312"/>
        </a:xfrm>
        <a:prstGeom prst="blockArc">
          <a:avLst>
            <a:gd name="adj1" fmla="val 11878941"/>
            <a:gd name="adj2" fmla="val 16283475"/>
            <a:gd name="adj3" fmla="val 4640"/>
          </a:avLst>
        </a:prstGeom>
        <a:solidFill>
          <a:schemeClr val="accent5">
            <a:shade val="90000"/>
            <a:hueOff val="-843695"/>
            <a:satOff val="-72733"/>
            <a:lumOff val="4928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6FA74071-52EE-4849-9E12-C65B27C1C799}">
      <dsp:nvSpPr>
        <dsp:cNvPr id="0" name=""/>
        <dsp:cNvSpPr/>
      </dsp:nvSpPr>
      <dsp:spPr>
        <a:xfrm>
          <a:off x="1747083" y="566079"/>
          <a:ext cx="3949312" cy="3949312"/>
        </a:xfrm>
        <a:prstGeom prst="blockArc">
          <a:avLst>
            <a:gd name="adj1" fmla="val 7476133"/>
            <a:gd name="adj2" fmla="val 11829169"/>
            <a:gd name="adj3" fmla="val 4640"/>
          </a:avLst>
        </a:prstGeom>
        <a:solidFill>
          <a:schemeClr val="accent5">
            <a:shade val="90000"/>
            <a:hueOff val="-632771"/>
            <a:satOff val="-54550"/>
            <a:lumOff val="3696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BF2791C4-B568-4BE4-B2A7-C41D26DA60D0}">
      <dsp:nvSpPr>
        <dsp:cNvPr id="0" name=""/>
        <dsp:cNvSpPr/>
      </dsp:nvSpPr>
      <dsp:spPr>
        <a:xfrm>
          <a:off x="1785486" y="593270"/>
          <a:ext cx="3949312" cy="3949312"/>
        </a:xfrm>
        <a:prstGeom prst="blockArc">
          <a:avLst>
            <a:gd name="adj1" fmla="val 3240000"/>
            <a:gd name="adj2" fmla="val 7560000"/>
            <a:gd name="adj3" fmla="val 4640"/>
          </a:avLst>
        </a:prstGeom>
        <a:solidFill>
          <a:schemeClr val="accent5">
            <a:shade val="90000"/>
            <a:hueOff val="-421848"/>
            <a:satOff val="-36367"/>
            <a:lumOff val="2464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5B7EE0F1-02E7-4C03-BDAD-F75DB919F30F}">
      <dsp:nvSpPr>
        <dsp:cNvPr id="0" name=""/>
        <dsp:cNvSpPr/>
      </dsp:nvSpPr>
      <dsp:spPr>
        <a:xfrm>
          <a:off x="1785486" y="593270"/>
          <a:ext cx="3949312" cy="3949312"/>
        </a:xfrm>
        <a:prstGeom prst="blockArc">
          <a:avLst>
            <a:gd name="adj1" fmla="val 20520000"/>
            <a:gd name="adj2" fmla="val 3240000"/>
            <a:gd name="adj3" fmla="val 4640"/>
          </a:avLst>
        </a:prstGeom>
        <a:solidFill>
          <a:schemeClr val="accent5">
            <a:shade val="90000"/>
            <a:hueOff val="-210924"/>
            <a:satOff val="-18183"/>
            <a:lumOff val="1232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7CB9C9F4-28DA-4383-9233-13A405AA4AD1}">
      <dsp:nvSpPr>
        <dsp:cNvPr id="0" name=""/>
        <dsp:cNvSpPr/>
      </dsp:nvSpPr>
      <dsp:spPr>
        <a:xfrm>
          <a:off x="1785486" y="593270"/>
          <a:ext cx="3949312" cy="3949312"/>
        </a:xfrm>
        <a:prstGeom prst="blockArc">
          <a:avLst>
            <a:gd name="adj1" fmla="val 16200000"/>
            <a:gd name="adj2" fmla="val 20520000"/>
            <a:gd name="adj3" fmla="val 4640"/>
          </a:avLst>
        </a:prstGeom>
        <a:solidFill>
          <a:schemeClr val="accent5">
            <a:shade val="9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FA938E1-E165-4B82-BF6C-1195B4618751}">
      <dsp:nvSpPr>
        <dsp:cNvPr id="0" name=""/>
        <dsp:cNvSpPr/>
      </dsp:nvSpPr>
      <dsp:spPr>
        <a:xfrm>
          <a:off x="2621524" y="1554456"/>
          <a:ext cx="2277235" cy="2026940"/>
        </a:xfrm>
        <a:prstGeom prst="ellipse">
          <a:avLst/>
        </a:prstGeom>
        <a:solidFill>
          <a:schemeClr val="accent5">
            <a:alpha val="80000"/>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Good Packaging</a:t>
          </a:r>
          <a:endParaRPr lang="en-US" sz="2000" kern="1200" dirty="0">
            <a:latin typeface="Times New Roman" pitchFamily="18" charset="0"/>
            <a:cs typeface="Times New Roman" pitchFamily="18" charset="0"/>
          </a:endParaRPr>
        </a:p>
      </dsp:txBody>
      <dsp:txXfrm>
        <a:off x="2621524" y="1554456"/>
        <a:ext cx="2277235" cy="2026940"/>
      </dsp:txXfrm>
    </dsp:sp>
    <dsp:sp modelId="{F39FCA6F-CBEF-47BB-894A-37A6127BC096}">
      <dsp:nvSpPr>
        <dsp:cNvPr id="0" name=""/>
        <dsp:cNvSpPr/>
      </dsp:nvSpPr>
      <dsp:spPr>
        <a:xfrm>
          <a:off x="2625213" y="2758"/>
          <a:ext cx="2269857" cy="1272655"/>
        </a:xfrm>
        <a:prstGeom prst="ellipse">
          <a:avLst/>
        </a:prstGeom>
        <a:solidFill>
          <a:schemeClr val="accent5">
            <a:alpha val="90000"/>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Convenient</a:t>
          </a:r>
          <a:endParaRPr lang="en-US" sz="2000" kern="1200" dirty="0">
            <a:latin typeface="Times New Roman" pitchFamily="18" charset="0"/>
            <a:cs typeface="Times New Roman" pitchFamily="18" charset="0"/>
          </a:endParaRPr>
        </a:p>
      </dsp:txBody>
      <dsp:txXfrm>
        <a:off x="2625213" y="2758"/>
        <a:ext cx="2269857" cy="1272655"/>
      </dsp:txXfrm>
    </dsp:sp>
    <dsp:sp modelId="{AF436195-267D-400E-BED3-A8AF10733B67}">
      <dsp:nvSpPr>
        <dsp:cNvPr id="0" name=""/>
        <dsp:cNvSpPr/>
      </dsp:nvSpPr>
      <dsp:spPr>
        <a:xfrm>
          <a:off x="4712494" y="1276764"/>
          <a:ext cx="1764168" cy="1390236"/>
        </a:xfrm>
        <a:prstGeom prst="ellipse">
          <a:avLst/>
        </a:prstGeom>
        <a:solidFill>
          <a:schemeClr val="accent5">
            <a:alpha val="90000"/>
            <a:hueOff val="0"/>
            <a:satOff val="0"/>
            <a:lumOff val="0"/>
            <a:alphaOff val="-1000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Communicative</a:t>
          </a:r>
          <a:endParaRPr lang="en-US" sz="2000" kern="1200" dirty="0">
            <a:latin typeface="Times New Roman" pitchFamily="18" charset="0"/>
            <a:cs typeface="Times New Roman" pitchFamily="18" charset="0"/>
          </a:endParaRPr>
        </a:p>
      </dsp:txBody>
      <dsp:txXfrm>
        <a:off x="4712494" y="1276764"/>
        <a:ext cx="1764168" cy="1390236"/>
      </dsp:txXfrm>
    </dsp:sp>
    <dsp:sp modelId="{F26CF0F3-56D3-4B2A-AE3D-C86B213A13EF}">
      <dsp:nvSpPr>
        <dsp:cNvPr id="0" name=""/>
        <dsp:cNvSpPr/>
      </dsp:nvSpPr>
      <dsp:spPr>
        <a:xfrm>
          <a:off x="4030548" y="3492064"/>
          <a:ext cx="1726675" cy="1272655"/>
        </a:xfrm>
        <a:prstGeom prst="ellipse">
          <a:avLst/>
        </a:prstGeom>
        <a:solidFill>
          <a:schemeClr val="accent5">
            <a:alpha val="90000"/>
            <a:hueOff val="0"/>
            <a:satOff val="0"/>
            <a:lumOff val="0"/>
            <a:alphaOff val="-2000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Protective</a:t>
          </a:r>
          <a:endParaRPr lang="en-US" sz="2000" kern="1200" dirty="0">
            <a:latin typeface="Times New Roman" pitchFamily="18" charset="0"/>
            <a:cs typeface="Times New Roman" pitchFamily="18" charset="0"/>
          </a:endParaRPr>
        </a:p>
      </dsp:txBody>
      <dsp:txXfrm>
        <a:off x="4030548" y="3492064"/>
        <a:ext cx="1726675" cy="1272655"/>
      </dsp:txXfrm>
    </dsp:sp>
    <dsp:sp modelId="{72598A5F-03D0-4E1F-8747-7C62751D16FE}">
      <dsp:nvSpPr>
        <dsp:cNvPr id="0" name=""/>
        <dsp:cNvSpPr/>
      </dsp:nvSpPr>
      <dsp:spPr>
        <a:xfrm>
          <a:off x="1718625" y="3492064"/>
          <a:ext cx="1815545" cy="1272655"/>
        </a:xfrm>
        <a:prstGeom prst="ellipse">
          <a:avLst/>
        </a:prstGeom>
        <a:solidFill>
          <a:schemeClr val="accent5">
            <a:alpha val="90000"/>
            <a:hueOff val="0"/>
            <a:satOff val="0"/>
            <a:lumOff val="0"/>
            <a:alphaOff val="-3000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Economical</a:t>
          </a:r>
          <a:endParaRPr lang="en-US" sz="2000" kern="1200" dirty="0">
            <a:latin typeface="Times New Roman" pitchFamily="18" charset="0"/>
            <a:cs typeface="Times New Roman" pitchFamily="18" charset="0"/>
          </a:endParaRPr>
        </a:p>
      </dsp:txBody>
      <dsp:txXfrm>
        <a:off x="1718625" y="3492064"/>
        <a:ext cx="1815545" cy="1272655"/>
      </dsp:txXfrm>
    </dsp:sp>
    <dsp:sp modelId="{E5EBC3DB-D72B-4DB8-9573-D85226ED63D6}">
      <dsp:nvSpPr>
        <dsp:cNvPr id="0" name=""/>
        <dsp:cNvSpPr/>
      </dsp:nvSpPr>
      <dsp:spPr>
        <a:xfrm>
          <a:off x="975671" y="1219198"/>
          <a:ext cx="1806038" cy="1505360"/>
        </a:xfrm>
        <a:prstGeom prst="ellipse">
          <a:avLst/>
        </a:prstGeom>
        <a:solidFill>
          <a:schemeClr val="accent5">
            <a:alpha val="90000"/>
            <a:hueOff val="0"/>
            <a:satOff val="0"/>
            <a:lumOff val="0"/>
            <a:alphaOff val="-4000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Attractive</a:t>
          </a:r>
          <a:endParaRPr lang="en-US" sz="2000" kern="1200" dirty="0">
            <a:latin typeface="Times New Roman" pitchFamily="18" charset="0"/>
            <a:cs typeface="Times New Roman" pitchFamily="18" charset="0"/>
          </a:endParaRPr>
        </a:p>
      </dsp:txBody>
      <dsp:txXfrm>
        <a:off x="975671" y="1219198"/>
        <a:ext cx="1806038" cy="150536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67C14E7-A293-48FF-BE39-9FF4F0BE5EBD}" type="datetimeFigureOut">
              <a:rPr lang="en-US" smtClean="0"/>
              <a:pPr/>
              <a:t>4/9/2020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D805400-AA2F-43DE-83A6-40FF0B4B650D}"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7C14E7-A293-48FF-BE39-9FF4F0BE5EBD}" type="datetimeFigureOut">
              <a:rPr lang="en-US" smtClean="0"/>
              <a:pPr/>
              <a:t>4/9/2020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805400-AA2F-43DE-83A6-40FF0B4B65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7C14E7-A293-48FF-BE39-9FF4F0BE5EBD}" type="datetimeFigureOut">
              <a:rPr lang="en-US" smtClean="0"/>
              <a:pPr/>
              <a:t>4/9/2020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805400-AA2F-43DE-83A6-40FF0B4B650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7C14E7-A293-48FF-BE39-9FF4F0BE5EBD}" type="datetimeFigureOut">
              <a:rPr lang="en-US" smtClean="0"/>
              <a:pPr/>
              <a:t>4/9/2020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805400-AA2F-43DE-83A6-40FF0B4B650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67C14E7-A293-48FF-BE39-9FF4F0BE5EBD}" type="datetimeFigureOut">
              <a:rPr lang="en-US" smtClean="0"/>
              <a:pPr/>
              <a:t>4/9/2020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805400-AA2F-43DE-83A6-40FF0B4B650D}"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7C14E7-A293-48FF-BE39-9FF4F0BE5EBD}" type="datetimeFigureOut">
              <a:rPr lang="en-US" smtClean="0"/>
              <a:pPr/>
              <a:t>4/9/2020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D805400-AA2F-43DE-83A6-40FF0B4B650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67C14E7-A293-48FF-BE39-9FF4F0BE5EBD}" type="datetimeFigureOut">
              <a:rPr lang="en-US" smtClean="0"/>
              <a:pPr/>
              <a:t>4/9/2020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D805400-AA2F-43DE-83A6-40FF0B4B650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67C14E7-A293-48FF-BE39-9FF4F0BE5EBD}" type="datetimeFigureOut">
              <a:rPr lang="en-US" smtClean="0"/>
              <a:pPr/>
              <a:t>4/9/2020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D805400-AA2F-43DE-83A6-40FF0B4B65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67C14E7-A293-48FF-BE39-9FF4F0BE5EBD}" type="datetimeFigureOut">
              <a:rPr lang="en-US" smtClean="0"/>
              <a:pPr/>
              <a:t>4/9/2020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D805400-AA2F-43DE-83A6-40FF0B4B650D}"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7C14E7-A293-48FF-BE39-9FF4F0BE5EBD}" type="datetimeFigureOut">
              <a:rPr lang="en-US" smtClean="0"/>
              <a:pPr/>
              <a:t>4/9/2020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D805400-AA2F-43DE-83A6-40FF0B4B650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67C14E7-A293-48FF-BE39-9FF4F0BE5EBD}" type="datetimeFigureOut">
              <a:rPr lang="en-US" smtClean="0"/>
              <a:pPr/>
              <a:t>4/9/2020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D805400-AA2F-43DE-83A6-40FF0B4B650D}"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67C14E7-A293-48FF-BE39-9FF4F0BE5EBD}" type="datetimeFigureOut">
              <a:rPr lang="en-US" smtClean="0"/>
              <a:pPr/>
              <a:t>4/9/2020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D805400-AA2F-43DE-83A6-40FF0B4B650D}"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533400"/>
            <a:ext cx="7315200" cy="914400"/>
          </a:xfrm>
        </p:spPr>
        <p:txBody>
          <a:bodyPr/>
          <a:lstStyle/>
          <a:p>
            <a:r>
              <a:rPr lang="en-US" dirty="0" smtClean="0">
                <a:latin typeface="Algerian" pitchFamily="82" charset="0"/>
              </a:rPr>
              <a:t>MARKETING MANAGEMENT</a:t>
            </a:r>
            <a:endParaRPr lang="en-US" dirty="0"/>
          </a:p>
        </p:txBody>
      </p:sp>
      <p:sp>
        <p:nvSpPr>
          <p:cNvPr id="3" name="Subtitle 2"/>
          <p:cNvSpPr>
            <a:spLocks noGrp="1"/>
          </p:cNvSpPr>
          <p:nvPr>
            <p:ph type="subTitle" idx="1"/>
          </p:nvPr>
        </p:nvSpPr>
        <p:spPr>
          <a:xfrm>
            <a:off x="1143000" y="2057400"/>
            <a:ext cx="7162800" cy="914400"/>
          </a:xfrm>
        </p:spPr>
        <p:txBody>
          <a:bodyPr>
            <a:normAutofit/>
          </a:bodyPr>
          <a:lstStyle/>
          <a:p>
            <a:r>
              <a:rPr lang="en-US" sz="3600" b="1" dirty="0" smtClean="0">
                <a:solidFill>
                  <a:schemeClr val="tx1"/>
                </a:solidFill>
                <a:latin typeface="Times New Roman" pitchFamily="18" charset="0"/>
                <a:cs typeface="Times New Roman" pitchFamily="18" charset="0"/>
              </a:rPr>
              <a:t>UNIT 3:PRODUCT</a:t>
            </a:r>
            <a:endParaRPr lang="en-US" sz="3600" dirty="0"/>
          </a:p>
        </p:txBody>
      </p:sp>
      <p:sp>
        <p:nvSpPr>
          <p:cNvPr id="4" name="Rectangle 3"/>
          <p:cNvSpPr/>
          <p:nvPr/>
        </p:nvSpPr>
        <p:spPr>
          <a:xfrm>
            <a:off x="1143000" y="3124200"/>
            <a:ext cx="7543800" cy="2438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solidFill>
                  <a:schemeClr val="tx1"/>
                </a:solidFill>
                <a:latin typeface="Times New Roman" pitchFamily="18" charset="0"/>
                <a:cs typeface="Times New Roman" pitchFamily="18" charset="0"/>
              </a:rPr>
              <a:t>PROF. SRIJITA DUTTA</a:t>
            </a:r>
          </a:p>
          <a:p>
            <a:r>
              <a:rPr lang="en-US" sz="3200" dirty="0" smtClean="0">
                <a:solidFill>
                  <a:schemeClr val="tx1"/>
                </a:solidFill>
                <a:latin typeface="Times New Roman" pitchFamily="18" charset="0"/>
                <a:cs typeface="Times New Roman" pitchFamily="18" charset="0"/>
              </a:rPr>
              <a:t>THK JAIN COLLEGE</a:t>
            </a:r>
          </a:p>
          <a:p>
            <a:r>
              <a:rPr lang="en-US" sz="3200" dirty="0" smtClean="0">
                <a:solidFill>
                  <a:schemeClr val="tx1"/>
                </a:solidFill>
                <a:latin typeface="Times New Roman" pitchFamily="18" charset="0"/>
                <a:cs typeface="Times New Roman" pitchFamily="18" charset="0"/>
              </a:rPr>
              <a:t>CLASS-B.COM (HONS and GEN)  SEMESTER- II SEC- D</a:t>
            </a:r>
            <a:endParaRPr lang="en-US" sz="32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Brand Equity and Trade Mark</a:t>
            </a:r>
            <a:endParaRPr lang="en-US" dirty="0"/>
          </a:p>
        </p:txBody>
      </p:sp>
      <p:sp>
        <p:nvSpPr>
          <p:cNvPr id="3" name="Content Placeholder 2"/>
          <p:cNvSpPr>
            <a:spLocks noGrp="1"/>
          </p:cNvSpPr>
          <p:nvPr>
            <p:ph idx="1"/>
          </p:nvPr>
        </p:nvSpPr>
        <p:spPr>
          <a:xfrm>
            <a:off x="1066800" y="1447800"/>
            <a:ext cx="7866888" cy="4800600"/>
          </a:xfrm>
        </p:spPr>
        <p:txBody>
          <a:bodyPr>
            <a:normAutofit fontScale="92500"/>
          </a:bodyPr>
          <a:lstStyle/>
          <a:p>
            <a:pPr algn="just"/>
            <a:r>
              <a:rPr lang="en-US" sz="2400" i="1" dirty="0" smtClean="0">
                <a:latin typeface="Times New Roman" pitchFamily="18" charset="0"/>
                <a:cs typeface="Times New Roman" pitchFamily="18" charset="0"/>
              </a:rPr>
              <a:t>Brand Equity </a:t>
            </a:r>
            <a:r>
              <a:rPr lang="en-US" sz="2400" dirty="0" smtClean="0">
                <a:latin typeface="Times New Roman" pitchFamily="18" charset="0"/>
                <a:cs typeface="Times New Roman" pitchFamily="18" charset="0"/>
              </a:rPr>
              <a:t>refers to a set of assets and liabilities linked to a brand- its name and symbol- that add to the value provided by a product or service. It may be reflected in the way consumers think, feel, and act with respect to the brand, as well as in the </a:t>
            </a:r>
            <a:r>
              <a:rPr lang="en-US" sz="2400" i="1" dirty="0" smtClean="0">
                <a:latin typeface="Times New Roman" pitchFamily="18" charset="0"/>
                <a:cs typeface="Times New Roman" pitchFamily="18" charset="0"/>
              </a:rPr>
              <a:t>prices, market share, and profitability</a:t>
            </a:r>
            <a:r>
              <a:rPr lang="en-US" sz="2400" dirty="0" smtClean="0">
                <a:latin typeface="Times New Roman" pitchFamily="18" charset="0"/>
                <a:cs typeface="Times New Roman" pitchFamily="18" charset="0"/>
              </a:rPr>
              <a:t> the brand commands for the firm. The equity of a product has five major determinants- </a:t>
            </a:r>
            <a:r>
              <a:rPr lang="en-US" sz="2400" i="1" dirty="0" smtClean="0">
                <a:latin typeface="Times New Roman" pitchFamily="18" charset="0"/>
                <a:cs typeface="Times New Roman" pitchFamily="18" charset="0"/>
              </a:rPr>
              <a:t>awareness, quality perception, loyalty, patents </a:t>
            </a:r>
            <a:r>
              <a:rPr lang="en-US" sz="2400" dirty="0" smtClean="0">
                <a:latin typeface="Times New Roman" pitchFamily="18" charset="0"/>
                <a:cs typeface="Times New Roman" pitchFamily="18" charset="0"/>
              </a:rPr>
              <a:t>and</a:t>
            </a:r>
            <a:r>
              <a:rPr lang="en-US" sz="2400" i="1" dirty="0" smtClean="0">
                <a:latin typeface="Times New Roman" pitchFamily="18" charset="0"/>
                <a:cs typeface="Times New Roman" pitchFamily="18" charset="0"/>
              </a:rPr>
              <a:t> trademarks</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Registered brands are known as </a:t>
            </a:r>
            <a:r>
              <a:rPr lang="en-US" sz="2400" i="1" dirty="0" smtClean="0">
                <a:latin typeface="Times New Roman" pitchFamily="18" charset="0"/>
                <a:cs typeface="Times New Roman" pitchFamily="18" charset="0"/>
              </a:rPr>
              <a:t>trademarks.</a:t>
            </a:r>
            <a:r>
              <a:rPr lang="en-US" sz="2400" dirty="0" smtClean="0">
                <a:latin typeface="Times New Roman" pitchFamily="18" charset="0"/>
                <a:cs typeface="Times New Roman" pitchFamily="18" charset="0"/>
              </a:rPr>
              <a:t> When a brand is registered and legalized it becomes a trademark. For popular brands, that are more susceptible to imitation, trademark is a legal right to protect the brand name or the other brand elements. Trademarks assure the customers that they are purchasing an authentic brand at a time when piracy is evidently on the rise.</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Brands</a:t>
            </a:r>
            <a:endParaRPr lang="en-US" dirty="0"/>
          </a:p>
        </p:txBody>
      </p:sp>
      <p:sp>
        <p:nvSpPr>
          <p:cNvPr id="3" name="Content Placeholder 2"/>
          <p:cNvSpPr>
            <a:spLocks noGrp="1"/>
          </p:cNvSpPr>
          <p:nvPr>
            <p:ph idx="1"/>
          </p:nvPr>
        </p:nvSpPr>
        <p:spPr/>
        <p:txBody>
          <a:bodyPr>
            <a:normAutofit lnSpcReduction="10000"/>
          </a:bodyPr>
          <a:lstStyle/>
          <a:p>
            <a:pPr algn="just"/>
            <a:r>
              <a:rPr lang="en-US" sz="2400" b="1" dirty="0" smtClean="0">
                <a:latin typeface="Times New Roman" pitchFamily="18" charset="0"/>
                <a:cs typeface="Times New Roman" pitchFamily="18" charset="0"/>
              </a:rPr>
              <a:t>Manufacturers’ Brands </a:t>
            </a:r>
            <a:r>
              <a:rPr lang="en-US" sz="2400" dirty="0" smtClean="0">
                <a:latin typeface="Times New Roman" pitchFamily="18" charset="0"/>
                <a:cs typeface="Times New Roman" pitchFamily="18" charset="0"/>
              </a:rPr>
              <a:t>are those that are branded directly by the manufacturers who have invested heavily on building them. </a:t>
            </a:r>
            <a:r>
              <a:rPr lang="en-US" sz="2400" i="1" dirty="0" smtClean="0">
                <a:latin typeface="Times New Roman" pitchFamily="18" charset="0"/>
                <a:cs typeface="Times New Roman" pitchFamily="18" charset="0"/>
              </a:rPr>
              <a:t>Surf, </a:t>
            </a:r>
            <a:r>
              <a:rPr lang="en-US" sz="2400" i="1" dirty="0" err="1" smtClean="0">
                <a:latin typeface="Times New Roman" pitchFamily="18" charset="0"/>
                <a:cs typeface="Times New Roman" pitchFamily="18" charset="0"/>
              </a:rPr>
              <a:t>Rin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Lux</a:t>
            </a:r>
            <a:r>
              <a:rPr lang="en-US" sz="2400" i="1" dirty="0" smtClean="0">
                <a:latin typeface="Times New Roman" pitchFamily="18" charset="0"/>
                <a:cs typeface="Times New Roman" pitchFamily="18" charset="0"/>
              </a:rPr>
              <a:t>, Colgate, Cadbury’s, Coca-Cola, Pepsi</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etc. </a:t>
            </a:r>
            <a:r>
              <a:rPr lang="en-US" sz="2400" dirty="0" smtClean="0">
                <a:latin typeface="Times New Roman" pitchFamily="18" charset="0"/>
                <a:cs typeface="Times New Roman" pitchFamily="18" charset="0"/>
              </a:rPr>
              <a:t>are examples of manufacturers’ brands.</a:t>
            </a:r>
          </a:p>
          <a:p>
            <a:pPr algn="just"/>
            <a:r>
              <a:rPr lang="en-US" sz="2400" b="1" dirty="0" smtClean="0">
                <a:latin typeface="Times New Roman" pitchFamily="18" charset="0"/>
                <a:cs typeface="Times New Roman" pitchFamily="18" charset="0"/>
              </a:rPr>
              <a:t>Resellers’ Brand </a:t>
            </a:r>
            <a:r>
              <a:rPr lang="en-US" sz="2400" dirty="0" smtClean="0">
                <a:latin typeface="Times New Roman" pitchFamily="18" charset="0"/>
                <a:cs typeface="Times New Roman" pitchFamily="18" charset="0"/>
              </a:rPr>
              <a:t>are those brands that are developed and owned by the resellers. </a:t>
            </a:r>
            <a:r>
              <a:rPr lang="en-US" sz="2400" i="1" dirty="0" smtClean="0">
                <a:latin typeface="Times New Roman" pitchFamily="18" charset="0"/>
                <a:cs typeface="Times New Roman" pitchFamily="18" charset="0"/>
              </a:rPr>
              <a:t>Big </a:t>
            </a:r>
            <a:r>
              <a:rPr lang="en-US" sz="2400" i="1" dirty="0" err="1" smtClean="0">
                <a:latin typeface="Times New Roman" pitchFamily="18" charset="0"/>
                <a:cs typeface="Times New Roman" pitchFamily="18" charset="0"/>
              </a:rPr>
              <a:t>Bazar</a:t>
            </a:r>
            <a:r>
              <a:rPr lang="en-US" sz="2400" i="1" dirty="0" smtClean="0">
                <a:latin typeface="Times New Roman" pitchFamily="18" charset="0"/>
                <a:cs typeface="Times New Roman" pitchFamily="18" charset="0"/>
              </a:rPr>
              <a:t>, Shoppers’ Stop, Spencer’s etc.</a:t>
            </a:r>
            <a:r>
              <a:rPr lang="en-US" sz="2400" dirty="0" smtClean="0">
                <a:latin typeface="Times New Roman" pitchFamily="18" charset="0"/>
                <a:cs typeface="Times New Roman" pitchFamily="18" charset="0"/>
              </a:rPr>
              <a:t> have their own brands.</a:t>
            </a:r>
          </a:p>
          <a:p>
            <a:pPr algn="just"/>
            <a:r>
              <a:rPr lang="en-US" sz="2400" b="1" dirty="0" smtClean="0">
                <a:latin typeface="Times New Roman" pitchFamily="18" charset="0"/>
                <a:cs typeface="Times New Roman" pitchFamily="18" charset="0"/>
              </a:rPr>
              <a:t>Generic brands </a:t>
            </a:r>
            <a:r>
              <a:rPr lang="en-US" sz="2400" dirty="0" smtClean="0">
                <a:latin typeface="Times New Roman" pitchFamily="18" charset="0"/>
                <a:cs typeface="Times New Roman" pitchFamily="18" charset="0"/>
              </a:rPr>
              <a:t>are associated with products like </a:t>
            </a:r>
            <a:r>
              <a:rPr lang="en-US" sz="2400" i="1" dirty="0" smtClean="0">
                <a:latin typeface="Times New Roman" pitchFamily="18" charset="0"/>
                <a:cs typeface="Times New Roman" pitchFamily="18" charset="0"/>
              </a:rPr>
              <a:t>rice, wheat, doormats, broomsticks, paper napkins etc.</a:t>
            </a:r>
            <a:r>
              <a:rPr lang="en-US" sz="2400" dirty="0" smtClean="0">
                <a:latin typeface="Times New Roman" pitchFamily="18" charset="0"/>
                <a:cs typeface="Times New Roman" pitchFamily="18" charset="0"/>
              </a:rPr>
              <a:t> which are not specifically advertised and are sold by grocery stores at a lower price than those o identical branded products. </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a brand to be selected?</a:t>
            </a:r>
            <a:endParaRPr lang="en-US" dirty="0"/>
          </a:p>
        </p:txBody>
      </p:sp>
      <p:sp>
        <p:nvSpPr>
          <p:cNvPr id="3" name="Content Placeholder 2"/>
          <p:cNvSpPr>
            <a:spLocks noGrp="1"/>
          </p:cNvSpPr>
          <p:nvPr>
            <p:ph idx="1"/>
          </p:nvPr>
        </p:nvSpPr>
        <p:spPr>
          <a:xfrm>
            <a:off x="1295400" y="1295400"/>
            <a:ext cx="7620000" cy="5334000"/>
          </a:xfrm>
        </p:spPr>
        <p:txBody>
          <a:bodyPr>
            <a:normAutofit fontScale="85000" lnSpcReduction="10000"/>
          </a:bodyPr>
          <a:lstStyle/>
          <a:p>
            <a:pPr algn="just">
              <a:buNone/>
            </a:pPr>
            <a:r>
              <a:rPr lang="en-US" dirty="0" smtClean="0">
                <a:latin typeface="Times New Roman" pitchFamily="18" charset="0"/>
                <a:cs typeface="Times New Roman" pitchFamily="18" charset="0"/>
              </a:rPr>
              <a:t>Selecting a brand name is an important task. The brand name should be carefully chosen since a good name can add greatly to a product’s success. Desirable qualities of a good brand name include:</a:t>
            </a:r>
          </a:p>
          <a:p>
            <a:pPr algn="just"/>
            <a:r>
              <a:rPr lang="en-US" dirty="0" smtClean="0">
                <a:latin typeface="Times New Roman" pitchFamily="18" charset="0"/>
                <a:cs typeface="Times New Roman" pitchFamily="18" charset="0"/>
              </a:rPr>
              <a:t>It should suggest something about the product’s benefits and qualities.</a:t>
            </a:r>
          </a:p>
          <a:p>
            <a:pPr algn="just"/>
            <a:r>
              <a:rPr lang="en-US" dirty="0" smtClean="0">
                <a:latin typeface="Times New Roman" pitchFamily="18" charset="0"/>
                <a:cs typeface="Times New Roman" pitchFamily="18" charset="0"/>
              </a:rPr>
              <a:t>It should be easy to pronounce, </a:t>
            </a:r>
            <a:r>
              <a:rPr lang="en-US" dirty="0" err="1" smtClean="0">
                <a:latin typeface="Times New Roman" pitchFamily="18" charset="0"/>
                <a:cs typeface="Times New Roman" pitchFamily="18" charset="0"/>
              </a:rPr>
              <a:t>recognise</a:t>
            </a:r>
            <a:r>
              <a:rPr lang="en-US" dirty="0" smtClean="0">
                <a:latin typeface="Times New Roman" pitchFamily="18" charset="0"/>
                <a:cs typeface="Times New Roman" pitchFamily="18" charset="0"/>
              </a:rPr>
              <a:t>, and remember.</a:t>
            </a:r>
          </a:p>
          <a:p>
            <a:pPr algn="just"/>
            <a:r>
              <a:rPr lang="en-US" dirty="0" smtClean="0">
                <a:latin typeface="Times New Roman" pitchFamily="18" charset="0"/>
                <a:cs typeface="Times New Roman" pitchFamily="18" charset="0"/>
              </a:rPr>
              <a:t>It should be distinctive.</a:t>
            </a:r>
          </a:p>
          <a:p>
            <a:pPr algn="just"/>
            <a:r>
              <a:rPr lang="en-US" dirty="0" smtClean="0">
                <a:latin typeface="Times New Roman" pitchFamily="18" charset="0"/>
                <a:cs typeface="Times New Roman" pitchFamily="18" charset="0"/>
              </a:rPr>
              <a:t>It should translate easily into foreign languages.</a:t>
            </a:r>
          </a:p>
          <a:p>
            <a:pPr algn="just"/>
            <a:r>
              <a:rPr lang="en-US" dirty="0" smtClean="0">
                <a:latin typeface="Times New Roman" pitchFamily="18" charset="0"/>
                <a:cs typeface="Times New Roman" pitchFamily="18" charset="0"/>
              </a:rPr>
              <a:t>It should be capable of registration and legal protection. Once chosen, the brand name must be protected.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Sponsorship Options for Branding</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A manufacturer has four sponsorship options:</a:t>
            </a:r>
          </a:p>
          <a:p>
            <a:pPr marL="596646" indent="-514350" algn="just">
              <a:buFont typeface="+mj-lt"/>
              <a:buAutoNum type="arabicPeriod"/>
            </a:pPr>
            <a:r>
              <a:rPr lang="en-US" i="1" dirty="0" smtClean="0"/>
              <a:t>Manufacturer’s brand</a:t>
            </a:r>
            <a:r>
              <a:rPr lang="en-US" dirty="0" smtClean="0"/>
              <a:t>: It is a brand created and owned by the producer of a product or service.</a:t>
            </a:r>
          </a:p>
          <a:p>
            <a:pPr marL="596646" indent="-514350" algn="just">
              <a:buFont typeface="+mj-lt"/>
              <a:buAutoNum type="arabicPeriod"/>
            </a:pPr>
            <a:r>
              <a:rPr lang="en-US" i="1" dirty="0" smtClean="0"/>
              <a:t>Private brand </a:t>
            </a:r>
            <a:r>
              <a:rPr lang="en-US" dirty="0" smtClean="0"/>
              <a:t>: It is  a brand created and owned by a reseller of a product or service.</a:t>
            </a:r>
          </a:p>
          <a:p>
            <a:pPr marL="596646" indent="-514350" algn="just">
              <a:buFont typeface="+mj-lt"/>
              <a:buAutoNum type="arabicPeriod"/>
            </a:pPr>
            <a:r>
              <a:rPr lang="en-US" i="1" dirty="0" smtClean="0"/>
              <a:t>Licensed brand</a:t>
            </a:r>
            <a:r>
              <a:rPr lang="en-US" dirty="0" smtClean="0"/>
              <a:t>: It may happen when a company sells its’ output under another brand name.</a:t>
            </a:r>
          </a:p>
          <a:p>
            <a:pPr marL="596646" indent="-514350" algn="just">
              <a:buFont typeface="+mj-lt"/>
              <a:buAutoNum type="arabicPeriod"/>
            </a:pPr>
            <a:r>
              <a:rPr lang="en-US" i="1" dirty="0" smtClean="0"/>
              <a:t>Co-branding</a:t>
            </a:r>
            <a:r>
              <a:rPr lang="en-US" dirty="0" smtClean="0"/>
              <a:t>: It occurs when two companies go together and manufacture the same product combined brands create broader customer appeal and greater brand equity.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Labelling</a:t>
            </a:r>
            <a:endParaRPr lang="en-US" dirty="0"/>
          </a:p>
        </p:txBody>
      </p:sp>
      <p:sp>
        <p:nvSpPr>
          <p:cNvPr id="3" name="Content Placeholder 2"/>
          <p:cNvSpPr>
            <a:spLocks noGrp="1"/>
          </p:cNvSpPr>
          <p:nvPr>
            <p:ph idx="1"/>
          </p:nvPr>
        </p:nvSpPr>
        <p:spPr>
          <a:xfrm>
            <a:off x="1066800" y="1295400"/>
            <a:ext cx="7866888" cy="4953000"/>
          </a:xfrm>
        </p:spPr>
        <p:txBody>
          <a:bodyPr>
            <a:normAutofit lnSpcReduction="10000"/>
          </a:bodyPr>
          <a:lstStyle/>
          <a:p>
            <a:pPr algn="just">
              <a:buNone/>
            </a:pPr>
            <a:r>
              <a:rPr lang="en-US" i="1" dirty="0" err="1" smtClean="0">
                <a:latin typeface="Times New Roman" pitchFamily="18" charset="0"/>
                <a:cs typeface="Times New Roman" pitchFamily="18" charset="0"/>
              </a:rPr>
              <a:t>Labelling</a:t>
            </a:r>
            <a:r>
              <a:rPr lang="en-US" dirty="0" smtClean="0">
                <a:latin typeface="Times New Roman" pitchFamily="18" charset="0"/>
                <a:cs typeface="Times New Roman" pitchFamily="18" charset="0"/>
              </a:rPr>
              <a:t> is the process of attaching labels on a product or on its package for  recognition of a product, and to be able to provide detailed information about the product to the customers. Labels must comply with legal obligations and must display information such as name of the product, name of the manufacturer, manufacturing and expiry dates, weight, MRP, information regarding usage, etc.</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Types of </a:t>
            </a:r>
            <a:r>
              <a:rPr lang="en-US" dirty="0" err="1" smtClean="0"/>
              <a:t>Labelling</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b="1" dirty="0" smtClean="0">
                <a:latin typeface="Times New Roman" pitchFamily="18" charset="0"/>
                <a:cs typeface="Times New Roman" pitchFamily="18" charset="0"/>
              </a:rPr>
              <a:t>Brand Label</a:t>
            </a:r>
            <a:r>
              <a:rPr lang="en-US" dirty="0" smtClean="0">
                <a:latin typeface="Times New Roman" pitchFamily="18" charset="0"/>
                <a:cs typeface="Times New Roman" pitchFamily="18" charset="0"/>
              </a:rPr>
              <a:t>: Through this type of </a:t>
            </a:r>
            <a:r>
              <a:rPr lang="en-US" dirty="0" err="1" smtClean="0">
                <a:latin typeface="Times New Roman" pitchFamily="18" charset="0"/>
                <a:cs typeface="Times New Roman" pitchFamily="18" charset="0"/>
              </a:rPr>
              <a:t>labelling</a:t>
            </a:r>
            <a:r>
              <a:rPr lang="en-US" dirty="0" smtClean="0">
                <a:latin typeface="Times New Roman" pitchFamily="18" charset="0"/>
                <a:cs typeface="Times New Roman" pitchFamily="18" charset="0"/>
              </a:rPr>
              <a:t> only the name of the brand expressed. For example, label of Titan wrist watch shows only the name of the brand ‘Titan’.</a:t>
            </a:r>
          </a:p>
          <a:p>
            <a:pPr algn="just"/>
            <a:r>
              <a:rPr lang="en-US" b="1" dirty="0" smtClean="0">
                <a:latin typeface="Times New Roman" pitchFamily="18" charset="0"/>
                <a:cs typeface="Times New Roman" pitchFamily="18" charset="0"/>
              </a:rPr>
              <a:t>Descriptive Label</a:t>
            </a:r>
            <a:r>
              <a:rPr lang="en-US" dirty="0" smtClean="0">
                <a:latin typeface="Times New Roman" pitchFamily="18" charset="0"/>
                <a:cs typeface="Times New Roman" pitchFamily="18" charset="0"/>
              </a:rPr>
              <a:t>: Through this type of </a:t>
            </a:r>
            <a:r>
              <a:rPr lang="en-US" dirty="0" err="1" smtClean="0">
                <a:latin typeface="Times New Roman" pitchFamily="18" charset="0"/>
                <a:cs typeface="Times New Roman" pitchFamily="18" charset="0"/>
              </a:rPr>
              <a:t>labelling</a:t>
            </a:r>
            <a:r>
              <a:rPr lang="en-US" dirty="0" smtClean="0">
                <a:latin typeface="Times New Roman" pitchFamily="18" charset="0"/>
                <a:cs typeface="Times New Roman" pitchFamily="18" charset="0"/>
              </a:rPr>
              <a:t> various information pertaining to a product is passed on to the customers, such as, name of the product, name of the manufacturer,  manufacturing date, expiry date, MRP, weight, instructions about product usage etc. For example, label of Coca-Cola shown below is an example of descriptive </a:t>
            </a:r>
            <a:r>
              <a:rPr lang="en-US" dirty="0" err="1" smtClean="0">
                <a:latin typeface="Times New Roman" pitchFamily="18" charset="0"/>
                <a:cs typeface="Times New Roman" pitchFamily="18" charset="0"/>
              </a:rPr>
              <a:t>labelling</a:t>
            </a:r>
            <a:r>
              <a:rPr lang="en-US" dirty="0" smtClean="0">
                <a:latin typeface="Times New Roman" pitchFamily="18" charset="0"/>
                <a:cs typeface="Times New Roman" pitchFamily="18" charset="0"/>
              </a:rPr>
              <a:t>.</a:t>
            </a:r>
          </a:p>
          <a:p>
            <a:pPr algn="just"/>
            <a:r>
              <a:rPr lang="en-US" b="1" dirty="0" smtClean="0">
                <a:latin typeface="Times New Roman" pitchFamily="18" charset="0"/>
                <a:cs typeface="Times New Roman" pitchFamily="18" charset="0"/>
              </a:rPr>
              <a:t>Grade Label</a:t>
            </a:r>
            <a:r>
              <a:rPr lang="en-US" dirty="0" smtClean="0">
                <a:latin typeface="Times New Roman" pitchFamily="18" charset="0"/>
                <a:cs typeface="Times New Roman" pitchFamily="18" charset="0"/>
              </a:rPr>
              <a:t>: through this type of </a:t>
            </a:r>
            <a:r>
              <a:rPr lang="en-US" dirty="0" err="1" smtClean="0">
                <a:latin typeface="Times New Roman" pitchFamily="18" charset="0"/>
                <a:cs typeface="Times New Roman" pitchFamily="18" charset="0"/>
              </a:rPr>
              <a:t>labelling</a:t>
            </a:r>
            <a:r>
              <a:rPr lang="en-US" dirty="0" smtClean="0">
                <a:latin typeface="Times New Roman" pitchFamily="18" charset="0"/>
                <a:cs typeface="Times New Roman" pitchFamily="18" charset="0"/>
              </a:rPr>
              <a:t> information regarding grade and quality of a product is conveyed to the customers. For example, Jai Engineering Works Ltd., Kolkata manufacturers’ fans under the brand name ‘</a:t>
            </a:r>
            <a:r>
              <a:rPr lang="en-US" dirty="0" err="1" smtClean="0">
                <a:latin typeface="Times New Roman" pitchFamily="18" charset="0"/>
                <a:cs typeface="Times New Roman" pitchFamily="18" charset="0"/>
              </a:rPr>
              <a:t>Usha</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Packaging</a:t>
            </a: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en-US" sz="2400" b="1" dirty="0" smtClean="0">
                <a:latin typeface="Times New Roman" pitchFamily="18" charset="0"/>
                <a:cs typeface="Times New Roman" pitchFamily="18" charset="0"/>
              </a:rPr>
              <a:t>Packaging</a:t>
            </a:r>
            <a:r>
              <a:rPr lang="en-US" sz="2400" dirty="0" smtClean="0">
                <a:latin typeface="Times New Roman" pitchFamily="18" charset="0"/>
                <a:cs typeface="Times New Roman" pitchFamily="18" charset="0"/>
              </a:rPr>
              <a:t> refers to all activities associated with enclosing products in specially designed bottles, boxes, packets, paper cartoons, tubes, etc. keeping in view the nature of the product, to protect it from damage, pilferage, spoilage etc. and at the same time to be able to attract the customers.</a:t>
            </a:r>
          </a:p>
          <a:p>
            <a:pPr algn="just">
              <a:buNone/>
            </a:pPr>
            <a:r>
              <a:rPr lang="en-US" sz="2400" b="1" u="sng" dirty="0" smtClean="0">
                <a:latin typeface="Times New Roman" pitchFamily="18" charset="0"/>
                <a:cs typeface="Times New Roman" pitchFamily="18" charset="0"/>
              </a:rPr>
              <a:t>Types of Packaging</a:t>
            </a:r>
            <a:r>
              <a:rPr lang="en-US" sz="2400" dirty="0" smtClean="0">
                <a:latin typeface="Times New Roman" pitchFamily="18" charset="0"/>
                <a:cs typeface="Times New Roman" pitchFamily="18" charset="0"/>
              </a:rPr>
              <a:t>:</a:t>
            </a:r>
          </a:p>
          <a:p>
            <a:pPr marL="539496" indent="-457200" algn="just">
              <a:buFont typeface="+mj-lt"/>
              <a:buAutoNum type="arabicPeriod"/>
            </a:pPr>
            <a:r>
              <a:rPr lang="en-US" sz="2400" i="1" dirty="0" smtClean="0">
                <a:latin typeface="Times New Roman" pitchFamily="18" charset="0"/>
                <a:cs typeface="Times New Roman" pitchFamily="18" charset="0"/>
              </a:rPr>
              <a:t>Primary Packaging </a:t>
            </a:r>
            <a:r>
              <a:rPr lang="en-US" sz="2400" dirty="0" smtClean="0">
                <a:latin typeface="Times New Roman" pitchFamily="18" charset="0"/>
                <a:cs typeface="Times New Roman" pitchFamily="18" charset="0"/>
              </a:rPr>
              <a:t>refers to enclosing a product in such a container without which the product cannot be marketed or offered for sale in a market. For example, toothpaste being packaged in a tube is a case of primary packaging.</a:t>
            </a:r>
          </a:p>
          <a:p>
            <a:pPr marL="539496" indent="-457200" algn="just">
              <a:buFont typeface="+mj-lt"/>
              <a:buAutoNum type="arabicPeriod"/>
            </a:pPr>
            <a:r>
              <a:rPr lang="en-US" sz="2400" i="1" dirty="0" smtClean="0">
                <a:latin typeface="Times New Roman" pitchFamily="18" charset="0"/>
                <a:cs typeface="Times New Roman" pitchFamily="18" charset="0"/>
              </a:rPr>
              <a:t>Secondary Packaging </a:t>
            </a:r>
            <a:r>
              <a:rPr lang="en-US" sz="2400" dirty="0" smtClean="0">
                <a:latin typeface="Times New Roman" pitchFamily="18" charset="0"/>
                <a:cs typeface="Times New Roman" pitchFamily="18" charset="0"/>
              </a:rPr>
              <a:t>refers to enclosing a product in such a container which will ensure that the primary packages remain un-tampered and take care of the product till it reaches the ultimate users. For example, a tube of toothpaste being packed in a cardboard box is a case of secondary packaging.</a:t>
            </a:r>
          </a:p>
          <a:p>
            <a:pPr marL="539496" indent="-457200" algn="just">
              <a:buFont typeface="+mj-lt"/>
              <a:buAutoNum type="arabicPeriod"/>
            </a:pPr>
            <a:r>
              <a:rPr lang="en-US" sz="2400" i="1" dirty="0" err="1" smtClean="0">
                <a:latin typeface="Times New Roman" pitchFamily="18" charset="0"/>
                <a:cs typeface="Times New Roman" pitchFamily="18" charset="0"/>
              </a:rPr>
              <a:t>Transporation</a:t>
            </a:r>
            <a:r>
              <a:rPr lang="en-US" sz="2400" i="1" dirty="0" smtClean="0">
                <a:latin typeface="Times New Roman" pitchFamily="18" charset="0"/>
                <a:cs typeface="Times New Roman" pitchFamily="18" charset="0"/>
              </a:rPr>
              <a:t> Packaging </a:t>
            </a:r>
            <a:r>
              <a:rPr lang="en-US" sz="2400" dirty="0" smtClean="0">
                <a:latin typeface="Times New Roman" pitchFamily="18" charset="0"/>
                <a:cs typeface="Times New Roman" pitchFamily="18" charset="0"/>
              </a:rPr>
              <a:t>is necessary to protect a product in the course of its transportation and storage. For example, enclosing toothpaste boxes in a big corrugated box is a case of transportation packaging.</a:t>
            </a:r>
          </a:p>
          <a:p>
            <a:pPr marL="539496" indent="-457200" algn="just">
              <a:buFont typeface="+mj-lt"/>
              <a:buAutoNum type="arabicPeriod"/>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a Good Packaging</a:t>
            </a:r>
            <a:endParaRPr 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Life Cycle</a:t>
            </a:r>
            <a:endParaRPr lang="en-US" dirty="0"/>
          </a:p>
        </p:txBody>
      </p:sp>
      <p:pic>
        <p:nvPicPr>
          <p:cNvPr id="1026" name="Picture 2" descr="Characteristics of the Product Life Cycle Stages and Marketing ..."/>
          <p:cNvPicPr>
            <a:picLocks noChangeAspect="1" noChangeArrowheads="1"/>
          </p:cNvPicPr>
          <p:nvPr/>
        </p:nvPicPr>
        <p:blipFill>
          <a:blip r:embed="rId2" cstate="print"/>
          <a:srcRect/>
          <a:stretch>
            <a:fillRect/>
          </a:stretch>
        </p:blipFill>
        <p:spPr bwMode="auto">
          <a:xfrm>
            <a:off x="1143000" y="1524000"/>
            <a:ext cx="7692720" cy="48768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Product Development Process</a:t>
            </a:r>
            <a:endParaRPr lang="en-US" dirty="0"/>
          </a:p>
        </p:txBody>
      </p:sp>
      <p:pic>
        <p:nvPicPr>
          <p:cNvPr id="31746" name="Picture 2" descr="Stages Process Steps of New Product Development"/>
          <p:cNvPicPr>
            <a:picLocks noChangeAspect="1" noChangeArrowheads="1"/>
          </p:cNvPicPr>
          <p:nvPr/>
        </p:nvPicPr>
        <p:blipFill>
          <a:blip r:embed="rId2" cstate="print"/>
          <a:srcRect/>
          <a:stretch>
            <a:fillRect/>
          </a:stretch>
        </p:blipFill>
        <p:spPr bwMode="auto">
          <a:xfrm>
            <a:off x="1524000" y="1219200"/>
            <a:ext cx="5562600" cy="531495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PRODUCT</a:t>
            </a:r>
            <a:endParaRPr lang="en-US" b="1" dirty="0"/>
          </a:p>
        </p:txBody>
      </p:sp>
      <p:sp>
        <p:nvSpPr>
          <p:cNvPr id="3" name="Content Placeholder 2"/>
          <p:cNvSpPr>
            <a:spLocks noGrp="1"/>
          </p:cNvSpPr>
          <p:nvPr>
            <p:ph idx="1"/>
          </p:nvPr>
        </p:nvSpPr>
        <p:spPr>
          <a:xfrm>
            <a:off x="1295400" y="1447800"/>
            <a:ext cx="7498080" cy="3048000"/>
          </a:xfrm>
        </p:spPr>
        <p:txBody>
          <a:bodyPr>
            <a:normAutofit/>
          </a:bodyPr>
          <a:lstStyle/>
          <a:p>
            <a:pPr algn="just">
              <a:buNone/>
            </a:pPr>
            <a:r>
              <a:rPr lang="en-US" sz="2400" dirty="0" smtClean="0">
                <a:latin typeface="Times New Roman" pitchFamily="18" charset="0"/>
                <a:cs typeface="Times New Roman" pitchFamily="18" charset="0"/>
              </a:rPr>
              <a:t>A </a:t>
            </a:r>
            <a:r>
              <a:rPr lang="en-US" sz="2400" i="1" dirty="0" smtClean="0">
                <a:latin typeface="Times New Roman" pitchFamily="18" charset="0"/>
                <a:cs typeface="Times New Roman" pitchFamily="18" charset="0"/>
              </a:rPr>
              <a:t>Product</a:t>
            </a:r>
            <a:r>
              <a:rPr lang="en-US" sz="2400" dirty="0" smtClean="0">
                <a:latin typeface="Times New Roman" pitchFamily="18" charset="0"/>
                <a:cs typeface="Times New Roman" pitchFamily="18" charset="0"/>
              </a:rPr>
              <a:t> is anything that can be offered to a market to </a:t>
            </a:r>
            <a:r>
              <a:rPr lang="en-US" sz="2400" i="1" dirty="0" smtClean="0">
                <a:latin typeface="Times New Roman" pitchFamily="18" charset="0"/>
                <a:cs typeface="Times New Roman" pitchFamily="18" charset="0"/>
              </a:rPr>
              <a:t>satisfy a want or need</a:t>
            </a:r>
            <a:r>
              <a:rPr lang="en-US" sz="2400" dirty="0" smtClean="0">
                <a:latin typeface="Times New Roman" pitchFamily="18" charset="0"/>
                <a:cs typeface="Times New Roman" pitchFamily="18" charset="0"/>
              </a:rPr>
              <a:t>. </a:t>
            </a:r>
          </a:p>
          <a:p>
            <a:pPr algn="just">
              <a:buNone/>
            </a:pPr>
            <a:r>
              <a:rPr lang="en-US" sz="2400" i="1" dirty="0" smtClean="0">
                <a:latin typeface="Times New Roman" pitchFamily="18" charset="0"/>
                <a:cs typeface="Times New Roman" pitchFamily="18" charset="0"/>
              </a:rPr>
              <a:t>Products</a:t>
            </a:r>
            <a:r>
              <a:rPr lang="en-US" sz="2400" dirty="0" smtClean="0">
                <a:latin typeface="Times New Roman" pitchFamily="18" charset="0"/>
                <a:cs typeface="Times New Roman" pitchFamily="18" charset="0"/>
              </a:rPr>
              <a:t> that are marketed include </a:t>
            </a:r>
            <a:r>
              <a:rPr lang="en-US" sz="2400" i="1" dirty="0" smtClean="0">
                <a:latin typeface="Times New Roman" pitchFamily="18" charset="0"/>
                <a:cs typeface="Times New Roman" pitchFamily="18" charset="0"/>
              </a:rPr>
              <a:t>physical goods, services, events &amp; experiences, people, places, real and financial properties, organizations, digital products, information and ideas</a:t>
            </a:r>
            <a:r>
              <a:rPr lang="en-US" sz="2400" dirty="0" smtClean="0">
                <a:latin typeface="Times New Roman" pitchFamily="18" charset="0"/>
                <a:cs typeface="Times New Roman" pitchFamily="18" charset="0"/>
              </a:rPr>
              <a:t>. People satisfy their needs and wants with products.</a:t>
            </a:r>
          </a:p>
          <a:p>
            <a:pPr algn="just">
              <a:buNone/>
            </a:pPr>
            <a:endParaRPr lang="en-US" sz="2400" dirty="0">
              <a:latin typeface="Times New Roman" pitchFamily="18" charset="0"/>
              <a:cs typeface="Times New Roman" pitchFamily="18" charset="0"/>
            </a:endParaRPr>
          </a:p>
        </p:txBody>
      </p:sp>
      <p:pic>
        <p:nvPicPr>
          <p:cNvPr id="1026" name="Picture 2" descr="Adding Magento products to Google Merchant Center • Inchoo"/>
          <p:cNvPicPr>
            <a:picLocks noChangeAspect="1" noChangeArrowheads="1"/>
          </p:cNvPicPr>
          <p:nvPr/>
        </p:nvPicPr>
        <p:blipFill>
          <a:blip r:embed="rId2" cstate="print"/>
          <a:srcRect/>
          <a:stretch>
            <a:fillRect/>
          </a:stretch>
        </p:blipFill>
        <p:spPr bwMode="auto">
          <a:xfrm>
            <a:off x="2819400" y="4251158"/>
            <a:ext cx="5867400" cy="2316079"/>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0"/>
            <a:ext cx="7498080" cy="1478280"/>
          </a:xfrm>
        </p:spPr>
        <p:txBody>
          <a:bodyPr>
            <a:normAutofit/>
          </a:bodyPr>
          <a:lstStyle/>
          <a:p>
            <a:pPr algn="ctr"/>
            <a:r>
              <a:rPr lang="en-US" sz="6000" dirty="0" smtClean="0"/>
              <a:t>THANK YOU</a:t>
            </a:r>
            <a:endParaRPr lang="en-US" sz="6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7498080" cy="1143000"/>
          </a:xfrm>
        </p:spPr>
        <p:txBody>
          <a:bodyPr/>
          <a:lstStyle/>
          <a:p>
            <a:r>
              <a:rPr lang="en-US" dirty="0" smtClean="0"/>
              <a:t>DEFINITIONS</a:t>
            </a:r>
            <a:endParaRPr lang="en-US" dirty="0"/>
          </a:p>
        </p:txBody>
      </p:sp>
      <p:sp>
        <p:nvSpPr>
          <p:cNvPr id="3" name="Content Placeholder 2"/>
          <p:cNvSpPr>
            <a:spLocks noGrp="1"/>
          </p:cNvSpPr>
          <p:nvPr>
            <p:ph idx="1"/>
          </p:nvPr>
        </p:nvSpPr>
        <p:spPr>
          <a:xfrm>
            <a:off x="1219200" y="1524000"/>
            <a:ext cx="7498080" cy="2895600"/>
          </a:xfrm>
        </p:spPr>
        <p:txBody>
          <a:bodyPr>
            <a:normAutofit/>
          </a:bodyPr>
          <a:lstStyle/>
          <a:p>
            <a:r>
              <a:rPr lang="en-US" sz="2000" dirty="0" smtClean="0">
                <a:latin typeface="Times New Roman" pitchFamily="18" charset="0"/>
                <a:cs typeface="Times New Roman" pitchFamily="18" charset="0"/>
              </a:rPr>
              <a:t>According to </a:t>
            </a:r>
            <a:r>
              <a:rPr lang="en-US" sz="2000" b="1" dirty="0" smtClean="0">
                <a:latin typeface="Times New Roman" pitchFamily="18" charset="0"/>
                <a:cs typeface="Times New Roman" pitchFamily="18" charset="0"/>
              </a:rPr>
              <a:t>Philip </a:t>
            </a:r>
            <a:r>
              <a:rPr lang="en-US" sz="2000" b="1" dirty="0" err="1" smtClean="0">
                <a:latin typeface="Times New Roman" pitchFamily="18" charset="0"/>
                <a:cs typeface="Times New Roman" pitchFamily="18" charset="0"/>
              </a:rPr>
              <a:t>Kotler</a:t>
            </a:r>
            <a:r>
              <a:rPr lang="en-US" sz="2000" dirty="0" smtClean="0">
                <a:latin typeface="Times New Roman" pitchFamily="18" charset="0"/>
                <a:cs typeface="Times New Roman" pitchFamily="18" charset="0"/>
              </a:rPr>
              <a:t>, ‘ A product is anything that can be offered to a market for attention , acquisition, use or consumption; it includes physical objects, services, personalities, place, organizations and idea.’</a:t>
            </a:r>
          </a:p>
          <a:p>
            <a:r>
              <a:rPr lang="en-US" sz="2000" dirty="0" smtClean="0">
                <a:latin typeface="Times New Roman" pitchFamily="18" charset="0"/>
                <a:cs typeface="Times New Roman" pitchFamily="18" charset="0"/>
              </a:rPr>
              <a:t>According to </a:t>
            </a:r>
            <a:r>
              <a:rPr lang="en-US" sz="2000" b="1" dirty="0" smtClean="0">
                <a:latin typeface="Times New Roman" pitchFamily="18" charset="0"/>
                <a:cs typeface="Times New Roman" pitchFamily="18" charset="0"/>
              </a:rPr>
              <a:t>William J. Stanton</a:t>
            </a:r>
            <a:r>
              <a:rPr lang="en-US" sz="2000" dirty="0" smtClean="0">
                <a:latin typeface="Times New Roman" pitchFamily="18" charset="0"/>
                <a:cs typeface="Times New Roman" pitchFamily="18" charset="0"/>
              </a:rPr>
              <a:t>, ‘ A product is a set of tangible and intangible attributes, including packaging, </a:t>
            </a:r>
            <a:r>
              <a:rPr lang="en-US" sz="2000" dirty="0" err="1" smtClean="0">
                <a:latin typeface="Times New Roman" pitchFamily="18" charset="0"/>
                <a:cs typeface="Times New Roman" pitchFamily="18" charset="0"/>
              </a:rPr>
              <a:t>colour</a:t>
            </a:r>
            <a:r>
              <a:rPr lang="en-US" sz="2000" dirty="0" smtClean="0">
                <a:latin typeface="Times New Roman" pitchFamily="18" charset="0"/>
                <a:cs typeface="Times New Roman" pitchFamily="18" charset="0"/>
              </a:rPr>
              <a:t>, price, manufacturer’s and retailer’s prestige and services, which the buyer may accept as offering satisfaction of wants and needs.’</a:t>
            </a:r>
          </a:p>
          <a:p>
            <a:pPr algn="just"/>
            <a:endParaRPr lang="en-US" sz="2000" dirty="0">
              <a:latin typeface="Times New Roman" pitchFamily="18" charset="0"/>
              <a:cs typeface="Times New Roman" pitchFamily="18" charset="0"/>
            </a:endParaRPr>
          </a:p>
        </p:txBody>
      </p:sp>
      <p:pic>
        <p:nvPicPr>
          <p:cNvPr id="15362" name="Picture 2" descr="Top 10 Promotional Product Giveaways for Trade Shows | Meldium"/>
          <p:cNvPicPr>
            <a:picLocks noChangeAspect="1" noChangeArrowheads="1"/>
          </p:cNvPicPr>
          <p:nvPr/>
        </p:nvPicPr>
        <p:blipFill>
          <a:blip r:embed="rId2" cstate="print"/>
          <a:srcRect/>
          <a:stretch>
            <a:fillRect/>
          </a:stretch>
        </p:blipFill>
        <p:spPr bwMode="auto">
          <a:xfrm>
            <a:off x="3276600" y="4267200"/>
            <a:ext cx="5257800" cy="22479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Product Levels</a:t>
            </a:r>
            <a:endParaRPr lang="en-US" dirty="0"/>
          </a:p>
        </p:txBody>
      </p:sp>
      <p:sp>
        <p:nvSpPr>
          <p:cNvPr id="3" name="Content Placeholder 2"/>
          <p:cNvSpPr>
            <a:spLocks noGrp="1"/>
          </p:cNvSpPr>
          <p:nvPr>
            <p:ph idx="1"/>
          </p:nvPr>
        </p:nvSpPr>
        <p:spPr>
          <a:xfrm>
            <a:off x="1219200" y="1371600"/>
            <a:ext cx="7498080" cy="4800600"/>
          </a:xfrm>
        </p:spPr>
        <p:txBody>
          <a:bodyPr>
            <a:normAutofit fontScale="85000" lnSpcReduction="10000"/>
          </a:bodyPr>
          <a:lstStyle/>
          <a:p>
            <a:pPr algn="just">
              <a:buNone/>
            </a:pPr>
            <a:r>
              <a:rPr lang="en-US" sz="2000" dirty="0" smtClean="0">
                <a:latin typeface="Times New Roman" pitchFamily="18" charset="0"/>
                <a:cs typeface="Times New Roman" pitchFamily="18" charset="0"/>
              </a:rPr>
              <a:t>A product has </a:t>
            </a:r>
            <a:r>
              <a:rPr lang="en-US" sz="2000" b="1" dirty="0" smtClean="0">
                <a:latin typeface="Times New Roman" pitchFamily="18" charset="0"/>
                <a:cs typeface="Times New Roman" pitchFamily="18" charset="0"/>
              </a:rPr>
              <a:t>five levels </a:t>
            </a:r>
            <a:r>
              <a:rPr lang="en-US" sz="2000" dirty="0" smtClean="0">
                <a:latin typeface="Times New Roman" pitchFamily="18" charset="0"/>
                <a:cs typeface="Times New Roman" pitchFamily="18" charset="0"/>
              </a:rPr>
              <a:t>or </a:t>
            </a:r>
            <a:r>
              <a:rPr lang="en-US" sz="2000" b="1" dirty="0" smtClean="0">
                <a:latin typeface="Times New Roman" pitchFamily="18" charset="0"/>
                <a:cs typeface="Times New Roman" pitchFamily="18" charset="0"/>
              </a:rPr>
              <a:t>dimensions</a:t>
            </a:r>
            <a:r>
              <a:rPr lang="en-US" sz="2000" dirty="0" smtClean="0">
                <a:latin typeface="Times New Roman" pitchFamily="18" charset="0"/>
                <a:cs typeface="Times New Roman" pitchFamily="18" charset="0"/>
              </a:rPr>
              <a:t>. According to </a:t>
            </a:r>
            <a:r>
              <a:rPr lang="en-US" sz="2000" b="1" dirty="0" smtClean="0">
                <a:latin typeface="Times New Roman" pitchFamily="18" charset="0"/>
                <a:cs typeface="Times New Roman" pitchFamily="18" charset="0"/>
              </a:rPr>
              <a:t>Philip </a:t>
            </a:r>
            <a:r>
              <a:rPr lang="en-US" sz="2000" b="1" dirty="0" err="1" smtClean="0">
                <a:latin typeface="Times New Roman" pitchFamily="18" charset="0"/>
                <a:cs typeface="Times New Roman" pitchFamily="18" charset="0"/>
              </a:rPr>
              <a:t>Kotler</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these are as follows:</a:t>
            </a:r>
          </a:p>
          <a:p>
            <a:pPr marL="539496" indent="-457200" algn="just">
              <a:buFont typeface="Wingdings" pitchFamily="2" charset="2"/>
              <a:buChar char="§"/>
            </a:pPr>
            <a:r>
              <a:rPr lang="en-US" sz="2000" dirty="0" smtClean="0">
                <a:latin typeface="Times New Roman" pitchFamily="18" charset="0"/>
                <a:cs typeface="Times New Roman" pitchFamily="18" charset="0"/>
              </a:rPr>
              <a:t>The </a:t>
            </a:r>
            <a:r>
              <a:rPr lang="en-US" sz="2000" b="1" dirty="0" smtClean="0">
                <a:latin typeface="Times New Roman" pitchFamily="18" charset="0"/>
                <a:cs typeface="Times New Roman" pitchFamily="18" charset="0"/>
              </a:rPr>
              <a:t>core benefits </a:t>
            </a:r>
            <a:r>
              <a:rPr lang="en-US" sz="2000" dirty="0" smtClean="0">
                <a:latin typeface="Times New Roman" pitchFamily="18" charset="0"/>
                <a:cs typeface="Times New Roman" pitchFamily="18" charset="0"/>
              </a:rPr>
              <a:t>associated with a product forms the basic level. For example, we purchase a winter garment to protect us from cold. Hence, it answers the question, ‘what the buyer is really buying?’</a:t>
            </a:r>
          </a:p>
          <a:p>
            <a:pPr marL="539496" indent="-457200" algn="just">
              <a:buFont typeface="Wingdings" pitchFamily="2" charset="2"/>
              <a:buChar char="§"/>
            </a:pPr>
            <a:r>
              <a:rPr lang="en-US" sz="2000" dirty="0" smtClean="0">
                <a:latin typeface="Times New Roman" pitchFamily="18" charset="0"/>
                <a:cs typeface="Times New Roman" pitchFamily="18" charset="0"/>
              </a:rPr>
              <a:t>The </a:t>
            </a:r>
            <a:r>
              <a:rPr lang="en-US" sz="2000" b="1" dirty="0" smtClean="0">
                <a:latin typeface="Times New Roman" pitchFamily="18" charset="0"/>
                <a:cs typeface="Times New Roman" pitchFamily="18" charset="0"/>
              </a:rPr>
              <a:t>tangible product </a:t>
            </a:r>
            <a:r>
              <a:rPr lang="en-US" sz="2000" dirty="0" smtClean="0">
                <a:latin typeface="Times New Roman" pitchFamily="18" charset="0"/>
                <a:cs typeface="Times New Roman" pitchFamily="18" charset="0"/>
              </a:rPr>
              <a:t>or the physical product is the second level of the product. This represents characteristics such as quality, features, design, brand name, and packaging, etc. associated with a product or service. For example, we buy a winter garment from Monte Carlo, which meets our specifications  regarding quality, design, brand name, etc.</a:t>
            </a:r>
          </a:p>
          <a:p>
            <a:pPr marL="539496" indent="-457200" algn="just">
              <a:buFont typeface="Wingdings" pitchFamily="2" charset="2"/>
              <a:buChar char="§"/>
            </a:pPr>
            <a:r>
              <a:rPr lang="en-US" sz="2000" dirty="0" smtClean="0">
                <a:latin typeface="Times New Roman" pitchFamily="18" charset="0"/>
                <a:cs typeface="Times New Roman" pitchFamily="18" charset="0"/>
              </a:rPr>
              <a:t>The </a:t>
            </a:r>
            <a:r>
              <a:rPr lang="en-US" sz="2000" b="1" dirty="0" smtClean="0">
                <a:latin typeface="Times New Roman" pitchFamily="18" charset="0"/>
                <a:cs typeface="Times New Roman" pitchFamily="18" charset="0"/>
              </a:rPr>
              <a:t>expected product </a:t>
            </a:r>
            <a:r>
              <a:rPr lang="en-US" sz="2000" dirty="0" smtClean="0">
                <a:latin typeface="Times New Roman" pitchFamily="18" charset="0"/>
                <a:cs typeface="Times New Roman" pitchFamily="18" charset="0"/>
              </a:rPr>
              <a:t>is the stage a marketer develops and offers such a product or service in the which is packed with attributes to meet expectation of customers.</a:t>
            </a:r>
          </a:p>
          <a:p>
            <a:pPr marL="539496" indent="-457200" algn="just">
              <a:buFont typeface="Wingdings" pitchFamily="2" charset="2"/>
              <a:buChar char="§"/>
            </a:pPr>
            <a:r>
              <a:rPr lang="en-US" sz="2000" dirty="0" smtClean="0">
                <a:latin typeface="Times New Roman" pitchFamily="18" charset="0"/>
                <a:cs typeface="Times New Roman" pitchFamily="18" charset="0"/>
              </a:rPr>
              <a:t>The </a:t>
            </a:r>
            <a:r>
              <a:rPr lang="en-US" sz="2000" b="1" dirty="0" smtClean="0">
                <a:latin typeface="Times New Roman" pitchFamily="18" charset="0"/>
                <a:cs typeface="Times New Roman" pitchFamily="18" charset="0"/>
              </a:rPr>
              <a:t>augmented product  </a:t>
            </a:r>
            <a:r>
              <a:rPr lang="en-US" sz="2000" dirty="0" smtClean="0">
                <a:latin typeface="Times New Roman" pitchFamily="18" charset="0"/>
                <a:cs typeface="Times New Roman" pitchFamily="18" charset="0"/>
              </a:rPr>
              <a:t>implies  that a product offered in the market must be supported by customer service and other benefits  to be able to offer more to the customers than their expectations.</a:t>
            </a:r>
          </a:p>
          <a:p>
            <a:pPr marL="539496" indent="-457200" algn="just">
              <a:buFont typeface="Wingdings" pitchFamily="2" charset="2"/>
              <a:buChar char="§"/>
            </a:pPr>
            <a:r>
              <a:rPr lang="en-US" sz="2000" dirty="0" smtClean="0">
                <a:latin typeface="Times New Roman" pitchFamily="18" charset="0"/>
                <a:cs typeface="Times New Roman" pitchFamily="18" charset="0"/>
              </a:rPr>
              <a:t>The </a:t>
            </a:r>
            <a:r>
              <a:rPr lang="en-US" sz="2000" b="1" dirty="0" smtClean="0">
                <a:latin typeface="Times New Roman" pitchFamily="18" charset="0"/>
                <a:cs typeface="Times New Roman" pitchFamily="18" charset="0"/>
              </a:rPr>
              <a:t>potential product</a:t>
            </a:r>
            <a:r>
              <a:rPr lang="en-US" sz="2000" dirty="0" smtClean="0">
                <a:latin typeface="Times New Roman" pitchFamily="18" charset="0"/>
                <a:cs typeface="Times New Roman" pitchFamily="18" charset="0"/>
              </a:rPr>
              <a:t>, which encompasses all the possible augmentations and transformations the product might undergo in the future.</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Products</a:t>
            </a:r>
            <a:endParaRPr lang="en-US" dirty="0"/>
          </a:p>
        </p:txBody>
      </p:sp>
      <p:graphicFrame>
        <p:nvGraphicFramePr>
          <p:cNvPr id="4" name="Content Placeholder 3"/>
          <p:cNvGraphicFramePr>
            <a:graphicFrameLocks noGrp="1"/>
          </p:cNvGraphicFramePr>
          <p:nvPr>
            <p:ph idx="1"/>
          </p:nvPr>
        </p:nvGraphicFramePr>
        <p:xfrm>
          <a:off x="1066800" y="1219200"/>
          <a:ext cx="80772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PRODUCT</a:t>
            </a: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Key to marketing</a:t>
            </a:r>
          </a:p>
          <a:p>
            <a:r>
              <a:rPr lang="en-US" dirty="0" smtClean="0">
                <a:latin typeface="Times New Roman" pitchFamily="18" charset="0"/>
                <a:cs typeface="Times New Roman" pitchFamily="18" charset="0"/>
              </a:rPr>
              <a:t>Main element to marketing mix</a:t>
            </a:r>
          </a:p>
          <a:p>
            <a:r>
              <a:rPr lang="en-US" dirty="0" smtClean="0">
                <a:latin typeface="Times New Roman" pitchFamily="18" charset="0"/>
                <a:cs typeface="Times New Roman" pitchFamily="18" charset="0"/>
              </a:rPr>
              <a:t>Tool for survival</a:t>
            </a:r>
          </a:p>
          <a:p>
            <a:r>
              <a:rPr lang="en-US" dirty="0" smtClean="0">
                <a:latin typeface="Times New Roman" pitchFamily="18" charset="0"/>
                <a:cs typeface="Times New Roman" pitchFamily="18" charset="0"/>
              </a:rPr>
              <a:t>Means of want satisfaction</a:t>
            </a:r>
          </a:p>
          <a:p>
            <a:r>
              <a:rPr lang="en-US" dirty="0" smtClean="0">
                <a:latin typeface="Times New Roman" pitchFamily="18" charset="0"/>
                <a:cs typeface="Times New Roman" pitchFamily="18" charset="0"/>
              </a:rPr>
              <a:t>Helps in sales promotion</a:t>
            </a:r>
          </a:p>
          <a:p>
            <a:r>
              <a:rPr lang="en-US" dirty="0" smtClean="0">
                <a:latin typeface="Times New Roman" pitchFamily="18" charset="0"/>
                <a:cs typeface="Times New Roman" pitchFamily="18" charset="0"/>
              </a:rPr>
              <a:t>Tools of competition</a:t>
            </a:r>
          </a:p>
          <a:p>
            <a:r>
              <a:rPr lang="en-US" dirty="0" smtClean="0">
                <a:latin typeface="Times New Roman" pitchFamily="18" charset="0"/>
                <a:cs typeface="Times New Roman" pitchFamily="18" charset="0"/>
              </a:rPr>
              <a:t>Making profit</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Mix</a:t>
            </a:r>
            <a:endParaRPr lang="en-US" dirty="0"/>
          </a:p>
        </p:txBody>
      </p:sp>
      <p:sp>
        <p:nvSpPr>
          <p:cNvPr id="3" name="Content Placeholder 2"/>
          <p:cNvSpPr>
            <a:spLocks noGrp="1"/>
          </p:cNvSpPr>
          <p:nvPr>
            <p:ph idx="1"/>
          </p:nvPr>
        </p:nvSpPr>
        <p:spPr>
          <a:xfrm>
            <a:off x="1435608" y="1447800"/>
            <a:ext cx="7498080" cy="1752600"/>
          </a:xfrm>
        </p:spPr>
        <p:txBody>
          <a:bodyPr>
            <a:normAutofit/>
          </a:bodyPr>
          <a:lstStyle/>
          <a:p>
            <a:pPr>
              <a:buNone/>
            </a:pPr>
            <a:r>
              <a:rPr lang="en-US" sz="2400" dirty="0" smtClean="0">
                <a:latin typeface="Times New Roman" pitchFamily="18" charset="0"/>
                <a:cs typeface="Times New Roman" pitchFamily="18" charset="0"/>
              </a:rPr>
              <a:t>A </a:t>
            </a:r>
            <a:r>
              <a:rPr lang="en-US" sz="2400" i="1" dirty="0" smtClean="0">
                <a:latin typeface="Times New Roman" pitchFamily="18" charset="0"/>
                <a:cs typeface="Times New Roman" pitchFamily="18" charset="0"/>
              </a:rPr>
              <a:t>product mix </a:t>
            </a:r>
            <a:r>
              <a:rPr lang="en-US" sz="2400" dirty="0" smtClean="0">
                <a:latin typeface="Times New Roman" pitchFamily="18" charset="0"/>
                <a:cs typeface="Times New Roman" pitchFamily="18" charset="0"/>
              </a:rPr>
              <a:t>(also called </a:t>
            </a:r>
            <a:r>
              <a:rPr lang="en-US" sz="2400" i="1" dirty="0" smtClean="0">
                <a:latin typeface="Times New Roman" pitchFamily="18" charset="0"/>
                <a:cs typeface="Times New Roman" pitchFamily="18" charset="0"/>
              </a:rPr>
              <a:t>product assortment</a:t>
            </a:r>
            <a:r>
              <a:rPr lang="en-US" sz="2400" dirty="0" smtClean="0">
                <a:latin typeface="Times New Roman" pitchFamily="18" charset="0"/>
                <a:cs typeface="Times New Roman" pitchFamily="18" charset="0"/>
              </a:rPr>
              <a:t>) is the set of all products and items that a particular seller offers for sale. A company’s product mix has a certain </a:t>
            </a:r>
            <a:r>
              <a:rPr lang="en-US" sz="2400" i="1" dirty="0" smtClean="0">
                <a:latin typeface="Times New Roman" pitchFamily="18" charset="0"/>
                <a:cs typeface="Times New Roman" pitchFamily="18" charset="0"/>
              </a:rPr>
              <a:t>width, length, depth, and consistency</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914400" y="3185785"/>
          <a:ext cx="8077200" cy="3672215"/>
        </p:xfrm>
        <a:graphic>
          <a:graphicData uri="http://schemas.openxmlformats.org/drawingml/2006/table">
            <a:tbl>
              <a:tblPr firstRow="1" bandRow="1">
                <a:tableStyleId>{5C22544A-7EE6-4342-B048-85BDC9FD1C3A}</a:tableStyleId>
              </a:tblPr>
              <a:tblGrid>
                <a:gridCol w="1143000"/>
                <a:gridCol w="1186542"/>
                <a:gridCol w="964762"/>
                <a:gridCol w="1201496"/>
                <a:gridCol w="1516303"/>
                <a:gridCol w="1226897"/>
                <a:gridCol w="838200"/>
              </a:tblGrid>
              <a:tr h="436295">
                <a:tc gridSpan="7">
                  <a:txBody>
                    <a:bodyPr/>
                    <a:lstStyle/>
                    <a:p>
                      <a:pPr algn="ctr"/>
                      <a:r>
                        <a:rPr lang="en-US" dirty="0" smtClean="0">
                          <a:latin typeface="Times New Roman" pitchFamily="18" charset="0"/>
                          <a:cs typeface="Times New Roman" pitchFamily="18" charset="0"/>
                        </a:rPr>
                        <a:t>Product Mix of HUL(Illustrative Only)</a:t>
                      </a:r>
                      <a:endParaRPr lang="en-US" dirty="0">
                        <a:latin typeface="Times New Roman" pitchFamily="18" charset="0"/>
                        <a:cs typeface="Times New Roman" pitchFamily="18" charset="0"/>
                      </a:endParaRP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949920">
                <a:tc>
                  <a:txBody>
                    <a:bodyPr/>
                    <a:lstStyle/>
                    <a:p>
                      <a:r>
                        <a:rPr lang="en-US" b="1" dirty="0" err="1" smtClean="0">
                          <a:latin typeface="Times New Roman" pitchFamily="18" charset="0"/>
                          <a:cs typeface="Times New Roman" pitchFamily="18" charset="0"/>
                        </a:rPr>
                        <a:t>Colour</a:t>
                      </a: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Cosmetics</a:t>
                      </a:r>
                      <a:endParaRPr lang="en-US" b="1"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Hair Care</a:t>
                      </a:r>
                      <a:endParaRPr lang="en-US" b="1"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Skin Care</a:t>
                      </a:r>
                      <a:endParaRPr lang="en-US" b="1"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Oral care</a:t>
                      </a:r>
                      <a:endParaRPr lang="en-US" b="1"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Deodorants</a:t>
                      </a:r>
                      <a:endParaRPr lang="en-US" b="1"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Soaps and detergents</a:t>
                      </a:r>
                      <a:endParaRPr lang="en-US" b="1"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Toilet Soaps</a:t>
                      </a:r>
                      <a:endParaRPr lang="en-US" b="1" dirty="0">
                        <a:latin typeface="Times New Roman" pitchFamily="18" charset="0"/>
                        <a:cs typeface="Times New Roman" pitchFamily="18" charset="0"/>
                      </a:endParaRPr>
                    </a:p>
                  </a:txBody>
                  <a:tcPr/>
                </a:tc>
              </a:tr>
              <a:tr h="2184985">
                <a:tc>
                  <a:txBody>
                    <a:bodyPr/>
                    <a:lstStyle/>
                    <a:p>
                      <a:r>
                        <a:rPr lang="en-US" dirty="0" err="1" smtClean="0">
                          <a:latin typeface="Times New Roman" pitchFamily="18" charset="0"/>
                          <a:cs typeface="Times New Roman" pitchFamily="18" charset="0"/>
                        </a:rPr>
                        <a:t>Lakme</a:t>
                      </a:r>
                      <a:endParaRPr lang="en-US" dirty="0">
                        <a:latin typeface="Times New Roman" pitchFamily="18" charset="0"/>
                        <a:cs typeface="Times New Roman" pitchFamily="18" charset="0"/>
                      </a:endParaRPr>
                    </a:p>
                  </a:txBody>
                  <a:tcPr/>
                </a:tc>
                <a:tc>
                  <a:txBody>
                    <a:bodyPr/>
                    <a:lstStyle/>
                    <a:p>
                      <a:r>
                        <a:rPr lang="en-US" dirty="0" err="1" smtClean="0">
                          <a:latin typeface="Times New Roman" pitchFamily="18" charset="0"/>
                          <a:cs typeface="Times New Roman" pitchFamily="18" charset="0"/>
                        </a:rPr>
                        <a:t>Sunsilk</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Clinic</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Fair and Lovely, </a:t>
                      </a:r>
                    </a:p>
                    <a:p>
                      <a:r>
                        <a:rPr lang="en-US" dirty="0" smtClean="0">
                          <a:latin typeface="Times New Roman" pitchFamily="18" charset="0"/>
                          <a:cs typeface="Times New Roman" pitchFamily="18" charset="0"/>
                        </a:rPr>
                        <a:t>Ponds</a:t>
                      </a:r>
                      <a:endParaRPr lang="en-US" dirty="0">
                        <a:latin typeface="Times New Roman" pitchFamily="18" charset="0"/>
                        <a:cs typeface="Times New Roman" pitchFamily="18" charset="0"/>
                      </a:endParaRPr>
                    </a:p>
                  </a:txBody>
                  <a:tcPr/>
                </a:tc>
                <a:tc>
                  <a:txBody>
                    <a:bodyPr/>
                    <a:lstStyle/>
                    <a:p>
                      <a:r>
                        <a:rPr lang="en-US" dirty="0" err="1" smtClean="0">
                          <a:latin typeface="Times New Roman" pitchFamily="18" charset="0"/>
                          <a:cs typeface="Times New Roman" pitchFamily="18" charset="0"/>
                        </a:rPr>
                        <a:t>Pepsodent</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Close-up</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Axe,</a:t>
                      </a:r>
                    </a:p>
                    <a:p>
                      <a:r>
                        <a:rPr lang="en-US" dirty="0" smtClean="0">
                          <a:latin typeface="Times New Roman" pitchFamily="18" charset="0"/>
                          <a:cs typeface="Times New Roman" pitchFamily="18" charset="0"/>
                        </a:rPr>
                        <a:t>Denim,</a:t>
                      </a:r>
                    </a:p>
                    <a:p>
                      <a:r>
                        <a:rPr lang="en-US" dirty="0" err="1" smtClean="0">
                          <a:latin typeface="Times New Roman" pitchFamily="18" charset="0"/>
                          <a:cs typeface="Times New Roman" pitchFamily="18" charset="0"/>
                        </a:rPr>
                        <a:t>Rexona</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Surf,</a:t>
                      </a:r>
                    </a:p>
                    <a:p>
                      <a:r>
                        <a:rPr lang="en-US" dirty="0" err="1" smtClean="0">
                          <a:latin typeface="Times New Roman" pitchFamily="18" charset="0"/>
                          <a:cs typeface="Times New Roman" pitchFamily="18" charset="0"/>
                        </a:rPr>
                        <a:t>Rin</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Wheel,</a:t>
                      </a:r>
                    </a:p>
                    <a:p>
                      <a:r>
                        <a:rPr lang="en-US" dirty="0" smtClean="0">
                          <a:latin typeface="Times New Roman" pitchFamily="18" charset="0"/>
                          <a:cs typeface="Times New Roman" pitchFamily="18" charset="0"/>
                        </a:rPr>
                        <a:t>Sunlight,</a:t>
                      </a:r>
                    </a:p>
                    <a:p>
                      <a:r>
                        <a:rPr lang="en-US" dirty="0" smtClean="0">
                          <a:latin typeface="Times New Roman" pitchFamily="18" charset="0"/>
                          <a:cs typeface="Times New Roman" pitchFamily="18" charset="0"/>
                        </a:rPr>
                        <a:t>Vim</a:t>
                      </a:r>
                      <a:endParaRPr lang="en-US" dirty="0">
                        <a:latin typeface="Times New Roman" pitchFamily="18" charset="0"/>
                        <a:cs typeface="Times New Roman" pitchFamily="18" charset="0"/>
                      </a:endParaRPr>
                    </a:p>
                  </a:txBody>
                  <a:tcPr/>
                </a:tc>
                <a:tc>
                  <a:txBody>
                    <a:bodyPr/>
                    <a:lstStyle/>
                    <a:p>
                      <a:r>
                        <a:rPr lang="en-US" dirty="0" err="1" smtClean="0">
                          <a:latin typeface="Times New Roman" pitchFamily="18" charset="0"/>
                          <a:cs typeface="Times New Roman" pitchFamily="18" charset="0"/>
                        </a:rPr>
                        <a:t>Liril</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Lifebuoy,</a:t>
                      </a:r>
                    </a:p>
                    <a:p>
                      <a:r>
                        <a:rPr lang="en-US" dirty="0" err="1" smtClean="0">
                          <a:latin typeface="Times New Roman" pitchFamily="18" charset="0"/>
                          <a:cs typeface="Times New Roman" pitchFamily="18" charset="0"/>
                        </a:rPr>
                        <a:t>Lux</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Pears,</a:t>
                      </a:r>
                    </a:p>
                    <a:p>
                      <a:r>
                        <a:rPr lang="en-US" dirty="0" err="1" smtClean="0">
                          <a:latin typeface="Times New Roman" pitchFamily="18" charset="0"/>
                          <a:cs typeface="Times New Roman" pitchFamily="18" charset="0"/>
                        </a:rPr>
                        <a:t>Hamam</a:t>
                      </a:r>
                      <a:r>
                        <a:rPr lang="en-US" dirty="0" smtClean="0">
                          <a:latin typeface="Times New Roman" pitchFamily="18" charset="0"/>
                          <a:cs typeface="Times New Roman" pitchFamily="18" charset="0"/>
                        </a:rPr>
                        <a:t>,</a:t>
                      </a:r>
                    </a:p>
                    <a:p>
                      <a:r>
                        <a:rPr lang="en-US" dirty="0" err="1" smtClean="0">
                          <a:latin typeface="Times New Roman" pitchFamily="18" charset="0"/>
                          <a:cs typeface="Times New Roman" pitchFamily="18" charset="0"/>
                        </a:rPr>
                        <a:t>Savlon</a:t>
                      </a:r>
                      <a:endParaRPr lang="en-US"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BRANDING</a:t>
            </a:r>
            <a:endParaRPr lang="en-US" dirty="0"/>
          </a:p>
        </p:txBody>
      </p:sp>
      <p:sp>
        <p:nvSpPr>
          <p:cNvPr id="5" name="Content Placeholder 4"/>
          <p:cNvSpPr>
            <a:spLocks noGrp="1"/>
          </p:cNvSpPr>
          <p:nvPr>
            <p:ph sz="half" idx="1"/>
          </p:nvPr>
        </p:nvSpPr>
        <p:spPr/>
        <p:txBody>
          <a:bodyPr>
            <a:normAutofit fontScale="32500" lnSpcReduction="20000"/>
          </a:bodyPr>
          <a:lstStyle/>
          <a:p>
            <a:pPr algn="just">
              <a:buNone/>
            </a:pPr>
            <a:r>
              <a:rPr lang="en-US" sz="5200" dirty="0" smtClean="0">
                <a:latin typeface="Times New Roman" pitchFamily="18" charset="0"/>
                <a:cs typeface="Times New Roman" pitchFamily="18" charset="0"/>
              </a:rPr>
              <a:t>As per the </a:t>
            </a:r>
            <a:r>
              <a:rPr lang="en-US" sz="5200" b="1" dirty="0" smtClean="0">
                <a:latin typeface="Times New Roman" pitchFamily="18" charset="0"/>
                <a:cs typeface="Times New Roman" pitchFamily="18" charset="0"/>
              </a:rPr>
              <a:t>American Marketing Association </a:t>
            </a:r>
            <a:r>
              <a:rPr lang="en-US" sz="5200" dirty="0" smtClean="0">
                <a:latin typeface="Times New Roman" pitchFamily="18" charset="0"/>
                <a:cs typeface="Times New Roman" pitchFamily="18" charset="0"/>
              </a:rPr>
              <a:t>definition, a </a:t>
            </a:r>
            <a:r>
              <a:rPr lang="en-US" sz="5200" i="1" dirty="0" smtClean="0">
                <a:latin typeface="Times New Roman" pitchFamily="18" charset="0"/>
                <a:cs typeface="Times New Roman" pitchFamily="18" charset="0"/>
              </a:rPr>
              <a:t>brand</a:t>
            </a:r>
            <a:r>
              <a:rPr lang="en-US" sz="5200" dirty="0" smtClean="0">
                <a:latin typeface="Times New Roman" pitchFamily="18" charset="0"/>
                <a:cs typeface="Times New Roman" pitchFamily="18" charset="0"/>
              </a:rPr>
              <a:t> is a </a:t>
            </a:r>
            <a:r>
              <a:rPr lang="en-US" sz="5200" i="1" dirty="0" smtClean="0">
                <a:latin typeface="Times New Roman" pitchFamily="18" charset="0"/>
                <a:cs typeface="Times New Roman" pitchFamily="18" charset="0"/>
              </a:rPr>
              <a:t>name, term, sign, symbol, or design, or a combination of all of these elements</a:t>
            </a:r>
            <a:r>
              <a:rPr lang="en-US" sz="5200" dirty="0" smtClean="0">
                <a:latin typeface="Times New Roman" pitchFamily="18" charset="0"/>
                <a:cs typeface="Times New Roman" pitchFamily="18" charset="0"/>
              </a:rPr>
              <a:t> that companies use to </a:t>
            </a:r>
            <a:r>
              <a:rPr lang="en-US" sz="5200" i="1" dirty="0" smtClean="0">
                <a:latin typeface="Times New Roman" pitchFamily="18" charset="0"/>
                <a:cs typeface="Times New Roman" pitchFamily="18" charset="0"/>
              </a:rPr>
              <a:t>convey the identity of its goods or services to customers and </a:t>
            </a:r>
            <a:r>
              <a:rPr lang="en-US" sz="5200" i="1" dirty="0" err="1" smtClean="0">
                <a:latin typeface="Times New Roman" pitchFamily="18" charset="0"/>
                <a:cs typeface="Times New Roman" pitchFamily="18" charset="0"/>
              </a:rPr>
              <a:t>diferentiate</a:t>
            </a:r>
            <a:r>
              <a:rPr lang="en-US" sz="5200" i="1" dirty="0" smtClean="0">
                <a:latin typeface="Times New Roman" pitchFamily="18" charset="0"/>
                <a:cs typeface="Times New Roman" pitchFamily="18" charset="0"/>
              </a:rPr>
              <a:t> them from the products or services of the competitors.</a:t>
            </a:r>
          </a:p>
          <a:p>
            <a:pPr algn="just">
              <a:buNone/>
            </a:pPr>
            <a:r>
              <a:rPr lang="en-US" sz="5200" dirty="0" smtClean="0">
                <a:latin typeface="Times New Roman" pitchFamily="18" charset="0"/>
                <a:cs typeface="Times New Roman" pitchFamily="18" charset="0"/>
              </a:rPr>
              <a:t>Scope of branding includes physical goods (</a:t>
            </a:r>
            <a:r>
              <a:rPr lang="en-US" sz="5200" i="1" dirty="0" err="1" smtClean="0">
                <a:latin typeface="Times New Roman" pitchFamily="18" charset="0"/>
                <a:cs typeface="Times New Roman" pitchFamily="18" charset="0"/>
              </a:rPr>
              <a:t>Maruti</a:t>
            </a:r>
            <a:r>
              <a:rPr lang="en-US" sz="5200" i="1" dirty="0" smtClean="0">
                <a:latin typeface="Times New Roman" pitchFamily="18" charset="0"/>
                <a:cs typeface="Times New Roman" pitchFamily="18" charset="0"/>
              </a:rPr>
              <a:t> Car, </a:t>
            </a:r>
            <a:r>
              <a:rPr lang="en-US" sz="5200" i="1" dirty="0" err="1" smtClean="0">
                <a:latin typeface="Times New Roman" pitchFamily="18" charset="0"/>
                <a:cs typeface="Times New Roman" pitchFamily="18" charset="0"/>
              </a:rPr>
              <a:t>Kissan</a:t>
            </a:r>
            <a:r>
              <a:rPr lang="en-US" sz="5200" i="1" dirty="0" smtClean="0">
                <a:latin typeface="Times New Roman" pitchFamily="18" charset="0"/>
                <a:cs typeface="Times New Roman" pitchFamily="18" charset="0"/>
              </a:rPr>
              <a:t> Jam, </a:t>
            </a:r>
            <a:r>
              <a:rPr lang="en-US" sz="5200" i="1" dirty="0" err="1" smtClean="0">
                <a:latin typeface="Times New Roman" pitchFamily="18" charset="0"/>
                <a:cs typeface="Times New Roman" pitchFamily="18" charset="0"/>
              </a:rPr>
              <a:t>Cinthol</a:t>
            </a:r>
            <a:r>
              <a:rPr lang="en-US" sz="5200" i="1" dirty="0" smtClean="0">
                <a:latin typeface="Times New Roman" pitchFamily="18" charset="0"/>
                <a:cs typeface="Times New Roman" pitchFamily="18" charset="0"/>
              </a:rPr>
              <a:t> Soap</a:t>
            </a:r>
            <a:r>
              <a:rPr lang="en-US" sz="5200" dirty="0" smtClean="0">
                <a:latin typeface="Times New Roman" pitchFamily="18" charset="0"/>
                <a:cs typeface="Times New Roman" pitchFamily="18" charset="0"/>
              </a:rPr>
              <a:t>), services (</a:t>
            </a:r>
            <a:r>
              <a:rPr lang="en-US" sz="5200" i="1" dirty="0" smtClean="0">
                <a:latin typeface="Times New Roman" pitchFamily="18" charset="0"/>
                <a:cs typeface="Times New Roman" pitchFamily="18" charset="0"/>
              </a:rPr>
              <a:t>Axis Bank, Jet Airways</a:t>
            </a:r>
            <a:r>
              <a:rPr lang="en-US" sz="5200" dirty="0" smtClean="0">
                <a:latin typeface="Times New Roman" pitchFamily="18" charset="0"/>
                <a:cs typeface="Times New Roman" pitchFamily="18" charset="0"/>
              </a:rPr>
              <a:t>), stores (</a:t>
            </a:r>
            <a:r>
              <a:rPr lang="en-US" sz="5200" i="1" dirty="0" smtClean="0">
                <a:latin typeface="Times New Roman" pitchFamily="18" charset="0"/>
                <a:cs typeface="Times New Roman" pitchFamily="18" charset="0"/>
              </a:rPr>
              <a:t>Big </a:t>
            </a:r>
            <a:r>
              <a:rPr lang="en-US" sz="5200" i="1" dirty="0" err="1" smtClean="0">
                <a:latin typeface="Times New Roman" pitchFamily="18" charset="0"/>
                <a:cs typeface="Times New Roman" pitchFamily="18" charset="0"/>
              </a:rPr>
              <a:t>Bazar</a:t>
            </a:r>
            <a:r>
              <a:rPr lang="en-US" sz="5200" i="1" dirty="0" smtClean="0">
                <a:latin typeface="Times New Roman" pitchFamily="18" charset="0"/>
                <a:cs typeface="Times New Roman" pitchFamily="18" charset="0"/>
              </a:rPr>
              <a:t>, </a:t>
            </a:r>
            <a:r>
              <a:rPr lang="en-US" sz="5200" i="1" dirty="0" err="1" smtClean="0">
                <a:latin typeface="Times New Roman" pitchFamily="18" charset="0"/>
                <a:cs typeface="Times New Roman" pitchFamily="18" charset="0"/>
              </a:rPr>
              <a:t>Spencers</a:t>
            </a:r>
            <a:r>
              <a:rPr lang="en-US" sz="5200" i="1" dirty="0" smtClean="0">
                <a:latin typeface="Times New Roman" pitchFamily="18" charset="0"/>
                <a:cs typeface="Times New Roman" pitchFamily="18" charset="0"/>
              </a:rPr>
              <a:t>, Shopper Stops</a:t>
            </a:r>
            <a:r>
              <a:rPr lang="en-US" sz="5200" dirty="0" smtClean="0">
                <a:latin typeface="Times New Roman" pitchFamily="18" charset="0"/>
                <a:cs typeface="Times New Roman" pitchFamily="18" charset="0"/>
              </a:rPr>
              <a:t>), people (</a:t>
            </a:r>
            <a:r>
              <a:rPr lang="en-US" sz="5200" i="1" dirty="0" smtClean="0">
                <a:latin typeface="Times New Roman" pitchFamily="18" charset="0"/>
                <a:cs typeface="Times New Roman" pitchFamily="18" charset="0"/>
              </a:rPr>
              <a:t>Amir Khan, </a:t>
            </a:r>
            <a:r>
              <a:rPr lang="en-US" sz="5200" i="1" dirty="0" err="1" smtClean="0">
                <a:latin typeface="Times New Roman" pitchFamily="18" charset="0"/>
                <a:cs typeface="Times New Roman" pitchFamily="18" charset="0"/>
              </a:rPr>
              <a:t>Kareena</a:t>
            </a:r>
            <a:r>
              <a:rPr lang="en-US" sz="5200" i="1" dirty="0" smtClean="0">
                <a:latin typeface="Times New Roman" pitchFamily="18" charset="0"/>
                <a:cs typeface="Times New Roman" pitchFamily="18" charset="0"/>
              </a:rPr>
              <a:t> </a:t>
            </a:r>
            <a:r>
              <a:rPr lang="en-US" sz="5200" i="1" dirty="0" err="1" smtClean="0">
                <a:latin typeface="Times New Roman" pitchFamily="18" charset="0"/>
                <a:cs typeface="Times New Roman" pitchFamily="18" charset="0"/>
              </a:rPr>
              <a:t>Kapoor</a:t>
            </a:r>
            <a:r>
              <a:rPr lang="en-US" sz="5200" i="1" dirty="0" smtClean="0">
                <a:latin typeface="Times New Roman" pitchFamily="18" charset="0"/>
                <a:cs typeface="Times New Roman" pitchFamily="18" charset="0"/>
              </a:rPr>
              <a:t>, </a:t>
            </a:r>
            <a:r>
              <a:rPr lang="en-US" sz="5200" i="1" dirty="0" err="1" smtClean="0">
                <a:latin typeface="Times New Roman" pitchFamily="18" charset="0"/>
                <a:cs typeface="Times New Roman" pitchFamily="18" charset="0"/>
              </a:rPr>
              <a:t>Sachin</a:t>
            </a:r>
            <a:r>
              <a:rPr lang="en-US" sz="5200" i="1" dirty="0" smtClean="0">
                <a:latin typeface="Times New Roman" pitchFamily="18" charset="0"/>
                <a:cs typeface="Times New Roman" pitchFamily="18" charset="0"/>
              </a:rPr>
              <a:t> </a:t>
            </a:r>
            <a:r>
              <a:rPr lang="en-US" sz="5200" i="1" dirty="0" err="1" smtClean="0">
                <a:latin typeface="Times New Roman" pitchFamily="18" charset="0"/>
                <a:cs typeface="Times New Roman" pitchFamily="18" charset="0"/>
              </a:rPr>
              <a:t>Tendulkar</a:t>
            </a:r>
            <a:r>
              <a:rPr lang="en-US" sz="5200" dirty="0" smtClean="0">
                <a:latin typeface="Times New Roman" pitchFamily="18" charset="0"/>
                <a:cs typeface="Times New Roman" pitchFamily="18" charset="0"/>
              </a:rPr>
              <a:t>), places (</a:t>
            </a:r>
            <a:r>
              <a:rPr lang="en-US" sz="5200" i="1" dirty="0" smtClean="0">
                <a:latin typeface="Times New Roman" pitchFamily="18" charset="0"/>
                <a:cs typeface="Times New Roman" pitchFamily="18" charset="0"/>
              </a:rPr>
              <a:t>Incredible India</a:t>
            </a:r>
            <a:r>
              <a:rPr lang="en-US" sz="5200" dirty="0" smtClean="0">
                <a:latin typeface="Times New Roman" pitchFamily="18" charset="0"/>
                <a:cs typeface="Times New Roman" pitchFamily="18" charset="0"/>
              </a:rPr>
              <a:t>), </a:t>
            </a:r>
            <a:r>
              <a:rPr lang="en-US" sz="5200" dirty="0" err="1" smtClean="0">
                <a:latin typeface="Times New Roman" pitchFamily="18" charset="0"/>
                <a:cs typeface="Times New Roman" pitchFamily="18" charset="0"/>
              </a:rPr>
              <a:t>organisations</a:t>
            </a:r>
            <a:r>
              <a:rPr lang="en-US" sz="5200" dirty="0" smtClean="0">
                <a:latin typeface="Times New Roman" pitchFamily="18" charset="0"/>
                <a:cs typeface="Times New Roman" pitchFamily="18" charset="0"/>
              </a:rPr>
              <a:t> ( </a:t>
            </a:r>
            <a:r>
              <a:rPr lang="en-US" sz="5200" i="1" dirty="0" smtClean="0">
                <a:latin typeface="Times New Roman" pitchFamily="18" charset="0"/>
                <a:cs typeface="Times New Roman" pitchFamily="18" charset="0"/>
              </a:rPr>
              <a:t>UNICEF, </a:t>
            </a:r>
            <a:r>
              <a:rPr lang="en-US" sz="5200" i="1" dirty="0" err="1" smtClean="0">
                <a:latin typeface="Times New Roman" pitchFamily="18" charset="0"/>
                <a:cs typeface="Times New Roman" pitchFamily="18" charset="0"/>
              </a:rPr>
              <a:t>Ramkrishna</a:t>
            </a:r>
            <a:r>
              <a:rPr lang="en-US" sz="5200" i="1" dirty="0" smtClean="0">
                <a:latin typeface="Times New Roman" pitchFamily="18" charset="0"/>
                <a:cs typeface="Times New Roman" pitchFamily="18" charset="0"/>
              </a:rPr>
              <a:t> Mission</a:t>
            </a:r>
            <a:r>
              <a:rPr lang="en-US" sz="5200" dirty="0" smtClean="0">
                <a:latin typeface="Times New Roman" pitchFamily="18" charset="0"/>
                <a:cs typeface="Times New Roman" pitchFamily="18" charset="0"/>
              </a:rPr>
              <a:t>) or ideas (</a:t>
            </a:r>
            <a:r>
              <a:rPr lang="en-US" sz="5200" i="1" dirty="0" smtClean="0">
                <a:latin typeface="Times New Roman" pitchFamily="18" charset="0"/>
                <a:cs typeface="Times New Roman" pitchFamily="18" charset="0"/>
              </a:rPr>
              <a:t>Blood Donation, Fight Against Aids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pic>
        <p:nvPicPr>
          <p:cNvPr id="7" name="Content Placeholder 6" descr="BRANING.jpg"/>
          <p:cNvPicPr>
            <a:picLocks noGrp="1" noChangeAspect="1"/>
          </p:cNvPicPr>
          <p:nvPr>
            <p:ph sz="half" idx="2"/>
          </p:nvPr>
        </p:nvPicPr>
        <p:blipFill>
          <a:blip r:embed="rId2" cstate="print"/>
          <a:stretch>
            <a:fillRect/>
          </a:stretch>
        </p:blipFill>
        <p:spPr>
          <a:xfrm>
            <a:off x="5486400" y="1447800"/>
            <a:ext cx="3429000" cy="4800599"/>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Brand Experience, Brand Recognition and Brand </a:t>
            </a:r>
            <a:r>
              <a:rPr lang="en-US" dirty="0" err="1" smtClean="0"/>
              <a:t>Awarness</a:t>
            </a:r>
            <a:endParaRPr lang="en-US" dirty="0"/>
          </a:p>
        </p:txBody>
      </p:sp>
      <p:sp>
        <p:nvSpPr>
          <p:cNvPr id="5" name="Content Placeholder 4"/>
          <p:cNvSpPr>
            <a:spLocks noGrp="1"/>
          </p:cNvSpPr>
          <p:nvPr>
            <p:ph idx="1"/>
          </p:nvPr>
        </p:nvSpPr>
        <p:spPr>
          <a:xfrm>
            <a:off x="990600" y="1447800"/>
            <a:ext cx="7943088" cy="4800600"/>
          </a:xfrm>
        </p:spPr>
        <p:txBody>
          <a:bodyPr>
            <a:normAutofit fontScale="85000" lnSpcReduction="20000"/>
          </a:bodyPr>
          <a:lstStyle/>
          <a:p>
            <a:pPr algn="just">
              <a:buNone/>
            </a:pPr>
            <a:r>
              <a:rPr lang="en-US" dirty="0" smtClean="0">
                <a:latin typeface="Times New Roman" pitchFamily="18" charset="0"/>
                <a:cs typeface="Times New Roman" pitchFamily="18" charset="0"/>
              </a:rPr>
              <a:t>The experiential aspect consists of the sum of all points of contact with the brand is known as the </a:t>
            </a:r>
            <a:r>
              <a:rPr lang="en-US" i="1" dirty="0" smtClean="0">
                <a:latin typeface="Times New Roman" pitchFamily="18" charset="0"/>
                <a:cs typeface="Times New Roman" pitchFamily="18" charset="0"/>
              </a:rPr>
              <a:t>brand experience</a:t>
            </a:r>
            <a:r>
              <a:rPr lang="en-US" dirty="0" smtClean="0">
                <a:latin typeface="Times New Roman" pitchFamily="18" charset="0"/>
                <a:cs typeface="Times New Roman" pitchFamily="18" charset="0"/>
              </a:rPr>
              <a:t>.  A successful brand is one which creates and sustains a strong, positive, and lasting impression  in the mind of a buyer. </a:t>
            </a:r>
          </a:p>
          <a:p>
            <a:pPr algn="just">
              <a:buNone/>
            </a:pPr>
            <a:r>
              <a:rPr lang="en-US" dirty="0" smtClean="0">
                <a:latin typeface="Times New Roman" pitchFamily="18" charset="0"/>
                <a:cs typeface="Times New Roman" pitchFamily="18" charset="0"/>
              </a:rPr>
              <a:t>An organization’s approach to branding depends on its overall product mix and individual line strategy. A brand which is widely known in the marketplace acquires </a:t>
            </a:r>
            <a:r>
              <a:rPr lang="en-US" i="1" dirty="0" smtClean="0">
                <a:latin typeface="Times New Roman" pitchFamily="18" charset="0"/>
                <a:cs typeface="Times New Roman" pitchFamily="18" charset="0"/>
              </a:rPr>
              <a:t>brand recognition</a:t>
            </a:r>
            <a:r>
              <a:rPr lang="en-US" dirty="0" smtClean="0">
                <a:latin typeface="Times New Roman" pitchFamily="18" charset="0"/>
                <a:cs typeface="Times New Roman" pitchFamily="18" charset="0"/>
              </a:rPr>
              <a:t>. </a:t>
            </a:r>
          </a:p>
          <a:p>
            <a:pPr algn="just">
              <a:buNone/>
            </a:pPr>
            <a:r>
              <a:rPr lang="en-US" i="1" dirty="0" smtClean="0">
                <a:latin typeface="Times New Roman" pitchFamily="18" charset="0"/>
                <a:cs typeface="Times New Roman" pitchFamily="18" charset="0"/>
              </a:rPr>
              <a:t>Brand Awareness </a:t>
            </a:r>
            <a:r>
              <a:rPr lang="en-US" dirty="0" smtClean="0">
                <a:latin typeface="Times New Roman" pitchFamily="18" charset="0"/>
                <a:cs typeface="Times New Roman" pitchFamily="18" charset="0"/>
              </a:rPr>
              <a:t>refers to customer’s ability to recall and recognize the brand under different conditions and link to the brand name, logo, and so on to certain associations in memory.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332</TotalTime>
  <Words>1701</Words>
  <Application>Microsoft Office PowerPoint</Application>
  <PresentationFormat>On-screen Show (4:3)</PresentationFormat>
  <Paragraphs>126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Solstice</vt:lpstr>
      <vt:lpstr>MARKETING MANAGEMENT</vt:lpstr>
      <vt:lpstr>PRODUCT</vt:lpstr>
      <vt:lpstr>DEFINITIONS</vt:lpstr>
      <vt:lpstr>Five Product Levels</vt:lpstr>
      <vt:lpstr>Classification of Products</vt:lpstr>
      <vt:lpstr>IMPORTANCE OF PRODUCT</vt:lpstr>
      <vt:lpstr>Product Mix</vt:lpstr>
      <vt:lpstr>BRANDING</vt:lpstr>
      <vt:lpstr>Brand Experience, Brand Recognition and Brand Awarness</vt:lpstr>
      <vt:lpstr>Brand Equity and Trade Mark</vt:lpstr>
      <vt:lpstr>Types of Brands</vt:lpstr>
      <vt:lpstr>How a brand to be selected?</vt:lpstr>
      <vt:lpstr>Sponsorship Options for Branding</vt:lpstr>
      <vt:lpstr>Labelling</vt:lpstr>
      <vt:lpstr>Types of Labelling</vt:lpstr>
      <vt:lpstr>Packaging</vt:lpstr>
      <vt:lpstr>Characteristics of a Good Packaging</vt:lpstr>
      <vt:lpstr>Product Life Cycle</vt:lpstr>
      <vt:lpstr>New Product Development Process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MANAGEMENT</dc:title>
  <dc:creator>LENOVO</dc:creator>
  <cp:lastModifiedBy>HP</cp:lastModifiedBy>
  <cp:revision>34</cp:revision>
  <dcterms:created xsi:type="dcterms:W3CDTF">2020-03-28T13:41:26Z</dcterms:created>
  <dcterms:modified xsi:type="dcterms:W3CDTF">2020-04-09T15:36:17Z</dcterms:modified>
</cp:coreProperties>
</file>