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9"/>
  </p:notesMasterIdLst>
  <p:sldIdLst>
    <p:sldId id="311" r:id="rId2"/>
    <p:sldId id="342" r:id="rId3"/>
    <p:sldId id="343" r:id="rId4"/>
    <p:sldId id="345" r:id="rId5"/>
    <p:sldId id="346" r:id="rId6"/>
    <p:sldId id="347" r:id="rId7"/>
    <p:sldId id="348" r:id="rId8"/>
    <p:sldId id="349" r:id="rId9"/>
    <p:sldId id="350" r:id="rId10"/>
    <p:sldId id="352" r:id="rId11"/>
    <p:sldId id="353" r:id="rId12"/>
    <p:sldId id="354" r:id="rId13"/>
    <p:sldId id="355" r:id="rId14"/>
    <p:sldId id="356" r:id="rId15"/>
    <p:sldId id="357" r:id="rId16"/>
    <p:sldId id="358" r:id="rId17"/>
    <p:sldId id="359" r:id="rId18"/>
    <p:sldId id="339" r:id="rId19"/>
    <p:sldId id="340" r:id="rId20"/>
    <p:sldId id="341" r:id="rId21"/>
    <p:sldId id="336" r:id="rId22"/>
    <p:sldId id="337" r:id="rId23"/>
    <p:sldId id="338" r:id="rId24"/>
    <p:sldId id="332" r:id="rId25"/>
    <p:sldId id="333" r:id="rId26"/>
    <p:sldId id="351" r:id="rId27"/>
    <p:sldId id="331"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441" autoAdjust="0"/>
    <p:restoredTop sz="94709" autoAdjust="0"/>
  </p:normalViewPr>
  <p:slideViewPr>
    <p:cSldViewPr>
      <p:cViewPr varScale="1">
        <p:scale>
          <a:sx n="69" d="100"/>
          <a:sy n="69" d="100"/>
        </p:scale>
        <p:origin x="-1410"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iagrams/_rels/data1.xml.rels><?xml version="1.0" encoding="UTF-8" standalone="yes"?>
<Relationships xmlns="http://schemas.openxmlformats.org/package/2006/relationships"><Relationship Id="rId1" Type="http://schemas.openxmlformats.org/officeDocument/2006/relationships/image" Target="../media/image2.jpeg"/></Relationships>
</file>

<file path=ppt/diagrams/_rels/data2.xml.rels><?xml version="1.0" encoding="UTF-8" standalone="yes"?>
<Relationships xmlns="http://schemas.openxmlformats.org/package/2006/relationships"><Relationship Id="rId1" Type="http://schemas.openxmlformats.org/officeDocument/2006/relationships/image" Target="../media/image2.jpeg"/></Relationships>
</file>

<file path=ppt/diagrams/_rels/data3.xml.rels><?xml version="1.0" encoding="UTF-8" standalone="yes"?>
<Relationships xmlns="http://schemas.openxmlformats.org/package/2006/relationships"><Relationship Id="rId1" Type="http://schemas.openxmlformats.org/officeDocument/2006/relationships/image" Target="../media/image2.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F09D1FA-8885-49C0-8F2A-112B3932CB66}"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BB3744AF-CF90-462B-906E-8119C9F190B8}">
      <dgm:prSet phldrT="[Text]" custT="1"/>
      <dgm:spPr/>
      <dgm:t>
        <a:bodyPr/>
        <a:lstStyle/>
        <a:p>
          <a:r>
            <a:rPr lang="en-US" sz="1600" b="0" u="none" dirty="0" smtClean="0"/>
            <a:t>Importance of CBS</a:t>
          </a:r>
          <a:endParaRPr lang="en-US" sz="1600" b="0" u="none" dirty="0"/>
        </a:p>
      </dgm:t>
    </dgm:pt>
    <dgm:pt modelId="{DCF05CCF-2912-422A-B1F3-9D7CBE7C06AB}" type="parTrans" cxnId="{9E615103-20CE-4A65-A805-12BC3BE44DCA}">
      <dgm:prSet/>
      <dgm:spPr/>
      <dgm:t>
        <a:bodyPr/>
        <a:lstStyle/>
        <a:p>
          <a:endParaRPr lang="en-US" sz="1200"/>
        </a:p>
      </dgm:t>
    </dgm:pt>
    <dgm:pt modelId="{072A2760-9463-42D8-A988-3BFEBCED9E69}" type="sibTrans" cxnId="{9E615103-20CE-4A65-A805-12BC3BE44DCA}">
      <dgm:prSet/>
      <dgm:spPr/>
      <dgm:t>
        <a:bodyPr/>
        <a:lstStyle/>
        <a:p>
          <a:endParaRPr lang="en-US" sz="1200"/>
        </a:p>
      </dgm:t>
    </dgm:pt>
    <dgm:pt modelId="{DCE49B82-02CC-43D8-A638-A1613D062968}">
      <dgm:prSet phldrT="[Text]" custT="1"/>
      <dgm:spPr/>
      <dgm:t>
        <a:bodyPr/>
        <a:lstStyle/>
        <a:p>
          <a:r>
            <a:rPr lang="en-US" sz="1600" dirty="0" smtClean="0"/>
            <a:t>From the Banker’s Point of View</a:t>
          </a:r>
          <a:endParaRPr lang="en-US" sz="1600" dirty="0"/>
        </a:p>
      </dgm:t>
    </dgm:pt>
    <dgm:pt modelId="{1DF069E7-AF3F-46AE-9908-118446FADB44}" type="parTrans" cxnId="{60C81AD4-826F-433E-B4A8-B31F0880EEA8}">
      <dgm:prSet/>
      <dgm:spPr/>
      <dgm:t>
        <a:bodyPr/>
        <a:lstStyle/>
        <a:p>
          <a:endParaRPr lang="en-US" sz="1200"/>
        </a:p>
      </dgm:t>
    </dgm:pt>
    <dgm:pt modelId="{9678E65D-4074-4AC9-9583-8E50828A73FF}" type="sibTrans" cxnId="{60C81AD4-826F-433E-B4A8-B31F0880EEA8}">
      <dgm:prSet/>
      <dgm:spPr/>
      <dgm:t>
        <a:bodyPr/>
        <a:lstStyle/>
        <a:p>
          <a:endParaRPr lang="en-US" sz="1200"/>
        </a:p>
      </dgm:t>
    </dgm:pt>
    <dgm:pt modelId="{EA299A3D-294E-4497-9FCA-AB91D635BB78}">
      <dgm:prSet phldrT="[Text]" custT="1"/>
      <dgm:spPr/>
      <dgm:t>
        <a:bodyPr/>
        <a:lstStyle/>
        <a:p>
          <a:r>
            <a:rPr lang="en-US" sz="1600" dirty="0" smtClean="0"/>
            <a:t>From the Customer’s Point of View</a:t>
          </a:r>
          <a:endParaRPr lang="en-US" sz="1600" dirty="0"/>
        </a:p>
      </dgm:t>
    </dgm:pt>
    <dgm:pt modelId="{79BB7AB0-2422-4122-A2FB-43195914689F}" type="parTrans" cxnId="{055E2864-BA7E-4DF0-A400-83CF7428AD3A}">
      <dgm:prSet/>
      <dgm:spPr/>
      <dgm:t>
        <a:bodyPr/>
        <a:lstStyle/>
        <a:p>
          <a:endParaRPr lang="en-US" sz="1200"/>
        </a:p>
      </dgm:t>
    </dgm:pt>
    <dgm:pt modelId="{8088874E-1C78-445E-80CA-3909781B47F0}" type="sibTrans" cxnId="{055E2864-BA7E-4DF0-A400-83CF7428AD3A}">
      <dgm:prSet/>
      <dgm:spPr/>
      <dgm:t>
        <a:bodyPr/>
        <a:lstStyle/>
        <a:p>
          <a:endParaRPr lang="en-US" sz="1200"/>
        </a:p>
      </dgm:t>
    </dgm:pt>
    <dgm:pt modelId="{C7337B8B-325F-4747-85DE-4AEDA57AFF7F}" type="pres">
      <dgm:prSet presAssocID="{2F09D1FA-8885-49C0-8F2A-112B3932CB66}" presName="hierChild1" presStyleCnt="0">
        <dgm:presLayoutVars>
          <dgm:chPref val="1"/>
          <dgm:dir/>
          <dgm:animOne val="branch"/>
          <dgm:animLvl val="lvl"/>
          <dgm:resizeHandles/>
        </dgm:presLayoutVars>
      </dgm:prSet>
      <dgm:spPr/>
      <dgm:t>
        <a:bodyPr/>
        <a:lstStyle/>
        <a:p>
          <a:endParaRPr lang="en-US"/>
        </a:p>
      </dgm:t>
    </dgm:pt>
    <dgm:pt modelId="{54ABC6FC-4911-4337-93E7-ADCE5E02119A}" type="pres">
      <dgm:prSet presAssocID="{BB3744AF-CF90-462B-906E-8119C9F190B8}" presName="hierRoot1" presStyleCnt="0"/>
      <dgm:spPr/>
    </dgm:pt>
    <dgm:pt modelId="{21BDE653-6394-49D0-A945-063244A0A08C}" type="pres">
      <dgm:prSet presAssocID="{BB3744AF-CF90-462B-906E-8119C9F190B8}" presName="composite" presStyleCnt="0"/>
      <dgm:spPr/>
    </dgm:pt>
    <dgm:pt modelId="{BD99410C-ED1C-4CF8-B6A9-F46B237B92AB}" type="pres">
      <dgm:prSet presAssocID="{BB3744AF-CF90-462B-906E-8119C9F190B8}" presName="background" presStyleLbl="node0" presStyleIdx="0" presStyleCnt="1"/>
      <dgm:spPr/>
    </dgm:pt>
    <dgm:pt modelId="{DF7D2750-B927-4481-92EF-A43F4B95A15E}" type="pres">
      <dgm:prSet presAssocID="{BB3744AF-CF90-462B-906E-8119C9F190B8}" presName="text" presStyleLbl="fgAcc0" presStyleIdx="0" presStyleCnt="1">
        <dgm:presLayoutVars>
          <dgm:chPref val="3"/>
        </dgm:presLayoutVars>
      </dgm:prSet>
      <dgm:spPr/>
      <dgm:t>
        <a:bodyPr/>
        <a:lstStyle/>
        <a:p>
          <a:endParaRPr lang="en-US"/>
        </a:p>
      </dgm:t>
    </dgm:pt>
    <dgm:pt modelId="{B3F77B72-CCFB-4FE1-8CB4-842EA8959A7C}" type="pres">
      <dgm:prSet presAssocID="{BB3744AF-CF90-462B-906E-8119C9F190B8}" presName="hierChild2" presStyleCnt="0"/>
      <dgm:spPr/>
    </dgm:pt>
    <dgm:pt modelId="{32326AD6-6085-4CA2-8C72-1A7C7EAFDAE0}" type="pres">
      <dgm:prSet presAssocID="{1DF069E7-AF3F-46AE-9908-118446FADB44}" presName="Name10" presStyleLbl="parChTrans1D2" presStyleIdx="0" presStyleCnt="2"/>
      <dgm:spPr/>
      <dgm:t>
        <a:bodyPr/>
        <a:lstStyle/>
        <a:p>
          <a:endParaRPr lang="en-US"/>
        </a:p>
      </dgm:t>
    </dgm:pt>
    <dgm:pt modelId="{82069D53-7A7D-4628-895F-4DED390DADBE}" type="pres">
      <dgm:prSet presAssocID="{DCE49B82-02CC-43D8-A638-A1613D062968}" presName="hierRoot2" presStyleCnt="0"/>
      <dgm:spPr/>
    </dgm:pt>
    <dgm:pt modelId="{855207D2-D321-4BE3-8E8A-FAC57F924127}" type="pres">
      <dgm:prSet presAssocID="{DCE49B82-02CC-43D8-A638-A1613D062968}" presName="composite2" presStyleCnt="0"/>
      <dgm:spPr/>
    </dgm:pt>
    <dgm:pt modelId="{A6241452-D18A-4715-83AD-B14E350D6093}" type="pres">
      <dgm:prSet presAssocID="{DCE49B82-02CC-43D8-A638-A1613D062968}" presName="background2" presStyleLbl="node2" presStyleIdx="0" presStyleCnt="2"/>
      <dgm:spPr/>
    </dgm:pt>
    <dgm:pt modelId="{5C661978-3009-4430-88F0-EA28936D756A}" type="pres">
      <dgm:prSet presAssocID="{DCE49B82-02CC-43D8-A638-A1613D062968}" presName="text2" presStyleLbl="fgAcc2" presStyleIdx="0" presStyleCnt="2">
        <dgm:presLayoutVars>
          <dgm:chPref val="3"/>
        </dgm:presLayoutVars>
      </dgm:prSet>
      <dgm:spPr/>
      <dgm:t>
        <a:bodyPr/>
        <a:lstStyle/>
        <a:p>
          <a:endParaRPr lang="en-US"/>
        </a:p>
      </dgm:t>
    </dgm:pt>
    <dgm:pt modelId="{FD891773-C9D6-477E-999A-3220CFDA344F}" type="pres">
      <dgm:prSet presAssocID="{DCE49B82-02CC-43D8-A638-A1613D062968}" presName="hierChild3" presStyleCnt="0"/>
      <dgm:spPr/>
    </dgm:pt>
    <dgm:pt modelId="{BA201CB8-8F14-439F-A284-54F184290A08}" type="pres">
      <dgm:prSet presAssocID="{79BB7AB0-2422-4122-A2FB-43195914689F}" presName="Name10" presStyleLbl="parChTrans1D2" presStyleIdx="1" presStyleCnt="2"/>
      <dgm:spPr/>
      <dgm:t>
        <a:bodyPr/>
        <a:lstStyle/>
        <a:p>
          <a:endParaRPr lang="en-US"/>
        </a:p>
      </dgm:t>
    </dgm:pt>
    <dgm:pt modelId="{248DD199-EABB-4386-BFDC-A897EDE7DD7C}" type="pres">
      <dgm:prSet presAssocID="{EA299A3D-294E-4497-9FCA-AB91D635BB78}" presName="hierRoot2" presStyleCnt="0"/>
      <dgm:spPr/>
    </dgm:pt>
    <dgm:pt modelId="{2C7B50F5-0564-4C5C-A048-7CBA3D04083C}" type="pres">
      <dgm:prSet presAssocID="{EA299A3D-294E-4497-9FCA-AB91D635BB78}" presName="composite2" presStyleCnt="0"/>
      <dgm:spPr/>
    </dgm:pt>
    <dgm:pt modelId="{446FF539-273D-4D7F-AB51-B83CA3A39B90}" type="pres">
      <dgm:prSet presAssocID="{EA299A3D-294E-4497-9FCA-AB91D635BB78}" presName="background2" presStyleLbl="node2" presStyleIdx="1" presStyleCnt="2"/>
      <dgm:spPr/>
    </dgm:pt>
    <dgm:pt modelId="{10CD5B98-FD4D-4E15-B470-DFE7898084BE}" type="pres">
      <dgm:prSet presAssocID="{EA299A3D-294E-4497-9FCA-AB91D635BB78}" presName="text2" presStyleLbl="fgAcc2" presStyleIdx="1" presStyleCnt="2">
        <dgm:presLayoutVars>
          <dgm:chPref val="3"/>
        </dgm:presLayoutVars>
      </dgm:prSet>
      <dgm:spPr/>
      <dgm:t>
        <a:bodyPr/>
        <a:lstStyle/>
        <a:p>
          <a:endParaRPr lang="en-US"/>
        </a:p>
      </dgm:t>
    </dgm:pt>
    <dgm:pt modelId="{87249E22-9244-45DF-8249-FCE6DF6EA6FA}" type="pres">
      <dgm:prSet presAssocID="{EA299A3D-294E-4497-9FCA-AB91D635BB78}" presName="hierChild3" presStyleCnt="0"/>
      <dgm:spPr/>
    </dgm:pt>
  </dgm:ptLst>
  <dgm:cxnLst>
    <dgm:cxn modelId="{F31A34B3-1CB4-42D3-90F1-D00420AE7569}" type="presOf" srcId="{EA299A3D-294E-4497-9FCA-AB91D635BB78}" destId="{10CD5B98-FD4D-4E15-B470-DFE7898084BE}" srcOrd="0" destOrd="0" presId="urn:microsoft.com/office/officeart/2005/8/layout/hierarchy1"/>
    <dgm:cxn modelId="{450CC8D5-46EC-4737-8E7A-DB538CA4F2C3}" type="presOf" srcId="{79BB7AB0-2422-4122-A2FB-43195914689F}" destId="{BA201CB8-8F14-439F-A284-54F184290A08}" srcOrd="0" destOrd="0" presId="urn:microsoft.com/office/officeart/2005/8/layout/hierarchy1"/>
    <dgm:cxn modelId="{9E615103-20CE-4A65-A805-12BC3BE44DCA}" srcId="{2F09D1FA-8885-49C0-8F2A-112B3932CB66}" destId="{BB3744AF-CF90-462B-906E-8119C9F190B8}" srcOrd="0" destOrd="0" parTransId="{DCF05CCF-2912-422A-B1F3-9D7CBE7C06AB}" sibTransId="{072A2760-9463-42D8-A988-3BFEBCED9E69}"/>
    <dgm:cxn modelId="{055E2864-BA7E-4DF0-A400-83CF7428AD3A}" srcId="{BB3744AF-CF90-462B-906E-8119C9F190B8}" destId="{EA299A3D-294E-4497-9FCA-AB91D635BB78}" srcOrd="1" destOrd="0" parTransId="{79BB7AB0-2422-4122-A2FB-43195914689F}" sibTransId="{8088874E-1C78-445E-80CA-3909781B47F0}"/>
    <dgm:cxn modelId="{E818E45B-1641-4DA2-9DAA-01EEA688CB2D}" type="presOf" srcId="{DCE49B82-02CC-43D8-A638-A1613D062968}" destId="{5C661978-3009-4430-88F0-EA28936D756A}" srcOrd="0" destOrd="0" presId="urn:microsoft.com/office/officeart/2005/8/layout/hierarchy1"/>
    <dgm:cxn modelId="{C2A653A1-1A52-43FF-8B46-732E7700FF86}" type="presOf" srcId="{BB3744AF-CF90-462B-906E-8119C9F190B8}" destId="{DF7D2750-B927-4481-92EF-A43F4B95A15E}" srcOrd="0" destOrd="0" presId="urn:microsoft.com/office/officeart/2005/8/layout/hierarchy1"/>
    <dgm:cxn modelId="{60C81AD4-826F-433E-B4A8-B31F0880EEA8}" srcId="{BB3744AF-CF90-462B-906E-8119C9F190B8}" destId="{DCE49B82-02CC-43D8-A638-A1613D062968}" srcOrd="0" destOrd="0" parTransId="{1DF069E7-AF3F-46AE-9908-118446FADB44}" sibTransId="{9678E65D-4074-4AC9-9583-8E50828A73FF}"/>
    <dgm:cxn modelId="{C11E99C1-4ACB-4AB7-BEA6-4B9833CA8F7E}" type="presOf" srcId="{1DF069E7-AF3F-46AE-9908-118446FADB44}" destId="{32326AD6-6085-4CA2-8C72-1A7C7EAFDAE0}" srcOrd="0" destOrd="0" presId="urn:microsoft.com/office/officeart/2005/8/layout/hierarchy1"/>
    <dgm:cxn modelId="{E24A222D-F8B5-4794-ABB3-9B035DD7A79F}" type="presOf" srcId="{2F09D1FA-8885-49C0-8F2A-112B3932CB66}" destId="{C7337B8B-325F-4747-85DE-4AEDA57AFF7F}" srcOrd="0" destOrd="0" presId="urn:microsoft.com/office/officeart/2005/8/layout/hierarchy1"/>
    <dgm:cxn modelId="{ECBC9FDC-45DB-4DD4-8207-7BC837451ED5}" type="presParOf" srcId="{C7337B8B-325F-4747-85DE-4AEDA57AFF7F}" destId="{54ABC6FC-4911-4337-93E7-ADCE5E02119A}" srcOrd="0" destOrd="0" presId="urn:microsoft.com/office/officeart/2005/8/layout/hierarchy1"/>
    <dgm:cxn modelId="{9CE16C0E-CAC0-4D37-A7BC-EAD4DA84EF23}" type="presParOf" srcId="{54ABC6FC-4911-4337-93E7-ADCE5E02119A}" destId="{21BDE653-6394-49D0-A945-063244A0A08C}" srcOrd="0" destOrd="0" presId="urn:microsoft.com/office/officeart/2005/8/layout/hierarchy1"/>
    <dgm:cxn modelId="{C7A4B21F-8ED6-4A7B-88EA-EB9C9E6365DD}" type="presParOf" srcId="{21BDE653-6394-49D0-A945-063244A0A08C}" destId="{BD99410C-ED1C-4CF8-B6A9-F46B237B92AB}" srcOrd="0" destOrd="0" presId="urn:microsoft.com/office/officeart/2005/8/layout/hierarchy1"/>
    <dgm:cxn modelId="{C2F397EC-75E3-42B5-BCCF-195F6C0CA9E6}" type="presParOf" srcId="{21BDE653-6394-49D0-A945-063244A0A08C}" destId="{DF7D2750-B927-4481-92EF-A43F4B95A15E}" srcOrd="1" destOrd="0" presId="urn:microsoft.com/office/officeart/2005/8/layout/hierarchy1"/>
    <dgm:cxn modelId="{824B0C36-ADD6-4C90-9F7D-97089EA5BBAC}" type="presParOf" srcId="{54ABC6FC-4911-4337-93E7-ADCE5E02119A}" destId="{B3F77B72-CCFB-4FE1-8CB4-842EA8959A7C}" srcOrd="1" destOrd="0" presId="urn:microsoft.com/office/officeart/2005/8/layout/hierarchy1"/>
    <dgm:cxn modelId="{431E9F89-1EF2-456D-B6E0-C7AF80127C15}" type="presParOf" srcId="{B3F77B72-CCFB-4FE1-8CB4-842EA8959A7C}" destId="{32326AD6-6085-4CA2-8C72-1A7C7EAFDAE0}" srcOrd="0" destOrd="0" presId="urn:microsoft.com/office/officeart/2005/8/layout/hierarchy1"/>
    <dgm:cxn modelId="{DAE2277F-678D-47EA-A208-2AE9C640CE39}" type="presParOf" srcId="{B3F77B72-CCFB-4FE1-8CB4-842EA8959A7C}" destId="{82069D53-7A7D-4628-895F-4DED390DADBE}" srcOrd="1" destOrd="0" presId="urn:microsoft.com/office/officeart/2005/8/layout/hierarchy1"/>
    <dgm:cxn modelId="{224E265C-DD1E-4B23-AF79-4B10A70508D9}" type="presParOf" srcId="{82069D53-7A7D-4628-895F-4DED390DADBE}" destId="{855207D2-D321-4BE3-8E8A-FAC57F924127}" srcOrd="0" destOrd="0" presId="urn:microsoft.com/office/officeart/2005/8/layout/hierarchy1"/>
    <dgm:cxn modelId="{86D62F36-8700-4DDF-85F2-524900EC2A26}" type="presParOf" srcId="{855207D2-D321-4BE3-8E8A-FAC57F924127}" destId="{A6241452-D18A-4715-83AD-B14E350D6093}" srcOrd="0" destOrd="0" presId="urn:microsoft.com/office/officeart/2005/8/layout/hierarchy1"/>
    <dgm:cxn modelId="{33E9E898-EA6A-4A64-9B3B-F1E314CA4264}" type="presParOf" srcId="{855207D2-D321-4BE3-8E8A-FAC57F924127}" destId="{5C661978-3009-4430-88F0-EA28936D756A}" srcOrd="1" destOrd="0" presId="urn:microsoft.com/office/officeart/2005/8/layout/hierarchy1"/>
    <dgm:cxn modelId="{BF621887-8DF1-43A7-9B9D-E1A9BA5AC38B}" type="presParOf" srcId="{82069D53-7A7D-4628-895F-4DED390DADBE}" destId="{FD891773-C9D6-477E-999A-3220CFDA344F}" srcOrd="1" destOrd="0" presId="urn:microsoft.com/office/officeart/2005/8/layout/hierarchy1"/>
    <dgm:cxn modelId="{33B13627-133E-4DC5-A242-B1D68F122FB0}" type="presParOf" srcId="{B3F77B72-CCFB-4FE1-8CB4-842EA8959A7C}" destId="{BA201CB8-8F14-439F-A284-54F184290A08}" srcOrd="2" destOrd="0" presId="urn:microsoft.com/office/officeart/2005/8/layout/hierarchy1"/>
    <dgm:cxn modelId="{2650022A-07AC-4BF7-B6B0-FA1EB0DD9040}" type="presParOf" srcId="{B3F77B72-CCFB-4FE1-8CB4-842EA8959A7C}" destId="{248DD199-EABB-4386-BFDC-A897EDE7DD7C}" srcOrd="3" destOrd="0" presId="urn:microsoft.com/office/officeart/2005/8/layout/hierarchy1"/>
    <dgm:cxn modelId="{85035274-CB59-4845-A46E-723B1B43F27A}" type="presParOf" srcId="{248DD199-EABB-4386-BFDC-A897EDE7DD7C}" destId="{2C7B50F5-0564-4C5C-A048-7CBA3D04083C}" srcOrd="0" destOrd="0" presId="urn:microsoft.com/office/officeart/2005/8/layout/hierarchy1"/>
    <dgm:cxn modelId="{F0313A80-B368-4DCD-A389-37B3C536EB7D}" type="presParOf" srcId="{2C7B50F5-0564-4C5C-A048-7CBA3D04083C}" destId="{446FF539-273D-4D7F-AB51-B83CA3A39B90}" srcOrd="0" destOrd="0" presId="urn:microsoft.com/office/officeart/2005/8/layout/hierarchy1"/>
    <dgm:cxn modelId="{1625B450-7869-4848-882A-BFE53B0DC67F}" type="presParOf" srcId="{2C7B50F5-0564-4C5C-A048-7CBA3D04083C}" destId="{10CD5B98-FD4D-4E15-B470-DFE7898084BE}" srcOrd="1" destOrd="0" presId="urn:microsoft.com/office/officeart/2005/8/layout/hierarchy1"/>
    <dgm:cxn modelId="{11B6A232-9759-4451-AF86-ED4AF060D406}" type="presParOf" srcId="{248DD199-EABB-4386-BFDC-A897EDE7DD7C}" destId="{87249E22-9244-45DF-8249-FCE6DF6EA6FA}" srcOrd="1" destOrd="0" presId="urn:microsoft.com/office/officeart/2005/8/layout/hierarchy1"/>
  </dgm:cxnLst>
  <dgm:bg>
    <a:blipFill>
      <a:blip xmlns:r="http://schemas.openxmlformats.org/officeDocument/2006/relationships" r:embed="rId1"/>
      <a:tile tx="0" ty="0" sx="100000" sy="100000" flip="none" algn="tl"/>
    </a:blipFill>
  </dgm:bg>
  <dgm:whole/>
</dgm:dataModel>
</file>

<file path=ppt/diagrams/data2.xml><?xml version="1.0" encoding="utf-8"?>
<dgm:dataModel xmlns:dgm="http://schemas.openxmlformats.org/drawingml/2006/diagram" xmlns:a="http://schemas.openxmlformats.org/drawingml/2006/main">
  <dgm:ptLst>
    <dgm:pt modelId="{EC990EB6-591C-4E04-B2BC-C9664F1BE5E6}" type="doc">
      <dgm:prSet loTypeId="urn:microsoft.com/office/officeart/2005/8/layout/radial1" loCatId="cycle" qsTypeId="urn:microsoft.com/office/officeart/2005/8/quickstyle/simple3" qsCatId="simple" csTypeId="urn:microsoft.com/office/officeart/2005/8/colors/accent1_2" csCatId="accent1" phldr="1"/>
      <dgm:spPr/>
      <dgm:t>
        <a:bodyPr/>
        <a:lstStyle/>
        <a:p>
          <a:endParaRPr lang="en-US"/>
        </a:p>
      </dgm:t>
    </dgm:pt>
    <dgm:pt modelId="{0953CA8E-4D4A-4E71-8402-07E33D59A0E3}">
      <dgm:prSet phldrT="[Text]" custT="1"/>
      <dgm:spPr/>
      <dgm:t>
        <a:bodyPr/>
        <a:lstStyle/>
        <a:p>
          <a:r>
            <a:rPr lang="en-US" sz="1600" dirty="0" smtClean="0"/>
            <a:t>Participants of UPI</a:t>
          </a:r>
          <a:endParaRPr lang="en-US" sz="1600" dirty="0"/>
        </a:p>
      </dgm:t>
    </dgm:pt>
    <dgm:pt modelId="{A1925B97-0ACA-42A6-BD7D-33E4F5EC1FD5}" type="parTrans" cxnId="{ACD7B6A3-1588-4E73-8360-A0D5938762FE}">
      <dgm:prSet/>
      <dgm:spPr/>
      <dgm:t>
        <a:bodyPr/>
        <a:lstStyle/>
        <a:p>
          <a:endParaRPr lang="en-US" sz="1600"/>
        </a:p>
      </dgm:t>
    </dgm:pt>
    <dgm:pt modelId="{1BC11B3B-51DF-4399-8F27-FAE798738CC3}" type="sibTrans" cxnId="{ACD7B6A3-1588-4E73-8360-A0D5938762FE}">
      <dgm:prSet/>
      <dgm:spPr/>
      <dgm:t>
        <a:bodyPr/>
        <a:lstStyle/>
        <a:p>
          <a:endParaRPr lang="en-US" sz="1600"/>
        </a:p>
      </dgm:t>
    </dgm:pt>
    <dgm:pt modelId="{303B4EC0-3A6C-405A-9C8A-D88EA50951AD}">
      <dgm:prSet phldrT="[Text]" custT="1"/>
      <dgm:spPr/>
      <dgm:t>
        <a:bodyPr/>
        <a:lstStyle/>
        <a:p>
          <a:r>
            <a:rPr lang="en-US" sz="1600" dirty="0" smtClean="0"/>
            <a:t>Payer PSP (Payment Service Provider)</a:t>
          </a:r>
          <a:endParaRPr lang="en-US" sz="1600" dirty="0"/>
        </a:p>
      </dgm:t>
    </dgm:pt>
    <dgm:pt modelId="{D0449428-1A33-43D4-91E7-F3E801BC9350}" type="parTrans" cxnId="{653DBB4D-E675-41A7-AD38-2CE1C6EF4448}">
      <dgm:prSet custT="1"/>
      <dgm:spPr/>
      <dgm:t>
        <a:bodyPr/>
        <a:lstStyle/>
        <a:p>
          <a:endParaRPr lang="en-US" sz="1600"/>
        </a:p>
      </dgm:t>
    </dgm:pt>
    <dgm:pt modelId="{4E2153D3-C9FE-4F1E-8E74-4C4001608322}" type="sibTrans" cxnId="{653DBB4D-E675-41A7-AD38-2CE1C6EF4448}">
      <dgm:prSet/>
      <dgm:spPr/>
      <dgm:t>
        <a:bodyPr/>
        <a:lstStyle/>
        <a:p>
          <a:endParaRPr lang="en-US" sz="1600"/>
        </a:p>
      </dgm:t>
    </dgm:pt>
    <dgm:pt modelId="{63195533-CE41-453E-A13C-056DB846D675}">
      <dgm:prSet phldrT="[Text]" custT="1"/>
      <dgm:spPr/>
      <dgm:t>
        <a:bodyPr/>
        <a:lstStyle/>
        <a:p>
          <a:r>
            <a:rPr lang="en-US" sz="1600" dirty="0" smtClean="0"/>
            <a:t>Remitter Bank</a:t>
          </a:r>
          <a:endParaRPr lang="en-US" sz="1600" dirty="0"/>
        </a:p>
      </dgm:t>
    </dgm:pt>
    <dgm:pt modelId="{2DB917B4-DEEA-4C20-B495-4A749CE526F0}" type="parTrans" cxnId="{369B7CA7-C4E0-4AF5-9A2D-D20C33449682}">
      <dgm:prSet custT="1"/>
      <dgm:spPr/>
      <dgm:t>
        <a:bodyPr/>
        <a:lstStyle/>
        <a:p>
          <a:endParaRPr lang="en-US" sz="1600"/>
        </a:p>
      </dgm:t>
    </dgm:pt>
    <dgm:pt modelId="{713EAC26-DDD6-4DFD-943D-6EE77D755814}" type="sibTrans" cxnId="{369B7CA7-C4E0-4AF5-9A2D-D20C33449682}">
      <dgm:prSet/>
      <dgm:spPr/>
      <dgm:t>
        <a:bodyPr/>
        <a:lstStyle/>
        <a:p>
          <a:endParaRPr lang="en-US" sz="1600"/>
        </a:p>
      </dgm:t>
    </dgm:pt>
    <dgm:pt modelId="{CF92CC67-7017-4A42-8B6A-7C06D18E3BD1}">
      <dgm:prSet phldrT="[Text]" custT="1"/>
      <dgm:spPr/>
      <dgm:t>
        <a:bodyPr/>
        <a:lstStyle/>
        <a:p>
          <a:r>
            <a:rPr lang="en-US" sz="1600" dirty="0" smtClean="0"/>
            <a:t>NPCI</a:t>
          </a:r>
          <a:endParaRPr lang="en-US" sz="1600" dirty="0"/>
        </a:p>
      </dgm:t>
    </dgm:pt>
    <dgm:pt modelId="{8B015D8B-C5EE-4901-BFBA-E370261D96EB}" type="parTrans" cxnId="{A8FF9043-55EA-4074-BFDD-7F60F015F59C}">
      <dgm:prSet custT="1"/>
      <dgm:spPr/>
      <dgm:t>
        <a:bodyPr/>
        <a:lstStyle/>
        <a:p>
          <a:endParaRPr lang="en-US" sz="1600"/>
        </a:p>
      </dgm:t>
    </dgm:pt>
    <dgm:pt modelId="{17928E3B-F1DA-457A-AF8A-7B9409D6DFBD}" type="sibTrans" cxnId="{A8FF9043-55EA-4074-BFDD-7F60F015F59C}">
      <dgm:prSet/>
      <dgm:spPr/>
      <dgm:t>
        <a:bodyPr/>
        <a:lstStyle/>
        <a:p>
          <a:endParaRPr lang="en-US" sz="1600"/>
        </a:p>
      </dgm:t>
    </dgm:pt>
    <dgm:pt modelId="{67E0535F-F205-4255-8EBB-3F400E16D068}">
      <dgm:prSet phldrT="[Text]" custT="1"/>
      <dgm:spPr/>
      <dgm:t>
        <a:bodyPr/>
        <a:lstStyle/>
        <a:p>
          <a:r>
            <a:rPr lang="en-US" sz="1600" dirty="0" smtClean="0"/>
            <a:t>Bank Account Holder</a:t>
          </a:r>
          <a:endParaRPr lang="en-US" sz="1600" dirty="0"/>
        </a:p>
      </dgm:t>
    </dgm:pt>
    <dgm:pt modelId="{F3B24CB2-AA48-474B-978C-896871A455FB}" type="parTrans" cxnId="{2A8E5E86-E580-4AF2-9FA7-35202C15C3C7}">
      <dgm:prSet custT="1"/>
      <dgm:spPr/>
      <dgm:t>
        <a:bodyPr/>
        <a:lstStyle/>
        <a:p>
          <a:endParaRPr lang="en-US" sz="1600"/>
        </a:p>
      </dgm:t>
    </dgm:pt>
    <dgm:pt modelId="{EF66E993-067F-4640-8306-59808D2EB09A}" type="sibTrans" cxnId="{2A8E5E86-E580-4AF2-9FA7-35202C15C3C7}">
      <dgm:prSet/>
      <dgm:spPr/>
      <dgm:t>
        <a:bodyPr/>
        <a:lstStyle/>
        <a:p>
          <a:endParaRPr lang="en-US" sz="1600"/>
        </a:p>
      </dgm:t>
    </dgm:pt>
    <dgm:pt modelId="{619BB26A-3A36-4CE9-B7EE-E16851CC4939}">
      <dgm:prSet phldrT="[Text]" custT="1"/>
      <dgm:spPr/>
      <dgm:t>
        <a:bodyPr/>
        <a:lstStyle/>
        <a:p>
          <a:r>
            <a:rPr lang="en-US" sz="1600" dirty="0" smtClean="0"/>
            <a:t>Payee PSP (Payment Service Provider)</a:t>
          </a:r>
          <a:endParaRPr lang="en-US" sz="1600" dirty="0"/>
        </a:p>
      </dgm:t>
    </dgm:pt>
    <dgm:pt modelId="{2AC91A1D-ABFE-4087-85F1-DE1D89D1AB69}" type="parTrans" cxnId="{FFF5F00A-9A1B-4701-9DDA-D2DFAEC61E03}">
      <dgm:prSet/>
      <dgm:spPr/>
      <dgm:t>
        <a:bodyPr/>
        <a:lstStyle/>
        <a:p>
          <a:endParaRPr lang="en-US"/>
        </a:p>
      </dgm:t>
    </dgm:pt>
    <dgm:pt modelId="{F846E387-FC97-425B-B4A4-EF7F29787E99}" type="sibTrans" cxnId="{FFF5F00A-9A1B-4701-9DDA-D2DFAEC61E03}">
      <dgm:prSet/>
      <dgm:spPr/>
      <dgm:t>
        <a:bodyPr/>
        <a:lstStyle/>
        <a:p>
          <a:endParaRPr lang="en-US"/>
        </a:p>
      </dgm:t>
    </dgm:pt>
    <dgm:pt modelId="{48945C8A-F65F-47D6-BD92-B661D2E352EF}">
      <dgm:prSet phldrT="[Text]" custT="1"/>
      <dgm:spPr/>
      <dgm:t>
        <a:bodyPr/>
        <a:lstStyle/>
        <a:p>
          <a:r>
            <a:rPr lang="en-US" sz="1600" dirty="0" smtClean="0"/>
            <a:t>Beneficiary Bank</a:t>
          </a:r>
          <a:endParaRPr lang="en-US" sz="1600" dirty="0"/>
        </a:p>
      </dgm:t>
    </dgm:pt>
    <dgm:pt modelId="{B80995BD-0AEE-45B5-BE4F-531B9AD5C8AA}" type="parTrans" cxnId="{C7E772EE-D102-4E40-8202-BEEFA25D1E9E}">
      <dgm:prSet/>
      <dgm:spPr/>
      <dgm:t>
        <a:bodyPr/>
        <a:lstStyle/>
        <a:p>
          <a:endParaRPr lang="en-US"/>
        </a:p>
      </dgm:t>
    </dgm:pt>
    <dgm:pt modelId="{1B6B5DB1-F7B0-4D72-AF7C-9AFFDF9D406C}" type="sibTrans" cxnId="{C7E772EE-D102-4E40-8202-BEEFA25D1E9E}">
      <dgm:prSet/>
      <dgm:spPr/>
      <dgm:t>
        <a:bodyPr/>
        <a:lstStyle/>
        <a:p>
          <a:endParaRPr lang="en-US"/>
        </a:p>
      </dgm:t>
    </dgm:pt>
    <dgm:pt modelId="{72828BE7-675A-43EB-9CA5-4567B53A88EB}">
      <dgm:prSet phldrT="[Text]" custT="1"/>
      <dgm:spPr/>
      <dgm:t>
        <a:bodyPr/>
        <a:lstStyle/>
        <a:p>
          <a:r>
            <a:rPr lang="en-US" sz="1600" dirty="0" smtClean="0"/>
            <a:t>Merchants</a:t>
          </a:r>
          <a:endParaRPr lang="en-US" sz="1600" dirty="0"/>
        </a:p>
      </dgm:t>
    </dgm:pt>
    <dgm:pt modelId="{20C33326-AB2B-4C2C-AD81-DB76147C2C2D}" type="parTrans" cxnId="{87BC3145-2074-481F-A7BD-D0A218981193}">
      <dgm:prSet/>
      <dgm:spPr/>
      <dgm:t>
        <a:bodyPr/>
        <a:lstStyle/>
        <a:p>
          <a:endParaRPr lang="en-US"/>
        </a:p>
      </dgm:t>
    </dgm:pt>
    <dgm:pt modelId="{23E5F315-26DB-4D81-AFC9-F64F543BE18A}" type="sibTrans" cxnId="{87BC3145-2074-481F-A7BD-D0A218981193}">
      <dgm:prSet/>
      <dgm:spPr/>
      <dgm:t>
        <a:bodyPr/>
        <a:lstStyle/>
        <a:p>
          <a:endParaRPr lang="en-US"/>
        </a:p>
      </dgm:t>
    </dgm:pt>
    <dgm:pt modelId="{BEFC0513-EAC7-4ED4-8CA2-EC17925AF4DD}" type="pres">
      <dgm:prSet presAssocID="{EC990EB6-591C-4E04-B2BC-C9664F1BE5E6}" presName="cycle" presStyleCnt="0">
        <dgm:presLayoutVars>
          <dgm:chMax val="1"/>
          <dgm:dir/>
          <dgm:animLvl val="ctr"/>
          <dgm:resizeHandles val="exact"/>
        </dgm:presLayoutVars>
      </dgm:prSet>
      <dgm:spPr/>
      <dgm:t>
        <a:bodyPr/>
        <a:lstStyle/>
        <a:p>
          <a:endParaRPr lang="en-US"/>
        </a:p>
      </dgm:t>
    </dgm:pt>
    <dgm:pt modelId="{9D9B47A4-8EF7-4CED-B7CB-15AFAA4F0804}" type="pres">
      <dgm:prSet presAssocID="{0953CA8E-4D4A-4E71-8402-07E33D59A0E3}" presName="centerShape" presStyleLbl="node0" presStyleIdx="0" presStyleCnt="1"/>
      <dgm:spPr/>
      <dgm:t>
        <a:bodyPr/>
        <a:lstStyle/>
        <a:p>
          <a:endParaRPr lang="en-US"/>
        </a:p>
      </dgm:t>
    </dgm:pt>
    <dgm:pt modelId="{B2A0DF57-446F-4EA6-83E0-884443E54EAB}" type="pres">
      <dgm:prSet presAssocID="{D0449428-1A33-43D4-91E7-F3E801BC9350}" presName="Name9" presStyleLbl="parChTrans1D2" presStyleIdx="0" presStyleCnt="7"/>
      <dgm:spPr/>
      <dgm:t>
        <a:bodyPr/>
        <a:lstStyle/>
        <a:p>
          <a:endParaRPr lang="en-US"/>
        </a:p>
      </dgm:t>
    </dgm:pt>
    <dgm:pt modelId="{1A903807-EFDB-48CC-975F-A1DA502919CF}" type="pres">
      <dgm:prSet presAssocID="{D0449428-1A33-43D4-91E7-F3E801BC9350}" presName="connTx" presStyleLbl="parChTrans1D2" presStyleIdx="0" presStyleCnt="7"/>
      <dgm:spPr/>
      <dgm:t>
        <a:bodyPr/>
        <a:lstStyle/>
        <a:p>
          <a:endParaRPr lang="en-US"/>
        </a:p>
      </dgm:t>
    </dgm:pt>
    <dgm:pt modelId="{8325313B-2345-4C5A-A66E-DD053047343F}" type="pres">
      <dgm:prSet presAssocID="{303B4EC0-3A6C-405A-9C8A-D88EA50951AD}" presName="node" presStyleLbl="node1" presStyleIdx="0" presStyleCnt="7">
        <dgm:presLayoutVars>
          <dgm:bulletEnabled val="1"/>
        </dgm:presLayoutVars>
      </dgm:prSet>
      <dgm:spPr/>
      <dgm:t>
        <a:bodyPr/>
        <a:lstStyle/>
        <a:p>
          <a:endParaRPr lang="en-US"/>
        </a:p>
      </dgm:t>
    </dgm:pt>
    <dgm:pt modelId="{1D6C47ED-F0AF-494C-B15B-18AC651FA55E}" type="pres">
      <dgm:prSet presAssocID="{2AC91A1D-ABFE-4087-85F1-DE1D89D1AB69}" presName="Name9" presStyleLbl="parChTrans1D2" presStyleIdx="1" presStyleCnt="7"/>
      <dgm:spPr/>
      <dgm:t>
        <a:bodyPr/>
        <a:lstStyle/>
        <a:p>
          <a:endParaRPr lang="en-US"/>
        </a:p>
      </dgm:t>
    </dgm:pt>
    <dgm:pt modelId="{47DF9718-2A98-4672-B820-ECB58D1BF2AC}" type="pres">
      <dgm:prSet presAssocID="{2AC91A1D-ABFE-4087-85F1-DE1D89D1AB69}" presName="connTx" presStyleLbl="parChTrans1D2" presStyleIdx="1" presStyleCnt="7"/>
      <dgm:spPr/>
      <dgm:t>
        <a:bodyPr/>
        <a:lstStyle/>
        <a:p>
          <a:endParaRPr lang="en-US"/>
        </a:p>
      </dgm:t>
    </dgm:pt>
    <dgm:pt modelId="{72FFEEE2-5874-43B2-93BE-BA2EAEF02FFB}" type="pres">
      <dgm:prSet presAssocID="{619BB26A-3A36-4CE9-B7EE-E16851CC4939}" presName="node" presStyleLbl="node1" presStyleIdx="1" presStyleCnt="7">
        <dgm:presLayoutVars>
          <dgm:bulletEnabled val="1"/>
        </dgm:presLayoutVars>
      </dgm:prSet>
      <dgm:spPr/>
      <dgm:t>
        <a:bodyPr/>
        <a:lstStyle/>
        <a:p>
          <a:endParaRPr lang="en-US"/>
        </a:p>
      </dgm:t>
    </dgm:pt>
    <dgm:pt modelId="{317ADB80-478A-4011-A099-2170149CD5AD}" type="pres">
      <dgm:prSet presAssocID="{2DB917B4-DEEA-4C20-B495-4A749CE526F0}" presName="Name9" presStyleLbl="parChTrans1D2" presStyleIdx="2" presStyleCnt="7"/>
      <dgm:spPr/>
      <dgm:t>
        <a:bodyPr/>
        <a:lstStyle/>
        <a:p>
          <a:endParaRPr lang="en-US"/>
        </a:p>
      </dgm:t>
    </dgm:pt>
    <dgm:pt modelId="{82A85D29-271D-438A-B64E-294C938847D3}" type="pres">
      <dgm:prSet presAssocID="{2DB917B4-DEEA-4C20-B495-4A749CE526F0}" presName="connTx" presStyleLbl="parChTrans1D2" presStyleIdx="2" presStyleCnt="7"/>
      <dgm:spPr/>
      <dgm:t>
        <a:bodyPr/>
        <a:lstStyle/>
        <a:p>
          <a:endParaRPr lang="en-US"/>
        </a:p>
      </dgm:t>
    </dgm:pt>
    <dgm:pt modelId="{393A4C74-5264-4E9A-9C1F-BE5553192798}" type="pres">
      <dgm:prSet presAssocID="{63195533-CE41-453E-A13C-056DB846D675}" presName="node" presStyleLbl="node1" presStyleIdx="2" presStyleCnt="7">
        <dgm:presLayoutVars>
          <dgm:bulletEnabled val="1"/>
        </dgm:presLayoutVars>
      </dgm:prSet>
      <dgm:spPr/>
      <dgm:t>
        <a:bodyPr/>
        <a:lstStyle/>
        <a:p>
          <a:endParaRPr lang="en-US"/>
        </a:p>
      </dgm:t>
    </dgm:pt>
    <dgm:pt modelId="{E572A6E8-EC32-4136-8EA2-6C187A859EDF}" type="pres">
      <dgm:prSet presAssocID="{B80995BD-0AEE-45B5-BE4F-531B9AD5C8AA}" presName="Name9" presStyleLbl="parChTrans1D2" presStyleIdx="3" presStyleCnt="7"/>
      <dgm:spPr/>
      <dgm:t>
        <a:bodyPr/>
        <a:lstStyle/>
        <a:p>
          <a:endParaRPr lang="en-US"/>
        </a:p>
      </dgm:t>
    </dgm:pt>
    <dgm:pt modelId="{35DF2636-CED1-4D0E-8925-EC7EB9CBCC50}" type="pres">
      <dgm:prSet presAssocID="{B80995BD-0AEE-45B5-BE4F-531B9AD5C8AA}" presName="connTx" presStyleLbl="parChTrans1D2" presStyleIdx="3" presStyleCnt="7"/>
      <dgm:spPr/>
      <dgm:t>
        <a:bodyPr/>
        <a:lstStyle/>
        <a:p>
          <a:endParaRPr lang="en-US"/>
        </a:p>
      </dgm:t>
    </dgm:pt>
    <dgm:pt modelId="{E4E8451E-8380-44BD-A334-A8B121B6D396}" type="pres">
      <dgm:prSet presAssocID="{48945C8A-F65F-47D6-BD92-B661D2E352EF}" presName="node" presStyleLbl="node1" presStyleIdx="3" presStyleCnt="7" custScaleX="123171" custScaleY="114578">
        <dgm:presLayoutVars>
          <dgm:bulletEnabled val="1"/>
        </dgm:presLayoutVars>
      </dgm:prSet>
      <dgm:spPr/>
      <dgm:t>
        <a:bodyPr/>
        <a:lstStyle/>
        <a:p>
          <a:endParaRPr lang="en-US"/>
        </a:p>
      </dgm:t>
    </dgm:pt>
    <dgm:pt modelId="{D873F7DC-1D14-4FC2-B4A3-9B8765A02DE5}" type="pres">
      <dgm:prSet presAssocID="{8B015D8B-C5EE-4901-BFBA-E370261D96EB}" presName="Name9" presStyleLbl="parChTrans1D2" presStyleIdx="4" presStyleCnt="7"/>
      <dgm:spPr/>
      <dgm:t>
        <a:bodyPr/>
        <a:lstStyle/>
        <a:p>
          <a:endParaRPr lang="en-US"/>
        </a:p>
      </dgm:t>
    </dgm:pt>
    <dgm:pt modelId="{F3864B8A-6CA6-496E-9820-978DD7D9F3BC}" type="pres">
      <dgm:prSet presAssocID="{8B015D8B-C5EE-4901-BFBA-E370261D96EB}" presName="connTx" presStyleLbl="parChTrans1D2" presStyleIdx="4" presStyleCnt="7"/>
      <dgm:spPr/>
      <dgm:t>
        <a:bodyPr/>
        <a:lstStyle/>
        <a:p>
          <a:endParaRPr lang="en-US"/>
        </a:p>
      </dgm:t>
    </dgm:pt>
    <dgm:pt modelId="{B4EB139C-3E6D-45B9-8D30-276C2107598F}" type="pres">
      <dgm:prSet presAssocID="{CF92CC67-7017-4A42-8B6A-7C06D18E3BD1}" presName="node" presStyleLbl="node1" presStyleIdx="4" presStyleCnt="7">
        <dgm:presLayoutVars>
          <dgm:bulletEnabled val="1"/>
        </dgm:presLayoutVars>
      </dgm:prSet>
      <dgm:spPr/>
      <dgm:t>
        <a:bodyPr/>
        <a:lstStyle/>
        <a:p>
          <a:endParaRPr lang="en-US"/>
        </a:p>
      </dgm:t>
    </dgm:pt>
    <dgm:pt modelId="{E1169CBF-1A3D-4041-B40F-A66A6EED72FB}" type="pres">
      <dgm:prSet presAssocID="{F3B24CB2-AA48-474B-978C-896871A455FB}" presName="Name9" presStyleLbl="parChTrans1D2" presStyleIdx="5" presStyleCnt="7"/>
      <dgm:spPr/>
      <dgm:t>
        <a:bodyPr/>
        <a:lstStyle/>
        <a:p>
          <a:endParaRPr lang="en-US"/>
        </a:p>
      </dgm:t>
    </dgm:pt>
    <dgm:pt modelId="{15844933-16B1-4BB2-AAB2-4B46FA8CAB85}" type="pres">
      <dgm:prSet presAssocID="{F3B24CB2-AA48-474B-978C-896871A455FB}" presName="connTx" presStyleLbl="parChTrans1D2" presStyleIdx="5" presStyleCnt="7"/>
      <dgm:spPr/>
      <dgm:t>
        <a:bodyPr/>
        <a:lstStyle/>
        <a:p>
          <a:endParaRPr lang="en-US"/>
        </a:p>
      </dgm:t>
    </dgm:pt>
    <dgm:pt modelId="{2C555C93-B256-4AE9-A9BA-5FD85A0E8A16}" type="pres">
      <dgm:prSet presAssocID="{67E0535F-F205-4255-8EBB-3F400E16D068}" presName="node" presStyleLbl="node1" presStyleIdx="5" presStyleCnt="7">
        <dgm:presLayoutVars>
          <dgm:bulletEnabled val="1"/>
        </dgm:presLayoutVars>
      </dgm:prSet>
      <dgm:spPr/>
      <dgm:t>
        <a:bodyPr/>
        <a:lstStyle/>
        <a:p>
          <a:endParaRPr lang="en-US"/>
        </a:p>
      </dgm:t>
    </dgm:pt>
    <dgm:pt modelId="{AD787F47-B026-458F-A668-ED9F1050AE84}" type="pres">
      <dgm:prSet presAssocID="{20C33326-AB2B-4C2C-AD81-DB76147C2C2D}" presName="Name9" presStyleLbl="parChTrans1D2" presStyleIdx="6" presStyleCnt="7"/>
      <dgm:spPr/>
      <dgm:t>
        <a:bodyPr/>
        <a:lstStyle/>
        <a:p>
          <a:endParaRPr lang="en-US"/>
        </a:p>
      </dgm:t>
    </dgm:pt>
    <dgm:pt modelId="{C6B8BFDF-ED0D-44C5-8FF0-1A9DD485D2D3}" type="pres">
      <dgm:prSet presAssocID="{20C33326-AB2B-4C2C-AD81-DB76147C2C2D}" presName="connTx" presStyleLbl="parChTrans1D2" presStyleIdx="6" presStyleCnt="7"/>
      <dgm:spPr/>
      <dgm:t>
        <a:bodyPr/>
        <a:lstStyle/>
        <a:p>
          <a:endParaRPr lang="en-US"/>
        </a:p>
      </dgm:t>
    </dgm:pt>
    <dgm:pt modelId="{18179388-39A4-4FD3-8333-D60699C6D0E1}" type="pres">
      <dgm:prSet presAssocID="{72828BE7-675A-43EB-9CA5-4567B53A88EB}" presName="node" presStyleLbl="node1" presStyleIdx="6" presStyleCnt="7">
        <dgm:presLayoutVars>
          <dgm:bulletEnabled val="1"/>
        </dgm:presLayoutVars>
      </dgm:prSet>
      <dgm:spPr/>
      <dgm:t>
        <a:bodyPr/>
        <a:lstStyle/>
        <a:p>
          <a:endParaRPr lang="en-US"/>
        </a:p>
      </dgm:t>
    </dgm:pt>
  </dgm:ptLst>
  <dgm:cxnLst>
    <dgm:cxn modelId="{24C11665-6B5F-4D3C-85F2-A27B93FB6EB4}" type="presOf" srcId="{48945C8A-F65F-47D6-BD92-B661D2E352EF}" destId="{E4E8451E-8380-44BD-A334-A8B121B6D396}" srcOrd="0" destOrd="0" presId="urn:microsoft.com/office/officeart/2005/8/layout/radial1"/>
    <dgm:cxn modelId="{924FA322-0A58-4665-B543-C55A0EF5F142}" type="presOf" srcId="{2DB917B4-DEEA-4C20-B495-4A749CE526F0}" destId="{317ADB80-478A-4011-A099-2170149CD5AD}" srcOrd="0" destOrd="0" presId="urn:microsoft.com/office/officeart/2005/8/layout/radial1"/>
    <dgm:cxn modelId="{3513D684-23AE-4A17-9B20-79C6151DCBD8}" type="presOf" srcId="{CF92CC67-7017-4A42-8B6A-7C06D18E3BD1}" destId="{B4EB139C-3E6D-45B9-8D30-276C2107598F}" srcOrd="0" destOrd="0" presId="urn:microsoft.com/office/officeart/2005/8/layout/radial1"/>
    <dgm:cxn modelId="{36A34F7F-11F0-40F8-9DF5-4BE1A023CB02}" type="presOf" srcId="{8B015D8B-C5EE-4901-BFBA-E370261D96EB}" destId="{F3864B8A-6CA6-496E-9820-978DD7D9F3BC}" srcOrd="1" destOrd="0" presId="urn:microsoft.com/office/officeart/2005/8/layout/radial1"/>
    <dgm:cxn modelId="{C8ADEABD-58DD-4E01-BDC1-6071C2E0EDB3}" type="presOf" srcId="{303B4EC0-3A6C-405A-9C8A-D88EA50951AD}" destId="{8325313B-2345-4C5A-A66E-DD053047343F}" srcOrd="0" destOrd="0" presId="urn:microsoft.com/office/officeart/2005/8/layout/radial1"/>
    <dgm:cxn modelId="{A270C2E7-C920-46EE-A195-120CC0DBA272}" type="presOf" srcId="{72828BE7-675A-43EB-9CA5-4567B53A88EB}" destId="{18179388-39A4-4FD3-8333-D60699C6D0E1}" srcOrd="0" destOrd="0" presId="urn:microsoft.com/office/officeart/2005/8/layout/radial1"/>
    <dgm:cxn modelId="{ACD7B6A3-1588-4E73-8360-A0D5938762FE}" srcId="{EC990EB6-591C-4E04-B2BC-C9664F1BE5E6}" destId="{0953CA8E-4D4A-4E71-8402-07E33D59A0E3}" srcOrd="0" destOrd="0" parTransId="{A1925B97-0ACA-42A6-BD7D-33E4F5EC1FD5}" sibTransId="{1BC11B3B-51DF-4399-8F27-FAE798738CC3}"/>
    <dgm:cxn modelId="{653DBB4D-E675-41A7-AD38-2CE1C6EF4448}" srcId="{0953CA8E-4D4A-4E71-8402-07E33D59A0E3}" destId="{303B4EC0-3A6C-405A-9C8A-D88EA50951AD}" srcOrd="0" destOrd="0" parTransId="{D0449428-1A33-43D4-91E7-F3E801BC9350}" sibTransId="{4E2153D3-C9FE-4F1E-8E74-4C4001608322}"/>
    <dgm:cxn modelId="{268603F7-6D69-49BE-BA53-AE9715F80CDA}" type="presOf" srcId="{619BB26A-3A36-4CE9-B7EE-E16851CC4939}" destId="{72FFEEE2-5874-43B2-93BE-BA2EAEF02FFB}" srcOrd="0" destOrd="0" presId="urn:microsoft.com/office/officeart/2005/8/layout/radial1"/>
    <dgm:cxn modelId="{F222952D-7AAB-4402-B544-F5EBC4C94482}" type="presOf" srcId="{0953CA8E-4D4A-4E71-8402-07E33D59A0E3}" destId="{9D9B47A4-8EF7-4CED-B7CB-15AFAA4F0804}" srcOrd="0" destOrd="0" presId="urn:microsoft.com/office/officeart/2005/8/layout/radial1"/>
    <dgm:cxn modelId="{701DBC5E-21DF-4A10-B263-D087C0163646}" type="presOf" srcId="{D0449428-1A33-43D4-91E7-F3E801BC9350}" destId="{B2A0DF57-446F-4EA6-83E0-884443E54EAB}" srcOrd="0" destOrd="0" presId="urn:microsoft.com/office/officeart/2005/8/layout/radial1"/>
    <dgm:cxn modelId="{BDB46651-2948-49CC-AA71-92E0FBAADBAA}" type="presOf" srcId="{B80995BD-0AEE-45B5-BE4F-531B9AD5C8AA}" destId="{E572A6E8-EC32-4136-8EA2-6C187A859EDF}" srcOrd="0" destOrd="0" presId="urn:microsoft.com/office/officeart/2005/8/layout/radial1"/>
    <dgm:cxn modelId="{A8FF9043-55EA-4074-BFDD-7F60F015F59C}" srcId="{0953CA8E-4D4A-4E71-8402-07E33D59A0E3}" destId="{CF92CC67-7017-4A42-8B6A-7C06D18E3BD1}" srcOrd="4" destOrd="0" parTransId="{8B015D8B-C5EE-4901-BFBA-E370261D96EB}" sibTransId="{17928E3B-F1DA-457A-AF8A-7B9409D6DFBD}"/>
    <dgm:cxn modelId="{87BC3145-2074-481F-A7BD-D0A218981193}" srcId="{0953CA8E-4D4A-4E71-8402-07E33D59A0E3}" destId="{72828BE7-675A-43EB-9CA5-4567B53A88EB}" srcOrd="6" destOrd="0" parTransId="{20C33326-AB2B-4C2C-AD81-DB76147C2C2D}" sibTransId="{23E5F315-26DB-4D81-AFC9-F64F543BE18A}"/>
    <dgm:cxn modelId="{768F7FAF-D294-4E96-9885-4F689D9A7963}" type="presOf" srcId="{B80995BD-0AEE-45B5-BE4F-531B9AD5C8AA}" destId="{35DF2636-CED1-4D0E-8925-EC7EB9CBCC50}" srcOrd="1" destOrd="0" presId="urn:microsoft.com/office/officeart/2005/8/layout/radial1"/>
    <dgm:cxn modelId="{C22E37E8-5889-47CF-B27A-64C80FCA26C2}" type="presOf" srcId="{8B015D8B-C5EE-4901-BFBA-E370261D96EB}" destId="{D873F7DC-1D14-4FC2-B4A3-9B8765A02DE5}" srcOrd="0" destOrd="0" presId="urn:microsoft.com/office/officeart/2005/8/layout/radial1"/>
    <dgm:cxn modelId="{5D3E14FB-A291-4AD5-8EA6-AC01F9E7E4C2}" type="presOf" srcId="{F3B24CB2-AA48-474B-978C-896871A455FB}" destId="{15844933-16B1-4BB2-AAB2-4B46FA8CAB85}" srcOrd="1" destOrd="0" presId="urn:microsoft.com/office/officeart/2005/8/layout/radial1"/>
    <dgm:cxn modelId="{394F2F84-E26A-4647-83E3-C3754532288F}" type="presOf" srcId="{20C33326-AB2B-4C2C-AD81-DB76147C2C2D}" destId="{AD787F47-B026-458F-A668-ED9F1050AE84}" srcOrd="0" destOrd="0" presId="urn:microsoft.com/office/officeart/2005/8/layout/radial1"/>
    <dgm:cxn modelId="{8820A92C-3489-4706-8662-8C4B21C805C0}" type="presOf" srcId="{F3B24CB2-AA48-474B-978C-896871A455FB}" destId="{E1169CBF-1A3D-4041-B40F-A66A6EED72FB}" srcOrd="0" destOrd="0" presId="urn:microsoft.com/office/officeart/2005/8/layout/radial1"/>
    <dgm:cxn modelId="{369B7CA7-C4E0-4AF5-9A2D-D20C33449682}" srcId="{0953CA8E-4D4A-4E71-8402-07E33D59A0E3}" destId="{63195533-CE41-453E-A13C-056DB846D675}" srcOrd="2" destOrd="0" parTransId="{2DB917B4-DEEA-4C20-B495-4A749CE526F0}" sibTransId="{713EAC26-DDD6-4DFD-943D-6EE77D755814}"/>
    <dgm:cxn modelId="{69FFAF14-72AA-4B95-AD0D-AA55740A1FC2}" type="presOf" srcId="{2AC91A1D-ABFE-4087-85F1-DE1D89D1AB69}" destId="{1D6C47ED-F0AF-494C-B15B-18AC651FA55E}" srcOrd="0" destOrd="0" presId="urn:microsoft.com/office/officeart/2005/8/layout/radial1"/>
    <dgm:cxn modelId="{2A8E5E86-E580-4AF2-9FA7-35202C15C3C7}" srcId="{0953CA8E-4D4A-4E71-8402-07E33D59A0E3}" destId="{67E0535F-F205-4255-8EBB-3F400E16D068}" srcOrd="5" destOrd="0" parTransId="{F3B24CB2-AA48-474B-978C-896871A455FB}" sibTransId="{EF66E993-067F-4640-8306-59808D2EB09A}"/>
    <dgm:cxn modelId="{E079DFEC-6503-4849-B692-12E03CD80AB9}" type="presOf" srcId="{D0449428-1A33-43D4-91E7-F3E801BC9350}" destId="{1A903807-EFDB-48CC-975F-A1DA502919CF}" srcOrd="1" destOrd="0" presId="urn:microsoft.com/office/officeart/2005/8/layout/radial1"/>
    <dgm:cxn modelId="{FFF5F00A-9A1B-4701-9DDA-D2DFAEC61E03}" srcId="{0953CA8E-4D4A-4E71-8402-07E33D59A0E3}" destId="{619BB26A-3A36-4CE9-B7EE-E16851CC4939}" srcOrd="1" destOrd="0" parTransId="{2AC91A1D-ABFE-4087-85F1-DE1D89D1AB69}" sibTransId="{F846E387-FC97-425B-B4A4-EF7F29787E99}"/>
    <dgm:cxn modelId="{C7E772EE-D102-4E40-8202-BEEFA25D1E9E}" srcId="{0953CA8E-4D4A-4E71-8402-07E33D59A0E3}" destId="{48945C8A-F65F-47D6-BD92-B661D2E352EF}" srcOrd="3" destOrd="0" parTransId="{B80995BD-0AEE-45B5-BE4F-531B9AD5C8AA}" sibTransId="{1B6B5DB1-F7B0-4D72-AF7C-9AFFDF9D406C}"/>
    <dgm:cxn modelId="{5BE56D8C-8957-4682-AB8A-C3A4F5247E04}" type="presOf" srcId="{2AC91A1D-ABFE-4087-85F1-DE1D89D1AB69}" destId="{47DF9718-2A98-4672-B820-ECB58D1BF2AC}" srcOrd="1" destOrd="0" presId="urn:microsoft.com/office/officeart/2005/8/layout/radial1"/>
    <dgm:cxn modelId="{E21F98F2-A2F2-4F81-8EED-972E7A8A9967}" type="presOf" srcId="{EC990EB6-591C-4E04-B2BC-C9664F1BE5E6}" destId="{BEFC0513-EAC7-4ED4-8CA2-EC17925AF4DD}" srcOrd="0" destOrd="0" presId="urn:microsoft.com/office/officeart/2005/8/layout/radial1"/>
    <dgm:cxn modelId="{2D8BDCC1-C23D-4B02-A574-BD98AD011656}" type="presOf" srcId="{2DB917B4-DEEA-4C20-B495-4A749CE526F0}" destId="{82A85D29-271D-438A-B64E-294C938847D3}" srcOrd="1" destOrd="0" presId="urn:microsoft.com/office/officeart/2005/8/layout/radial1"/>
    <dgm:cxn modelId="{9C71BAFB-5A81-4DEA-9DC9-24D2FDEC3613}" type="presOf" srcId="{63195533-CE41-453E-A13C-056DB846D675}" destId="{393A4C74-5264-4E9A-9C1F-BE5553192798}" srcOrd="0" destOrd="0" presId="urn:microsoft.com/office/officeart/2005/8/layout/radial1"/>
    <dgm:cxn modelId="{2F63EB0E-7DD1-481D-B6DF-9036A09ED5B2}" type="presOf" srcId="{20C33326-AB2B-4C2C-AD81-DB76147C2C2D}" destId="{C6B8BFDF-ED0D-44C5-8FF0-1A9DD485D2D3}" srcOrd="1" destOrd="0" presId="urn:microsoft.com/office/officeart/2005/8/layout/radial1"/>
    <dgm:cxn modelId="{9C54EE10-F5B2-4B5A-BBAC-4A7A1DFBC6C4}" type="presOf" srcId="{67E0535F-F205-4255-8EBB-3F400E16D068}" destId="{2C555C93-B256-4AE9-A9BA-5FD85A0E8A16}" srcOrd="0" destOrd="0" presId="urn:microsoft.com/office/officeart/2005/8/layout/radial1"/>
    <dgm:cxn modelId="{D685C785-4B60-4372-BEBD-9ACA463D3A42}" type="presParOf" srcId="{BEFC0513-EAC7-4ED4-8CA2-EC17925AF4DD}" destId="{9D9B47A4-8EF7-4CED-B7CB-15AFAA4F0804}" srcOrd="0" destOrd="0" presId="urn:microsoft.com/office/officeart/2005/8/layout/radial1"/>
    <dgm:cxn modelId="{45AC6015-24AB-4621-B1BB-965D59EAE6FA}" type="presParOf" srcId="{BEFC0513-EAC7-4ED4-8CA2-EC17925AF4DD}" destId="{B2A0DF57-446F-4EA6-83E0-884443E54EAB}" srcOrd="1" destOrd="0" presId="urn:microsoft.com/office/officeart/2005/8/layout/radial1"/>
    <dgm:cxn modelId="{C0EE5CB7-DCFF-464E-8E5C-E26BB2D99673}" type="presParOf" srcId="{B2A0DF57-446F-4EA6-83E0-884443E54EAB}" destId="{1A903807-EFDB-48CC-975F-A1DA502919CF}" srcOrd="0" destOrd="0" presId="urn:microsoft.com/office/officeart/2005/8/layout/radial1"/>
    <dgm:cxn modelId="{6B4FA7EB-2C5D-4BF0-A0AE-200D779AF584}" type="presParOf" srcId="{BEFC0513-EAC7-4ED4-8CA2-EC17925AF4DD}" destId="{8325313B-2345-4C5A-A66E-DD053047343F}" srcOrd="2" destOrd="0" presId="urn:microsoft.com/office/officeart/2005/8/layout/radial1"/>
    <dgm:cxn modelId="{FEC0C7FE-2E89-4DCB-912F-4594B231C04F}" type="presParOf" srcId="{BEFC0513-EAC7-4ED4-8CA2-EC17925AF4DD}" destId="{1D6C47ED-F0AF-494C-B15B-18AC651FA55E}" srcOrd="3" destOrd="0" presId="urn:microsoft.com/office/officeart/2005/8/layout/radial1"/>
    <dgm:cxn modelId="{C5F3E998-7224-4D14-9270-578B8AD8E929}" type="presParOf" srcId="{1D6C47ED-F0AF-494C-B15B-18AC651FA55E}" destId="{47DF9718-2A98-4672-B820-ECB58D1BF2AC}" srcOrd="0" destOrd="0" presId="urn:microsoft.com/office/officeart/2005/8/layout/radial1"/>
    <dgm:cxn modelId="{6B2E04E8-E37A-4ECB-8CC1-9E48AE4BF0B9}" type="presParOf" srcId="{BEFC0513-EAC7-4ED4-8CA2-EC17925AF4DD}" destId="{72FFEEE2-5874-43B2-93BE-BA2EAEF02FFB}" srcOrd="4" destOrd="0" presId="urn:microsoft.com/office/officeart/2005/8/layout/radial1"/>
    <dgm:cxn modelId="{361DF4A6-7C59-40A2-BF3D-63347EE807C2}" type="presParOf" srcId="{BEFC0513-EAC7-4ED4-8CA2-EC17925AF4DD}" destId="{317ADB80-478A-4011-A099-2170149CD5AD}" srcOrd="5" destOrd="0" presId="urn:microsoft.com/office/officeart/2005/8/layout/radial1"/>
    <dgm:cxn modelId="{19BB48E3-91F8-409A-89B4-977AC4C51C72}" type="presParOf" srcId="{317ADB80-478A-4011-A099-2170149CD5AD}" destId="{82A85D29-271D-438A-B64E-294C938847D3}" srcOrd="0" destOrd="0" presId="urn:microsoft.com/office/officeart/2005/8/layout/radial1"/>
    <dgm:cxn modelId="{9936C920-D2EE-4A60-9A21-26729E5A7682}" type="presParOf" srcId="{BEFC0513-EAC7-4ED4-8CA2-EC17925AF4DD}" destId="{393A4C74-5264-4E9A-9C1F-BE5553192798}" srcOrd="6" destOrd="0" presId="urn:microsoft.com/office/officeart/2005/8/layout/radial1"/>
    <dgm:cxn modelId="{FBA9E2ED-4ADF-4C77-BD47-4D400EEE6785}" type="presParOf" srcId="{BEFC0513-EAC7-4ED4-8CA2-EC17925AF4DD}" destId="{E572A6E8-EC32-4136-8EA2-6C187A859EDF}" srcOrd="7" destOrd="0" presId="urn:microsoft.com/office/officeart/2005/8/layout/radial1"/>
    <dgm:cxn modelId="{B26AB2D4-671E-4A66-B65F-5691D869126B}" type="presParOf" srcId="{E572A6E8-EC32-4136-8EA2-6C187A859EDF}" destId="{35DF2636-CED1-4D0E-8925-EC7EB9CBCC50}" srcOrd="0" destOrd="0" presId="urn:microsoft.com/office/officeart/2005/8/layout/radial1"/>
    <dgm:cxn modelId="{B8106463-8BD2-44D5-8340-DDB5904A2FDF}" type="presParOf" srcId="{BEFC0513-EAC7-4ED4-8CA2-EC17925AF4DD}" destId="{E4E8451E-8380-44BD-A334-A8B121B6D396}" srcOrd="8" destOrd="0" presId="urn:microsoft.com/office/officeart/2005/8/layout/radial1"/>
    <dgm:cxn modelId="{8B5230BB-C09F-447A-9EE2-BCEE91F5B3FA}" type="presParOf" srcId="{BEFC0513-EAC7-4ED4-8CA2-EC17925AF4DD}" destId="{D873F7DC-1D14-4FC2-B4A3-9B8765A02DE5}" srcOrd="9" destOrd="0" presId="urn:microsoft.com/office/officeart/2005/8/layout/radial1"/>
    <dgm:cxn modelId="{8E806282-E641-4501-BB38-1C56F541ED65}" type="presParOf" srcId="{D873F7DC-1D14-4FC2-B4A3-9B8765A02DE5}" destId="{F3864B8A-6CA6-496E-9820-978DD7D9F3BC}" srcOrd="0" destOrd="0" presId="urn:microsoft.com/office/officeart/2005/8/layout/radial1"/>
    <dgm:cxn modelId="{0B274CA8-194A-4F09-B354-4B94DDF8DC3D}" type="presParOf" srcId="{BEFC0513-EAC7-4ED4-8CA2-EC17925AF4DD}" destId="{B4EB139C-3E6D-45B9-8D30-276C2107598F}" srcOrd="10" destOrd="0" presId="urn:microsoft.com/office/officeart/2005/8/layout/radial1"/>
    <dgm:cxn modelId="{5A8BAC62-B6D7-4607-B644-17C618D6AE1F}" type="presParOf" srcId="{BEFC0513-EAC7-4ED4-8CA2-EC17925AF4DD}" destId="{E1169CBF-1A3D-4041-B40F-A66A6EED72FB}" srcOrd="11" destOrd="0" presId="urn:microsoft.com/office/officeart/2005/8/layout/radial1"/>
    <dgm:cxn modelId="{AC22A159-EE5B-478A-AC66-2E7284FBA72F}" type="presParOf" srcId="{E1169CBF-1A3D-4041-B40F-A66A6EED72FB}" destId="{15844933-16B1-4BB2-AAB2-4B46FA8CAB85}" srcOrd="0" destOrd="0" presId="urn:microsoft.com/office/officeart/2005/8/layout/radial1"/>
    <dgm:cxn modelId="{EDC5836A-F96A-42FB-BC1B-6ADB3A65367A}" type="presParOf" srcId="{BEFC0513-EAC7-4ED4-8CA2-EC17925AF4DD}" destId="{2C555C93-B256-4AE9-A9BA-5FD85A0E8A16}" srcOrd="12" destOrd="0" presId="urn:microsoft.com/office/officeart/2005/8/layout/radial1"/>
    <dgm:cxn modelId="{43BE180C-782C-4529-996E-81A87A7EDADF}" type="presParOf" srcId="{BEFC0513-EAC7-4ED4-8CA2-EC17925AF4DD}" destId="{AD787F47-B026-458F-A668-ED9F1050AE84}" srcOrd="13" destOrd="0" presId="urn:microsoft.com/office/officeart/2005/8/layout/radial1"/>
    <dgm:cxn modelId="{4ECFE69F-C265-4E2D-BA98-68E59D5C216F}" type="presParOf" srcId="{AD787F47-B026-458F-A668-ED9F1050AE84}" destId="{C6B8BFDF-ED0D-44C5-8FF0-1A9DD485D2D3}" srcOrd="0" destOrd="0" presId="urn:microsoft.com/office/officeart/2005/8/layout/radial1"/>
    <dgm:cxn modelId="{0ED504C0-E021-45D8-8C69-998F41D4B16D}" type="presParOf" srcId="{BEFC0513-EAC7-4ED4-8CA2-EC17925AF4DD}" destId="{18179388-39A4-4FD3-8333-D60699C6D0E1}" srcOrd="14" destOrd="0" presId="urn:microsoft.com/office/officeart/2005/8/layout/radial1"/>
  </dgm:cxnLst>
  <dgm:bg>
    <a:blipFill>
      <a:blip xmlns:r="http://schemas.openxmlformats.org/officeDocument/2006/relationships" r:embed="rId1"/>
      <a:tile tx="0" ty="0" sx="100000" sy="100000" flip="none" algn="tl"/>
    </a:blipFill>
  </dgm:bg>
  <dgm:whole/>
</dgm:dataModel>
</file>

<file path=ppt/diagrams/data3.xml><?xml version="1.0" encoding="utf-8"?>
<dgm:dataModel xmlns:dgm="http://schemas.openxmlformats.org/drawingml/2006/diagram" xmlns:a="http://schemas.openxmlformats.org/drawingml/2006/main">
  <dgm:ptLst>
    <dgm:pt modelId="{956384F5-30B3-4402-9C8E-F80A510DFF07}" type="doc">
      <dgm:prSet loTypeId="urn:microsoft.com/office/officeart/2005/8/layout/process2" loCatId="process" qsTypeId="urn:microsoft.com/office/officeart/2005/8/quickstyle/simple3" qsCatId="simple" csTypeId="urn:microsoft.com/office/officeart/2005/8/colors/accent1_2" csCatId="accent1" phldr="1"/>
      <dgm:spPr/>
    </dgm:pt>
    <dgm:pt modelId="{58BE8697-BFC7-4854-9712-D694F163FFD5}">
      <dgm:prSet phldrT="[Text]" custT="1"/>
      <dgm:spPr/>
      <dgm:t>
        <a:bodyPr/>
        <a:lstStyle/>
        <a:p>
          <a:r>
            <a:rPr lang="en-US" sz="1600" dirty="0" smtClean="0"/>
            <a:t>Download the Mobile Application from the Respective Source</a:t>
          </a:r>
          <a:endParaRPr lang="en-US" sz="1600" dirty="0"/>
        </a:p>
      </dgm:t>
    </dgm:pt>
    <dgm:pt modelId="{F0C43079-F0B4-4804-A4E7-05D981D0FDC8}" type="parTrans" cxnId="{836F7FB8-58E6-433C-B729-C5809EB316B5}">
      <dgm:prSet/>
      <dgm:spPr/>
      <dgm:t>
        <a:bodyPr/>
        <a:lstStyle/>
        <a:p>
          <a:endParaRPr lang="en-US" sz="1600"/>
        </a:p>
      </dgm:t>
    </dgm:pt>
    <dgm:pt modelId="{AE66E01C-C52E-4BAA-994B-3E97B7A9D0B5}" type="sibTrans" cxnId="{836F7FB8-58E6-433C-B729-C5809EB316B5}">
      <dgm:prSet custT="1"/>
      <dgm:spPr/>
      <dgm:t>
        <a:bodyPr/>
        <a:lstStyle/>
        <a:p>
          <a:endParaRPr lang="en-US" sz="1600"/>
        </a:p>
      </dgm:t>
    </dgm:pt>
    <dgm:pt modelId="{C762BCE5-512F-4212-9267-8BA3DDF5FB5E}">
      <dgm:prSet phldrT="[Text]" custT="1"/>
      <dgm:spPr/>
      <dgm:t>
        <a:bodyPr/>
        <a:lstStyle/>
        <a:p>
          <a:r>
            <a:rPr lang="en-US" sz="1600" dirty="0" smtClean="0"/>
            <a:t>Create the Applicant’s Profile by the Providing the Details</a:t>
          </a:r>
          <a:endParaRPr lang="en-US" sz="1600" dirty="0"/>
        </a:p>
      </dgm:t>
    </dgm:pt>
    <dgm:pt modelId="{ABB8CF42-A17E-4D1A-9781-5380403F32BA}" type="parTrans" cxnId="{4787DEBA-8D7D-4482-BA40-98435125F475}">
      <dgm:prSet/>
      <dgm:spPr/>
      <dgm:t>
        <a:bodyPr/>
        <a:lstStyle/>
        <a:p>
          <a:endParaRPr lang="en-US" sz="1600"/>
        </a:p>
      </dgm:t>
    </dgm:pt>
    <dgm:pt modelId="{0E6FBADF-74B7-4D18-850C-16CA5BD2C395}" type="sibTrans" cxnId="{4787DEBA-8D7D-4482-BA40-98435125F475}">
      <dgm:prSet custT="1"/>
      <dgm:spPr/>
      <dgm:t>
        <a:bodyPr/>
        <a:lstStyle/>
        <a:p>
          <a:endParaRPr lang="en-US" sz="1600"/>
        </a:p>
      </dgm:t>
    </dgm:pt>
    <dgm:pt modelId="{F88C69E0-1316-4912-8247-CAF674B4F1BC}">
      <dgm:prSet phldrT="[Text]" custT="1"/>
      <dgm:spPr/>
      <dgm:t>
        <a:bodyPr/>
        <a:lstStyle/>
        <a:p>
          <a:r>
            <a:rPr lang="en-US" sz="1600" dirty="0" smtClean="0"/>
            <a:t>MPIN is Required for Performing Any Transactions</a:t>
          </a:r>
          <a:endParaRPr lang="en-US" sz="1600" dirty="0"/>
        </a:p>
      </dgm:t>
    </dgm:pt>
    <dgm:pt modelId="{3A3C029B-E179-461E-8408-1ABE24649377}" type="parTrans" cxnId="{A30315B2-7ECF-4800-827A-77352892586D}">
      <dgm:prSet/>
      <dgm:spPr/>
      <dgm:t>
        <a:bodyPr/>
        <a:lstStyle/>
        <a:p>
          <a:endParaRPr lang="en-US" sz="1600"/>
        </a:p>
      </dgm:t>
    </dgm:pt>
    <dgm:pt modelId="{CBBB90A1-958C-4176-A717-427B0248FEF9}" type="sibTrans" cxnId="{A30315B2-7ECF-4800-827A-77352892586D}">
      <dgm:prSet/>
      <dgm:spPr/>
      <dgm:t>
        <a:bodyPr/>
        <a:lstStyle/>
        <a:p>
          <a:endParaRPr lang="en-US" sz="1600"/>
        </a:p>
      </dgm:t>
    </dgm:pt>
    <dgm:pt modelId="{5FFFC183-A6DC-459E-8652-FE1EF4DE10C2}">
      <dgm:prSet phldrT="[Text]" custT="1"/>
      <dgm:spPr/>
      <dgm:t>
        <a:bodyPr/>
        <a:lstStyle/>
        <a:p>
          <a:r>
            <a:rPr lang="en-US" sz="1600" dirty="0" smtClean="0"/>
            <a:t>Link or Manage the Bank Account Number to the ID Created</a:t>
          </a:r>
          <a:endParaRPr lang="en-US" sz="1600" dirty="0"/>
        </a:p>
      </dgm:t>
    </dgm:pt>
    <dgm:pt modelId="{DD62A61B-EDD0-4FD9-ABC3-4C79666B970C}" type="parTrans" cxnId="{C8B8309E-66BB-4D6A-B224-C4174CD2E239}">
      <dgm:prSet/>
      <dgm:spPr/>
      <dgm:t>
        <a:bodyPr/>
        <a:lstStyle/>
        <a:p>
          <a:endParaRPr lang="en-US"/>
        </a:p>
      </dgm:t>
    </dgm:pt>
    <dgm:pt modelId="{89C8E732-08C1-40D6-BC52-953D7B42D812}" type="sibTrans" cxnId="{C8B8309E-66BB-4D6A-B224-C4174CD2E239}">
      <dgm:prSet/>
      <dgm:spPr/>
      <dgm:t>
        <a:bodyPr/>
        <a:lstStyle/>
        <a:p>
          <a:endParaRPr lang="en-US"/>
        </a:p>
      </dgm:t>
    </dgm:pt>
    <dgm:pt modelId="{0A30A4DA-E1DC-42EC-8024-BC188F70BA52}" type="pres">
      <dgm:prSet presAssocID="{956384F5-30B3-4402-9C8E-F80A510DFF07}" presName="linearFlow" presStyleCnt="0">
        <dgm:presLayoutVars>
          <dgm:resizeHandles val="exact"/>
        </dgm:presLayoutVars>
      </dgm:prSet>
      <dgm:spPr/>
    </dgm:pt>
    <dgm:pt modelId="{7E044AF9-B326-4FFA-BB43-F31E24E89210}" type="pres">
      <dgm:prSet presAssocID="{58BE8697-BFC7-4854-9712-D694F163FFD5}" presName="node" presStyleLbl="node1" presStyleIdx="0" presStyleCnt="4" custScaleX="168168">
        <dgm:presLayoutVars>
          <dgm:bulletEnabled val="1"/>
        </dgm:presLayoutVars>
      </dgm:prSet>
      <dgm:spPr/>
      <dgm:t>
        <a:bodyPr/>
        <a:lstStyle/>
        <a:p>
          <a:endParaRPr lang="en-US"/>
        </a:p>
      </dgm:t>
    </dgm:pt>
    <dgm:pt modelId="{89A2D838-ABCD-4E95-A106-3031A862BF01}" type="pres">
      <dgm:prSet presAssocID="{AE66E01C-C52E-4BAA-994B-3E97B7A9D0B5}" presName="sibTrans" presStyleLbl="sibTrans2D1" presStyleIdx="0" presStyleCnt="3"/>
      <dgm:spPr/>
      <dgm:t>
        <a:bodyPr/>
        <a:lstStyle/>
        <a:p>
          <a:endParaRPr lang="en-US"/>
        </a:p>
      </dgm:t>
    </dgm:pt>
    <dgm:pt modelId="{AB6A1764-5D4E-464E-97FE-3D16C61DC464}" type="pres">
      <dgm:prSet presAssocID="{AE66E01C-C52E-4BAA-994B-3E97B7A9D0B5}" presName="connectorText" presStyleLbl="sibTrans2D1" presStyleIdx="0" presStyleCnt="3"/>
      <dgm:spPr/>
      <dgm:t>
        <a:bodyPr/>
        <a:lstStyle/>
        <a:p>
          <a:endParaRPr lang="en-US"/>
        </a:p>
      </dgm:t>
    </dgm:pt>
    <dgm:pt modelId="{12098FBD-BD2C-4A95-85DA-530C93E62686}" type="pres">
      <dgm:prSet presAssocID="{C762BCE5-512F-4212-9267-8BA3DDF5FB5E}" presName="node" presStyleLbl="node1" presStyleIdx="1" presStyleCnt="4" custScaleX="164928" custScaleY="106507">
        <dgm:presLayoutVars>
          <dgm:bulletEnabled val="1"/>
        </dgm:presLayoutVars>
      </dgm:prSet>
      <dgm:spPr/>
      <dgm:t>
        <a:bodyPr/>
        <a:lstStyle/>
        <a:p>
          <a:endParaRPr lang="en-US"/>
        </a:p>
      </dgm:t>
    </dgm:pt>
    <dgm:pt modelId="{BAAF0168-F9B0-4367-9F7C-7054169789BB}" type="pres">
      <dgm:prSet presAssocID="{0E6FBADF-74B7-4D18-850C-16CA5BD2C395}" presName="sibTrans" presStyleLbl="sibTrans2D1" presStyleIdx="1" presStyleCnt="3"/>
      <dgm:spPr/>
      <dgm:t>
        <a:bodyPr/>
        <a:lstStyle/>
        <a:p>
          <a:endParaRPr lang="en-US"/>
        </a:p>
      </dgm:t>
    </dgm:pt>
    <dgm:pt modelId="{8E16E4A5-2FFB-4702-8296-A16FC7E1F521}" type="pres">
      <dgm:prSet presAssocID="{0E6FBADF-74B7-4D18-850C-16CA5BD2C395}" presName="connectorText" presStyleLbl="sibTrans2D1" presStyleIdx="1" presStyleCnt="3"/>
      <dgm:spPr/>
      <dgm:t>
        <a:bodyPr/>
        <a:lstStyle/>
        <a:p>
          <a:endParaRPr lang="en-US"/>
        </a:p>
      </dgm:t>
    </dgm:pt>
    <dgm:pt modelId="{DF5A559E-04E2-4E9D-9FE5-275A1ED818FA}" type="pres">
      <dgm:prSet presAssocID="{5FFFC183-A6DC-459E-8652-FE1EF4DE10C2}" presName="node" presStyleLbl="node1" presStyleIdx="2" presStyleCnt="4" custScaleX="178138" custScaleY="99058">
        <dgm:presLayoutVars>
          <dgm:bulletEnabled val="1"/>
        </dgm:presLayoutVars>
      </dgm:prSet>
      <dgm:spPr/>
      <dgm:t>
        <a:bodyPr/>
        <a:lstStyle/>
        <a:p>
          <a:endParaRPr lang="en-US"/>
        </a:p>
      </dgm:t>
    </dgm:pt>
    <dgm:pt modelId="{D4D9F9D3-AFFB-4E6B-8230-D8F0211AB761}" type="pres">
      <dgm:prSet presAssocID="{89C8E732-08C1-40D6-BC52-953D7B42D812}" presName="sibTrans" presStyleLbl="sibTrans2D1" presStyleIdx="2" presStyleCnt="3"/>
      <dgm:spPr/>
      <dgm:t>
        <a:bodyPr/>
        <a:lstStyle/>
        <a:p>
          <a:endParaRPr lang="en-US"/>
        </a:p>
      </dgm:t>
    </dgm:pt>
    <dgm:pt modelId="{F885EB01-DA9A-4302-9CBE-BD7ACEF6B612}" type="pres">
      <dgm:prSet presAssocID="{89C8E732-08C1-40D6-BC52-953D7B42D812}" presName="connectorText" presStyleLbl="sibTrans2D1" presStyleIdx="2" presStyleCnt="3"/>
      <dgm:spPr/>
      <dgm:t>
        <a:bodyPr/>
        <a:lstStyle/>
        <a:p>
          <a:endParaRPr lang="en-US"/>
        </a:p>
      </dgm:t>
    </dgm:pt>
    <dgm:pt modelId="{7B334262-6330-428C-B712-54A91DBAFA8B}" type="pres">
      <dgm:prSet presAssocID="{F88C69E0-1316-4912-8247-CAF674B4F1BC}" presName="node" presStyleLbl="node1" presStyleIdx="3" presStyleCnt="4" custScaleX="170895" custScaleY="82963">
        <dgm:presLayoutVars>
          <dgm:bulletEnabled val="1"/>
        </dgm:presLayoutVars>
      </dgm:prSet>
      <dgm:spPr/>
      <dgm:t>
        <a:bodyPr/>
        <a:lstStyle/>
        <a:p>
          <a:endParaRPr lang="en-US"/>
        </a:p>
      </dgm:t>
    </dgm:pt>
  </dgm:ptLst>
  <dgm:cxnLst>
    <dgm:cxn modelId="{78691563-A3B3-451B-92ED-B50F0C54585F}" type="presOf" srcId="{956384F5-30B3-4402-9C8E-F80A510DFF07}" destId="{0A30A4DA-E1DC-42EC-8024-BC188F70BA52}" srcOrd="0" destOrd="0" presId="urn:microsoft.com/office/officeart/2005/8/layout/process2"/>
    <dgm:cxn modelId="{A30315B2-7ECF-4800-827A-77352892586D}" srcId="{956384F5-30B3-4402-9C8E-F80A510DFF07}" destId="{F88C69E0-1316-4912-8247-CAF674B4F1BC}" srcOrd="3" destOrd="0" parTransId="{3A3C029B-E179-461E-8408-1ABE24649377}" sibTransId="{CBBB90A1-958C-4176-A717-427B0248FEF9}"/>
    <dgm:cxn modelId="{4787DEBA-8D7D-4482-BA40-98435125F475}" srcId="{956384F5-30B3-4402-9C8E-F80A510DFF07}" destId="{C762BCE5-512F-4212-9267-8BA3DDF5FB5E}" srcOrd="1" destOrd="0" parTransId="{ABB8CF42-A17E-4D1A-9781-5380403F32BA}" sibTransId="{0E6FBADF-74B7-4D18-850C-16CA5BD2C395}"/>
    <dgm:cxn modelId="{9DFDB54D-46AE-4F50-B220-BDEF895AF9D7}" type="presOf" srcId="{AE66E01C-C52E-4BAA-994B-3E97B7A9D0B5}" destId="{89A2D838-ABCD-4E95-A106-3031A862BF01}" srcOrd="0" destOrd="0" presId="urn:microsoft.com/office/officeart/2005/8/layout/process2"/>
    <dgm:cxn modelId="{593DDC34-B927-4EA3-BC47-56A66D5BB979}" type="presOf" srcId="{AE66E01C-C52E-4BAA-994B-3E97B7A9D0B5}" destId="{AB6A1764-5D4E-464E-97FE-3D16C61DC464}" srcOrd="1" destOrd="0" presId="urn:microsoft.com/office/officeart/2005/8/layout/process2"/>
    <dgm:cxn modelId="{E95DCB9F-B35D-4A31-9BEE-FB7916DF3597}" type="presOf" srcId="{C762BCE5-512F-4212-9267-8BA3DDF5FB5E}" destId="{12098FBD-BD2C-4A95-85DA-530C93E62686}" srcOrd="0" destOrd="0" presId="urn:microsoft.com/office/officeart/2005/8/layout/process2"/>
    <dgm:cxn modelId="{2409B9C2-466B-495D-A54E-63D2945A940C}" type="presOf" srcId="{58BE8697-BFC7-4854-9712-D694F163FFD5}" destId="{7E044AF9-B326-4FFA-BB43-F31E24E89210}" srcOrd="0" destOrd="0" presId="urn:microsoft.com/office/officeart/2005/8/layout/process2"/>
    <dgm:cxn modelId="{718FC477-DCD0-40D8-97EC-8F775C15EC63}" type="presOf" srcId="{F88C69E0-1316-4912-8247-CAF674B4F1BC}" destId="{7B334262-6330-428C-B712-54A91DBAFA8B}" srcOrd="0" destOrd="0" presId="urn:microsoft.com/office/officeart/2005/8/layout/process2"/>
    <dgm:cxn modelId="{3C810514-0C07-4409-80D5-F52ADA5DB7D1}" type="presOf" srcId="{0E6FBADF-74B7-4D18-850C-16CA5BD2C395}" destId="{BAAF0168-F9B0-4367-9F7C-7054169789BB}" srcOrd="0" destOrd="0" presId="urn:microsoft.com/office/officeart/2005/8/layout/process2"/>
    <dgm:cxn modelId="{955DE437-836F-4D98-BA5F-C7E84B5E3415}" type="presOf" srcId="{89C8E732-08C1-40D6-BC52-953D7B42D812}" destId="{D4D9F9D3-AFFB-4E6B-8230-D8F0211AB761}" srcOrd="0" destOrd="0" presId="urn:microsoft.com/office/officeart/2005/8/layout/process2"/>
    <dgm:cxn modelId="{62562DCF-B186-4ABB-8D93-98228AE3B9F2}" type="presOf" srcId="{0E6FBADF-74B7-4D18-850C-16CA5BD2C395}" destId="{8E16E4A5-2FFB-4702-8296-A16FC7E1F521}" srcOrd="1" destOrd="0" presId="urn:microsoft.com/office/officeart/2005/8/layout/process2"/>
    <dgm:cxn modelId="{4A7D6B58-D457-4D21-9F75-4F278BB34F96}" type="presOf" srcId="{5FFFC183-A6DC-459E-8652-FE1EF4DE10C2}" destId="{DF5A559E-04E2-4E9D-9FE5-275A1ED818FA}" srcOrd="0" destOrd="0" presId="urn:microsoft.com/office/officeart/2005/8/layout/process2"/>
    <dgm:cxn modelId="{510F0099-825F-4DA6-B395-1C1A9788C0E0}" type="presOf" srcId="{89C8E732-08C1-40D6-BC52-953D7B42D812}" destId="{F885EB01-DA9A-4302-9CBE-BD7ACEF6B612}" srcOrd="1" destOrd="0" presId="urn:microsoft.com/office/officeart/2005/8/layout/process2"/>
    <dgm:cxn modelId="{836F7FB8-58E6-433C-B729-C5809EB316B5}" srcId="{956384F5-30B3-4402-9C8E-F80A510DFF07}" destId="{58BE8697-BFC7-4854-9712-D694F163FFD5}" srcOrd="0" destOrd="0" parTransId="{F0C43079-F0B4-4804-A4E7-05D981D0FDC8}" sibTransId="{AE66E01C-C52E-4BAA-994B-3E97B7A9D0B5}"/>
    <dgm:cxn modelId="{C8B8309E-66BB-4D6A-B224-C4174CD2E239}" srcId="{956384F5-30B3-4402-9C8E-F80A510DFF07}" destId="{5FFFC183-A6DC-459E-8652-FE1EF4DE10C2}" srcOrd="2" destOrd="0" parTransId="{DD62A61B-EDD0-4FD9-ABC3-4C79666B970C}" sibTransId="{89C8E732-08C1-40D6-BC52-953D7B42D812}"/>
    <dgm:cxn modelId="{E0E09F84-02FC-4469-BD2D-D5A89BC59127}" type="presParOf" srcId="{0A30A4DA-E1DC-42EC-8024-BC188F70BA52}" destId="{7E044AF9-B326-4FFA-BB43-F31E24E89210}" srcOrd="0" destOrd="0" presId="urn:microsoft.com/office/officeart/2005/8/layout/process2"/>
    <dgm:cxn modelId="{FBA6B71E-D257-4B2A-921E-15C8E604A2B4}" type="presParOf" srcId="{0A30A4DA-E1DC-42EC-8024-BC188F70BA52}" destId="{89A2D838-ABCD-4E95-A106-3031A862BF01}" srcOrd="1" destOrd="0" presId="urn:microsoft.com/office/officeart/2005/8/layout/process2"/>
    <dgm:cxn modelId="{91E69A11-4AFA-410C-BC95-23635D43EA0D}" type="presParOf" srcId="{89A2D838-ABCD-4E95-A106-3031A862BF01}" destId="{AB6A1764-5D4E-464E-97FE-3D16C61DC464}" srcOrd="0" destOrd="0" presId="urn:microsoft.com/office/officeart/2005/8/layout/process2"/>
    <dgm:cxn modelId="{A10344C5-5ADC-4C38-A451-D47DA5F19A32}" type="presParOf" srcId="{0A30A4DA-E1DC-42EC-8024-BC188F70BA52}" destId="{12098FBD-BD2C-4A95-85DA-530C93E62686}" srcOrd="2" destOrd="0" presId="urn:microsoft.com/office/officeart/2005/8/layout/process2"/>
    <dgm:cxn modelId="{89AF1A4F-89FB-4D9E-A5C7-A4613D4959DC}" type="presParOf" srcId="{0A30A4DA-E1DC-42EC-8024-BC188F70BA52}" destId="{BAAF0168-F9B0-4367-9F7C-7054169789BB}" srcOrd="3" destOrd="0" presId="urn:microsoft.com/office/officeart/2005/8/layout/process2"/>
    <dgm:cxn modelId="{1015A73E-B2FF-4365-B65A-49D24AE8DF76}" type="presParOf" srcId="{BAAF0168-F9B0-4367-9F7C-7054169789BB}" destId="{8E16E4A5-2FFB-4702-8296-A16FC7E1F521}" srcOrd="0" destOrd="0" presId="urn:microsoft.com/office/officeart/2005/8/layout/process2"/>
    <dgm:cxn modelId="{EFB2F887-0FD5-4528-BB2B-868E32790F1F}" type="presParOf" srcId="{0A30A4DA-E1DC-42EC-8024-BC188F70BA52}" destId="{DF5A559E-04E2-4E9D-9FE5-275A1ED818FA}" srcOrd="4" destOrd="0" presId="urn:microsoft.com/office/officeart/2005/8/layout/process2"/>
    <dgm:cxn modelId="{3BD80277-E609-45B8-BA73-F82549820A9A}" type="presParOf" srcId="{0A30A4DA-E1DC-42EC-8024-BC188F70BA52}" destId="{D4D9F9D3-AFFB-4E6B-8230-D8F0211AB761}" srcOrd="5" destOrd="0" presId="urn:microsoft.com/office/officeart/2005/8/layout/process2"/>
    <dgm:cxn modelId="{3C10E3FA-5414-4326-A7E0-E3C950808071}" type="presParOf" srcId="{D4D9F9D3-AFFB-4E6B-8230-D8F0211AB761}" destId="{F885EB01-DA9A-4302-9CBE-BD7ACEF6B612}" srcOrd="0" destOrd="0" presId="urn:microsoft.com/office/officeart/2005/8/layout/process2"/>
    <dgm:cxn modelId="{8D977522-BEC3-4E0C-87C8-4B3E2D7BF496}" type="presParOf" srcId="{0A30A4DA-E1DC-42EC-8024-BC188F70BA52}" destId="{7B334262-6330-428C-B712-54A91DBAFA8B}" srcOrd="6" destOrd="0" presId="urn:microsoft.com/office/officeart/2005/8/layout/process2"/>
  </dgm:cxnLst>
  <dgm:bg>
    <a:blipFill>
      <a:blip xmlns:r="http://schemas.openxmlformats.org/officeDocument/2006/relationships" r:embed="rId1"/>
      <a:tile tx="0" ty="0" sx="100000" sy="100000" flip="none" algn="tl"/>
    </a:blipFill>
  </dgm:bg>
  <dgm:whole/>
</dgm:dataModel>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8675" name="Rectangle 2"/>
          <p:cNvSpPr>
            <a:spLocks noGrp="1" noChangeArrowheads="1"/>
          </p:cNvSpPr>
          <p:nvPr>
            <p:ph type="hdr" sz="quarter"/>
          </p:nvPr>
        </p:nvSpPr>
        <p:spPr bwMode="auto">
          <a:xfrm>
            <a:off x="2"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l">
              <a:defRPr sz="1100"/>
            </a:lvl1pPr>
          </a:lstStyle>
          <a:p>
            <a:endParaRPr lang="en-US"/>
          </a:p>
        </p:txBody>
      </p:sp>
      <p:sp>
        <p:nvSpPr>
          <p:cNvPr id="1048676" name="Rectangle 3"/>
          <p:cNvSpPr>
            <a:spLocks noGrp="1" noChangeArrowheads="1"/>
          </p:cNvSpPr>
          <p:nvPr>
            <p:ph type="dt" idx="1"/>
          </p:nvPr>
        </p:nvSpPr>
        <p:spPr bwMode="auto">
          <a:xfrm>
            <a:off x="4021139"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r">
              <a:defRPr sz="1100"/>
            </a:lvl1pPr>
          </a:lstStyle>
          <a:p>
            <a:endParaRPr lang="en-US"/>
          </a:p>
        </p:txBody>
      </p:sp>
      <p:sp>
        <p:nvSpPr>
          <p:cNvPr id="1048677"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headEnd/>
            <a:tailEnd/>
          </a:ln>
          <a:effectLst/>
        </p:spPr>
      </p:sp>
      <p:sp>
        <p:nvSpPr>
          <p:cNvPr id="1048678" name="Rectangle 5"/>
          <p:cNvSpPr>
            <a:spLocks noGrp="1" noChangeArrowheads="1"/>
          </p:cNvSpPr>
          <p:nvPr>
            <p:ph type="body" sz="quarter" idx="3"/>
          </p:nvPr>
        </p:nvSpPr>
        <p:spPr bwMode="auto">
          <a:xfrm>
            <a:off x="709614" y="4862514"/>
            <a:ext cx="5680075" cy="4605337"/>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8679" name="Rectangle 6"/>
          <p:cNvSpPr>
            <a:spLocks noGrp="1" noChangeArrowheads="1"/>
          </p:cNvSpPr>
          <p:nvPr>
            <p:ph type="ftr" sz="quarter" idx="4"/>
          </p:nvPr>
        </p:nvSpPr>
        <p:spPr bwMode="auto">
          <a:xfrm>
            <a:off x="2"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l">
              <a:defRPr sz="1100"/>
            </a:lvl1pPr>
          </a:lstStyle>
          <a:p>
            <a:endParaRPr lang="en-US"/>
          </a:p>
        </p:txBody>
      </p:sp>
      <p:sp>
        <p:nvSpPr>
          <p:cNvPr id="1048680" name="Rectangle 7"/>
          <p:cNvSpPr>
            <a:spLocks noGrp="1" noChangeArrowheads="1"/>
          </p:cNvSpPr>
          <p:nvPr>
            <p:ph type="sldNum" sz="quarter" idx="5"/>
          </p:nvPr>
        </p:nvSpPr>
        <p:spPr bwMode="auto">
          <a:xfrm>
            <a:off x="4021139"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r">
              <a:defRPr sz="1100"/>
            </a:lvl1pPr>
          </a:lstStyle>
          <a:p>
            <a:fld id="{A9A0EA98-5831-4853-B862-C702E6EB345C}"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1048598"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048599"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048600" name="Date Placeholder 29"/>
          <p:cNvSpPr>
            <a:spLocks noGrp="1"/>
          </p:cNvSpPr>
          <p:nvPr>
            <p:ph type="dt" sz="half" idx="10"/>
          </p:nvPr>
        </p:nvSpPr>
        <p:spPr/>
        <p:txBody>
          <a:bodyPr/>
          <a:lstStyle/>
          <a:p>
            <a:fld id="{C69C17B1-222D-4ED7-818B-BCB9A5EFA770}" type="datetimeFigureOut">
              <a:rPr lang="en-US" smtClean="0"/>
              <a:pPr/>
              <a:t>4/19/2020</a:t>
            </a:fld>
            <a:endParaRPr lang="en-US" dirty="0"/>
          </a:p>
        </p:txBody>
      </p:sp>
      <p:sp>
        <p:nvSpPr>
          <p:cNvPr id="1048601" name="Footer Placeholder 18"/>
          <p:cNvSpPr>
            <a:spLocks noGrp="1"/>
          </p:cNvSpPr>
          <p:nvPr>
            <p:ph type="ftr" sz="quarter" idx="11"/>
          </p:nvPr>
        </p:nvSpPr>
        <p:spPr/>
        <p:txBody>
          <a:bodyPr/>
          <a:lstStyle/>
          <a:p>
            <a:endParaRPr lang="en-US" dirty="0"/>
          </a:p>
        </p:txBody>
      </p:sp>
      <p:sp>
        <p:nvSpPr>
          <p:cNvPr id="1048602" name="Slide Number Placeholder 26"/>
          <p:cNvSpPr>
            <a:spLocks noGrp="1"/>
          </p:cNvSpPr>
          <p:nvPr>
            <p:ph type="sldNum" sz="quarter" idx="12"/>
          </p:nvPr>
        </p:nvSpPr>
        <p:spPr/>
        <p:txBody>
          <a:bodyPr/>
          <a:lstStyle/>
          <a:p>
            <a:fld id="{A9159979-5497-4A73-B003-D28747855336}"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48645" name="Title 1"/>
          <p:cNvSpPr>
            <a:spLocks noGrp="1"/>
          </p:cNvSpPr>
          <p:nvPr>
            <p:ph type="title"/>
          </p:nvPr>
        </p:nvSpPr>
        <p:spPr/>
        <p:txBody>
          <a:bodyPr/>
          <a:lstStyle/>
          <a:p>
            <a:r>
              <a:rPr kumimoji="0" lang="en-US" smtClean="0"/>
              <a:t>Click to edit Master title style</a:t>
            </a:r>
            <a:endParaRPr kumimoji="0" lang="en-US"/>
          </a:p>
        </p:txBody>
      </p:sp>
      <p:sp>
        <p:nvSpPr>
          <p:cNvPr id="1048646"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48647" name="Date Placeholder 3"/>
          <p:cNvSpPr>
            <a:spLocks noGrp="1"/>
          </p:cNvSpPr>
          <p:nvPr>
            <p:ph type="dt" sz="half" idx="10"/>
          </p:nvPr>
        </p:nvSpPr>
        <p:spPr/>
        <p:txBody>
          <a:bodyPr/>
          <a:lstStyle/>
          <a:p>
            <a:fld id="{C69C17B1-222D-4ED7-818B-BCB9A5EFA770}" type="datetimeFigureOut">
              <a:rPr lang="en-US" smtClean="0"/>
              <a:pPr/>
              <a:t>4/19/2020</a:t>
            </a:fld>
            <a:endParaRPr lang="en-US" dirty="0"/>
          </a:p>
        </p:txBody>
      </p:sp>
      <p:sp>
        <p:nvSpPr>
          <p:cNvPr id="1048648" name="Footer Placeholder 4"/>
          <p:cNvSpPr>
            <a:spLocks noGrp="1"/>
          </p:cNvSpPr>
          <p:nvPr>
            <p:ph type="ftr" sz="quarter" idx="11"/>
          </p:nvPr>
        </p:nvSpPr>
        <p:spPr/>
        <p:txBody>
          <a:bodyPr/>
          <a:lstStyle/>
          <a:p>
            <a:endParaRPr lang="en-US" dirty="0"/>
          </a:p>
        </p:txBody>
      </p:sp>
      <p:sp>
        <p:nvSpPr>
          <p:cNvPr id="1048649" name="Slide Number Placeholder 5"/>
          <p:cNvSpPr>
            <a:spLocks noGrp="1"/>
          </p:cNvSpPr>
          <p:nvPr>
            <p:ph type="sldNum" sz="quarter" idx="12"/>
          </p:nvPr>
        </p:nvSpPr>
        <p:spPr/>
        <p:txBody>
          <a:bodyPr/>
          <a:lstStyle/>
          <a:p>
            <a:fld id="{A9159979-5497-4A73-B003-D28747855336}"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048625"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1048626"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48627" name="Date Placeholder 3"/>
          <p:cNvSpPr>
            <a:spLocks noGrp="1"/>
          </p:cNvSpPr>
          <p:nvPr>
            <p:ph type="dt" sz="half" idx="10"/>
          </p:nvPr>
        </p:nvSpPr>
        <p:spPr/>
        <p:txBody>
          <a:bodyPr/>
          <a:lstStyle/>
          <a:p>
            <a:fld id="{C69C17B1-222D-4ED7-818B-BCB9A5EFA770}" type="datetimeFigureOut">
              <a:rPr lang="en-US" smtClean="0"/>
              <a:pPr/>
              <a:t>4/19/2020</a:t>
            </a:fld>
            <a:endParaRPr lang="en-US" dirty="0"/>
          </a:p>
        </p:txBody>
      </p:sp>
      <p:sp>
        <p:nvSpPr>
          <p:cNvPr id="1048628" name="Footer Placeholder 4"/>
          <p:cNvSpPr>
            <a:spLocks noGrp="1"/>
          </p:cNvSpPr>
          <p:nvPr>
            <p:ph type="ftr" sz="quarter" idx="11"/>
          </p:nvPr>
        </p:nvSpPr>
        <p:spPr/>
        <p:txBody>
          <a:bodyPr/>
          <a:lstStyle/>
          <a:p>
            <a:endParaRPr lang="en-US" dirty="0"/>
          </a:p>
        </p:txBody>
      </p:sp>
      <p:sp>
        <p:nvSpPr>
          <p:cNvPr id="1048629" name="Slide Number Placeholder 5"/>
          <p:cNvSpPr>
            <a:spLocks noGrp="1"/>
          </p:cNvSpPr>
          <p:nvPr>
            <p:ph type="sldNum" sz="quarter" idx="12"/>
          </p:nvPr>
        </p:nvSpPr>
        <p:spPr/>
        <p:txBody>
          <a:bodyPr/>
          <a:lstStyle/>
          <a:p>
            <a:fld id="{A9159979-5497-4A73-B003-D28747855336}"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48630" name="Title 1"/>
          <p:cNvSpPr>
            <a:spLocks noGrp="1"/>
          </p:cNvSpPr>
          <p:nvPr>
            <p:ph type="title"/>
          </p:nvPr>
        </p:nvSpPr>
        <p:spPr/>
        <p:txBody>
          <a:bodyPr/>
          <a:lstStyle/>
          <a:p>
            <a:r>
              <a:rPr kumimoji="0" lang="en-US" smtClean="0"/>
              <a:t>Click to edit Master title style</a:t>
            </a:r>
            <a:endParaRPr kumimoji="0" lang="en-US"/>
          </a:p>
        </p:txBody>
      </p:sp>
      <p:sp>
        <p:nvSpPr>
          <p:cNvPr id="1048631"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48632" name="Date Placeholder 3"/>
          <p:cNvSpPr>
            <a:spLocks noGrp="1"/>
          </p:cNvSpPr>
          <p:nvPr>
            <p:ph type="dt" sz="half" idx="10"/>
          </p:nvPr>
        </p:nvSpPr>
        <p:spPr/>
        <p:txBody>
          <a:bodyPr/>
          <a:lstStyle/>
          <a:p>
            <a:fld id="{C69C17B1-222D-4ED7-818B-BCB9A5EFA770}" type="datetimeFigureOut">
              <a:rPr lang="en-US" smtClean="0"/>
              <a:pPr/>
              <a:t>4/19/2020</a:t>
            </a:fld>
            <a:endParaRPr lang="en-US" dirty="0"/>
          </a:p>
        </p:txBody>
      </p:sp>
      <p:sp>
        <p:nvSpPr>
          <p:cNvPr id="1048633" name="Footer Placeholder 4"/>
          <p:cNvSpPr>
            <a:spLocks noGrp="1"/>
          </p:cNvSpPr>
          <p:nvPr>
            <p:ph type="ftr" sz="quarter" idx="11"/>
          </p:nvPr>
        </p:nvSpPr>
        <p:spPr/>
        <p:txBody>
          <a:bodyPr/>
          <a:lstStyle/>
          <a:p>
            <a:endParaRPr lang="en-US" dirty="0"/>
          </a:p>
        </p:txBody>
      </p:sp>
      <p:sp>
        <p:nvSpPr>
          <p:cNvPr id="1048634" name="Slide Number Placeholder 5"/>
          <p:cNvSpPr>
            <a:spLocks noGrp="1"/>
          </p:cNvSpPr>
          <p:nvPr>
            <p:ph type="sldNum" sz="quarter" idx="12"/>
          </p:nvPr>
        </p:nvSpPr>
        <p:spPr/>
        <p:txBody>
          <a:bodyPr/>
          <a:lstStyle/>
          <a:p>
            <a:fld id="{A9159979-5497-4A73-B003-D28747855336}"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1048650"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048651"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048652" name="Date Placeholder 3"/>
          <p:cNvSpPr>
            <a:spLocks noGrp="1"/>
          </p:cNvSpPr>
          <p:nvPr>
            <p:ph type="dt" sz="half" idx="10"/>
          </p:nvPr>
        </p:nvSpPr>
        <p:spPr/>
        <p:txBody>
          <a:bodyPr/>
          <a:lstStyle/>
          <a:p>
            <a:fld id="{C69C17B1-222D-4ED7-818B-BCB9A5EFA770}" type="datetimeFigureOut">
              <a:rPr lang="en-US" smtClean="0"/>
              <a:pPr/>
              <a:t>4/19/2020</a:t>
            </a:fld>
            <a:endParaRPr lang="en-US" dirty="0"/>
          </a:p>
        </p:txBody>
      </p:sp>
      <p:sp>
        <p:nvSpPr>
          <p:cNvPr id="1048653" name="Footer Placeholder 4"/>
          <p:cNvSpPr>
            <a:spLocks noGrp="1"/>
          </p:cNvSpPr>
          <p:nvPr>
            <p:ph type="ftr" sz="quarter" idx="11"/>
          </p:nvPr>
        </p:nvSpPr>
        <p:spPr/>
        <p:txBody>
          <a:bodyPr/>
          <a:lstStyle/>
          <a:p>
            <a:endParaRPr lang="en-US" dirty="0"/>
          </a:p>
        </p:txBody>
      </p:sp>
      <p:sp>
        <p:nvSpPr>
          <p:cNvPr id="1048654" name="Slide Number Placeholder 5"/>
          <p:cNvSpPr>
            <a:spLocks noGrp="1"/>
          </p:cNvSpPr>
          <p:nvPr>
            <p:ph type="sldNum" sz="quarter" idx="12"/>
          </p:nvPr>
        </p:nvSpPr>
        <p:spPr/>
        <p:txBody>
          <a:bodyPr/>
          <a:lstStyle/>
          <a:p>
            <a:fld id="{A9159979-5497-4A73-B003-D28747855336}"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48655"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1048656"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48657"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48658" name="Date Placeholder 4"/>
          <p:cNvSpPr>
            <a:spLocks noGrp="1"/>
          </p:cNvSpPr>
          <p:nvPr>
            <p:ph type="dt" sz="half" idx="10"/>
          </p:nvPr>
        </p:nvSpPr>
        <p:spPr/>
        <p:txBody>
          <a:bodyPr/>
          <a:lstStyle/>
          <a:p>
            <a:fld id="{C69C17B1-222D-4ED7-818B-BCB9A5EFA770}" type="datetimeFigureOut">
              <a:rPr lang="en-US" smtClean="0"/>
              <a:pPr/>
              <a:t>4/19/2020</a:t>
            </a:fld>
            <a:endParaRPr lang="en-US" dirty="0"/>
          </a:p>
        </p:txBody>
      </p:sp>
      <p:sp>
        <p:nvSpPr>
          <p:cNvPr id="1048659" name="Footer Placeholder 5"/>
          <p:cNvSpPr>
            <a:spLocks noGrp="1"/>
          </p:cNvSpPr>
          <p:nvPr>
            <p:ph type="ftr" sz="quarter" idx="11"/>
          </p:nvPr>
        </p:nvSpPr>
        <p:spPr/>
        <p:txBody>
          <a:bodyPr/>
          <a:lstStyle/>
          <a:p>
            <a:endParaRPr lang="en-US" dirty="0"/>
          </a:p>
        </p:txBody>
      </p:sp>
      <p:sp>
        <p:nvSpPr>
          <p:cNvPr id="1048660" name="Slide Number Placeholder 6"/>
          <p:cNvSpPr>
            <a:spLocks noGrp="1"/>
          </p:cNvSpPr>
          <p:nvPr>
            <p:ph type="sldNum" sz="quarter" idx="12"/>
          </p:nvPr>
        </p:nvSpPr>
        <p:spPr/>
        <p:txBody>
          <a:bodyPr/>
          <a:lstStyle/>
          <a:p>
            <a:fld id="{A9159979-5497-4A73-B003-D28747855336}"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48661" name="Title 1"/>
          <p:cNvSpPr>
            <a:spLocks noGrp="1"/>
          </p:cNvSpPr>
          <p:nvPr>
            <p:ph type="title"/>
          </p:nvPr>
        </p:nvSpPr>
        <p:spPr>
          <a:xfrm>
            <a:off x="457200" y="704088"/>
            <a:ext cx="8229600" cy="1143000"/>
          </a:xfrm>
        </p:spPr>
        <p:txBody>
          <a:bodyPr tIns="45720" anchor="b"/>
          <a:lstStyle/>
          <a:p>
            <a:r>
              <a:rPr kumimoji="0" lang="en-US" smtClean="0"/>
              <a:t>Click to edit Master title style</a:t>
            </a:r>
            <a:endParaRPr kumimoji="0" lang="en-US"/>
          </a:p>
        </p:txBody>
      </p:sp>
      <p:sp>
        <p:nvSpPr>
          <p:cNvPr id="1048662"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1048663"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1048664"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48665"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48666" name="Date Placeholder 6"/>
          <p:cNvSpPr>
            <a:spLocks noGrp="1"/>
          </p:cNvSpPr>
          <p:nvPr>
            <p:ph type="dt" sz="half" idx="10"/>
          </p:nvPr>
        </p:nvSpPr>
        <p:spPr/>
        <p:txBody>
          <a:bodyPr/>
          <a:lstStyle/>
          <a:p>
            <a:fld id="{C69C17B1-222D-4ED7-818B-BCB9A5EFA770}" type="datetimeFigureOut">
              <a:rPr lang="en-US" smtClean="0"/>
              <a:pPr/>
              <a:t>4/19/2020</a:t>
            </a:fld>
            <a:endParaRPr lang="en-US" dirty="0"/>
          </a:p>
        </p:txBody>
      </p:sp>
      <p:sp>
        <p:nvSpPr>
          <p:cNvPr id="1048667" name="Footer Placeholder 7"/>
          <p:cNvSpPr>
            <a:spLocks noGrp="1"/>
          </p:cNvSpPr>
          <p:nvPr>
            <p:ph type="ftr" sz="quarter" idx="11"/>
          </p:nvPr>
        </p:nvSpPr>
        <p:spPr/>
        <p:txBody>
          <a:bodyPr/>
          <a:lstStyle/>
          <a:p>
            <a:endParaRPr lang="en-US" dirty="0"/>
          </a:p>
        </p:txBody>
      </p:sp>
      <p:sp>
        <p:nvSpPr>
          <p:cNvPr id="1048668" name="Slide Number Placeholder 8"/>
          <p:cNvSpPr>
            <a:spLocks noGrp="1"/>
          </p:cNvSpPr>
          <p:nvPr>
            <p:ph type="sldNum" sz="quarter" idx="12"/>
          </p:nvPr>
        </p:nvSpPr>
        <p:spPr/>
        <p:txBody>
          <a:bodyPr/>
          <a:lstStyle/>
          <a:p>
            <a:fld id="{A9159979-5497-4A73-B003-D28747855336}"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48589"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1048590" name="Date Placeholder 2"/>
          <p:cNvSpPr>
            <a:spLocks noGrp="1"/>
          </p:cNvSpPr>
          <p:nvPr>
            <p:ph type="dt" sz="half" idx="10"/>
          </p:nvPr>
        </p:nvSpPr>
        <p:spPr/>
        <p:txBody>
          <a:bodyPr/>
          <a:lstStyle/>
          <a:p>
            <a:fld id="{C69C17B1-222D-4ED7-818B-BCB9A5EFA770}" type="datetimeFigureOut">
              <a:rPr lang="en-US" smtClean="0"/>
              <a:pPr/>
              <a:t>4/19/2020</a:t>
            </a:fld>
            <a:endParaRPr lang="en-US" dirty="0"/>
          </a:p>
        </p:txBody>
      </p:sp>
      <p:sp>
        <p:nvSpPr>
          <p:cNvPr id="1048591" name="Footer Placeholder 3"/>
          <p:cNvSpPr>
            <a:spLocks noGrp="1"/>
          </p:cNvSpPr>
          <p:nvPr>
            <p:ph type="ftr" sz="quarter" idx="11"/>
          </p:nvPr>
        </p:nvSpPr>
        <p:spPr/>
        <p:txBody>
          <a:bodyPr/>
          <a:lstStyle/>
          <a:p>
            <a:endParaRPr lang="en-US" dirty="0"/>
          </a:p>
        </p:txBody>
      </p:sp>
      <p:sp>
        <p:nvSpPr>
          <p:cNvPr id="1048592" name="Slide Number Placeholder 4"/>
          <p:cNvSpPr>
            <a:spLocks noGrp="1"/>
          </p:cNvSpPr>
          <p:nvPr>
            <p:ph type="sldNum" sz="quarter" idx="12"/>
          </p:nvPr>
        </p:nvSpPr>
        <p:spPr/>
        <p:txBody>
          <a:bodyPr/>
          <a:lstStyle/>
          <a:p>
            <a:fld id="{A9159979-5497-4A73-B003-D28747855336}"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048585" name="Date Placeholder 1"/>
          <p:cNvSpPr>
            <a:spLocks noGrp="1"/>
          </p:cNvSpPr>
          <p:nvPr>
            <p:ph type="dt" sz="half" idx="10"/>
          </p:nvPr>
        </p:nvSpPr>
        <p:spPr/>
        <p:txBody>
          <a:bodyPr/>
          <a:lstStyle/>
          <a:p>
            <a:fld id="{C69C17B1-222D-4ED7-818B-BCB9A5EFA770}" type="datetimeFigureOut">
              <a:rPr lang="en-US" smtClean="0"/>
              <a:pPr/>
              <a:t>4/19/2020</a:t>
            </a:fld>
            <a:endParaRPr lang="en-US" dirty="0"/>
          </a:p>
        </p:txBody>
      </p:sp>
      <p:sp>
        <p:nvSpPr>
          <p:cNvPr id="1048586" name="Footer Placeholder 2"/>
          <p:cNvSpPr>
            <a:spLocks noGrp="1"/>
          </p:cNvSpPr>
          <p:nvPr>
            <p:ph type="ftr" sz="quarter" idx="11"/>
          </p:nvPr>
        </p:nvSpPr>
        <p:spPr/>
        <p:txBody>
          <a:bodyPr/>
          <a:lstStyle/>
          <a:p>
            <a:endParaRPr lang="en-US" dirty="0"/>
          </a:p>
        </p:txBody>
      </p:sp>
      <p:sp>
        <p:nvSpPr>
          <p:cNvPr id="1048587" name="Slide Number Placeholder 3"/>
          <p:cNvSpPr>
            <a:spLocks noGrp="1"/>
          </p:cNvSpPr>
          <p:nvPr>
            <p:ph type="sldNum" sz="quarter" idx="12"/>
          </p:nvPr>
        </p:nvSpPr>
        <p:spPr/>
        <p:txBody>
          <a:bodyPr/>
          <a:lstStyle/>
          <a:p>
            <a:fld id="{A9159979-5497-4A73-B003-D28747855336}"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48669"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1048670"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1048671"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48672" name="Date Placeholder 4"/>
          <p:cNvSpPr>
            <a:spLocks noGrp="1"/>
          </p:cNvSpPr>
          <p:nvPr>
            <p:ph type="dt" sz="half" idx="10"/>
          </p:nvPr>
        </p:nvSpPr>
        <p:spPr/>
        <p:txBody>
          <a:bodyPr/>
          <a:lstStyle/>
          <a:p>
            <a:fld id="{C69C17B1-222D-4ED7-818B-BCB9A5EFA770}" type="datetimeFigureOut">
              <a:rPr lang="en-US" smtClean="0"/>
              <a:pPr/>
              <a:t>4/19/2020</a:t>
            </a:fld>
            <a:endParaRPr lang="en-US" dirty="0"/>
          </a:p>
        </p:txBody>
      </p:sp>
      <p:sp>
        <p:nvSpPr>
          <p:cNvPr id="1048673" name="Footer Placeholder 5"/>
          <p:cNvSpPr>
            <a:spLocks noGrp="1"/>
          </p:cNvSpPr>
          <p:nvPr>
            <p:ph type="ftr" sz="quarter" idx="11"/>
          </p:nvPr>
        </p:nvSpPr>
        <p:spPr/>
        <p:txBody>
          <a:bodyPr/>
          <a:lstStyle/>
          <a:p>
            <a:endParaRPr lang="en-US" dirty="0"/>
          </a:p>
        </p:txBody>
      </p:sp>
      <p:sp>
        <p:nvSpPr>
          <p:cNvPr id="1048674" name="Slide Number Placeholder 6"/>
          <p:cNvSpPr>
            <a:spLocks noGrp="1"/>
          </p:cNvSpPr>
          <p:nvPr>
            <p:ph type="sldNum" sz="quarter" idx="12"/>
          </p:nvPr>
        </p:nvSpPr>
        <p:spPr/>
        <p:txBody>
          <a:bodyPr/>
          <a:lstStyle/>
          <a:p>
            <a:fld id="{A9159979-5497-4A73-B003-D28747855336}"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048635"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048636"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048637"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1048638"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48639" name="Date Placeholder 4"/>
          <p:cNvSpPr>
            <a:spLocks noGrp="1"/>
          </p:cNvSpPr>
          <p:nvPr>
            <p:ph type="dt" sz="half" idx="10"/>
          </p:nvPr>
        </p:nvSpPr>
        <p:spPr/>
        <p:txBody>
          <a:bodyPr/>
          <a:lstStyle/>
          <a:p>
            <a:fld id="{C69C17B1-222D-4ED7-818B-BCB9A5EFA770}" type="datetimeFigureOut">
              <a:rPr lang="en-US" smtClean="0"/>
              <a:pPr/>
              <a:t>4/19/2020</a:t>
            </a:fld>
            <a:endParaRPr lang="en-US" dirty="0"/>
          </a:p>
        </p:txBody>
      </p:sp>
      <p:sp>
        <p:nvSpPr>
          <p:cNvPr id="1048640" name="Footer Placeholder 5"/>
          <p:cNvSpPr>
            <a:spLocks noGrp="1"/>
          </p:cNvSpPr>
          <p:nvPr>
            <p:ph type="ftr" sz="quarter" idx="11"/>
          </p:nvPr>
        </p:nvSpPr>
        <p:spPr/>
        <p:txBody>
          <a:bodyPr/>
          <a:lstStyle/>
          <a:p>
            <a:endParaRPr lang="en-US" dirty="0"/>
          </a:p>
        </p:txBody>
      </p:sp>
      <p:sp>
        <p:nvSpPr>
          <p:cNvPr id="1048641" name="Slide Number Placeholder 6"/>
          <p:cNvSpPr>
            <a:spLocks noGrp="1"/>
          </p:cNvSpPr>
          <p:nvPr>
            <p:ph type="sldNum" sz="quarter" idx="12"/>
          </p:nvPr>
        </p:nvSpPr>
        <p:spPr>
          <a:xfrm>
            <a:off x="8077200" y="6356350"/>
            <a:ext cx="609600" cy="365125"/>
          </a:xfrm>
        </p:spPr>
        <p:txBody>
          <a:bodyPr/>
          <a:lstStyle/>
          <a:p>
            <a:fld id="{A9159979-5497-4A73-B003-D28747855336}" type="slidenum">
              <a:rPr lang="en-US" smtClean="0"/>
              <a:pPr/>
              <a:t>‹#›</a:t>
            </a:fld>
            <a:endParaRPr lang="en-US" dirty="0"/>
          </a:p>
        </p:txBody>
      </p:sp>
      <p:sp>
        <p:nvSpPr>
          <p:cNvPr id="1048642"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smtClean="0"/>
              <a:t>Click icon to add picture</a:t>
            </a:r>
            <a:endParaRPr kumimoji="0" lang="en-US" dirty="0"/>
          </a:p>
        </p:txBody>
      </p:sp>
      <p:sp>
        <p:nvSpPr>
          <p:cNvPr id="1048643" name="Freeform 9"/>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048644" name="Freeform 10"/>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048576" name="Freeform 6"/>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048577" name="Freeform 7"/>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048578"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1048579"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4858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C69C17B1-222D-4ED7-818B-BCB9A5EFA770}" type="datetimeFigureOut">
              <a:rPr lang="en-US" smtClean="0"/>
              <a:pPr/>
              <a:t>4/19/2020</a:t>
            </a:fld>
            <a:endParaRPr lang="en-US" dirty="0"/>
          </a:p>
        </p:txBody>
      </p:sp>
      <p:sp>
        <p:nvSpPr>
          <p:cNvPr id="1048581"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048582"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A9159979-5497-4A73-B003-D28747855336}" type="slidenum">
              <a:rPr lang="en-US" smtClean="0"/>
              <a:pPr/>
              <a:t>‹#›</a:t>
            </a:fld>
            <a:endParaRPr lang="en-US" dirty="0"/>
          </a:p>
        </p:txBody>
      </p:sp>
      <p:grpSp>
        <p:nvGrpSpPr>
          <p:cNvPr id="23" name="Group 1"/>
          <p:cNvGrpSpPr/>
          <p:nvPr/>
        </p:nvGrpSpPr>
        <p:grpSpPr>
          <a:xfrm>
            <a:off x="-19017" y="202408"/>
            <a:ext cx="9180548" cy="649224"/>
            <a:chOff x="-19045" y="216550"/>
            <a:chExt cx="9180548" cy="649224"/>
          </a:xfrm>
        </p:grpSpPr>
        <p:sp>
          <p:nvSpPr>
            <p:cNvPr id="1048583" name="Freeform 11"/>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16000">
                    <a:schemeClr val="accent2">
                      <a:shade val="75000"/>
                      <a:alpha val="56000"/>
                    </a:schemeClr>
                  </a:gs>
                  <a:gs pos="74000">
                    <a:schemeClr val="accent3">
                      <a:shade val="75000"/>
                    </a:schemeClr>
                  </a:gs>
                  <a:gs pos="86000">
                    <a:schemeClr val="tx1">
                      <a:alpha val="29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048584" name="Freeform 12"/>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33000">
                    <a:schemeClr val="accent2">
                      <a:alpha val="56000"/>
                    </a:schemeClr>
                  </a:gs>
                  <a:gs pos="44000">
                    <a:schemeClr val="accent1"/>
                  </a:gs>
                  <a:gs pos="74000">
                    <a:schemeClr val="accent4"/>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3" name="Title 1"/>
          <p:cNvSpPr>
            <a:spLocks noGrp="1"/>
          </p:cNvSpPr>
          <p:nvPr>
            <p:ph type="ctrTitle"/>
          </p:nvPr>
        </p:nvSpPr>
        <p:spPr>
          <a:xfrm>
            <a:off x="152400" y="228600"/>
            <a:ext cx="8686800" cy="2819400"/>
          </a:xfrm>
        </p:spPr>
        <p:txBody>
          <a:bodyPr>
            <a:noAutofit/>
          </a:bodyPr>
          <a:lstStyle/>
          <a:p>
            <a:pPr lvl="0" fontAlgn="base">
              <a:spcAft>
                <a:spcPct val="0"/>
              </a:spcAft>
            </a:pPr>
            <a:r>
              <a:rPr lang="en-US" sz="3200" u="sng" dirty="0" smtClean="0">
                <a:solidFill>
                  <a:srgbClr val="FFFFFF"/>
                </a:solidFill>
                <a:effectLst/>
                <a:latin typeface="Calibri" pitchFamily="34" charset="0"/>
                <a:ea typeface="Times New Roman" pitchFamily="18" charset="0"/>
                <a:cs typeface="Times New Roman" pitchFamily="18" charset="0"/>
              </a:rPr>
              <a:t>Subject : ECOMMERCE AND BUSINESS COMMUNICATION</a:t>
            </a:r>
            <a:br>
              <a:rPr lang="en-US" sz="3200" u="sng" dirty="0" smtClean="0">
                <a:solidFill>
                  <a:srgbClr val="FFFFFF"/>
                </a:solidFill>
                <a:effectLst/>
                <a:latin typeface="Calibri" pitchFamily="34" charset="0"/>
                <a:ea typeface="Times New Roman" pitchFamily="18" charset="0"/>
                <a:cs typeface="Times New Roman" pitchFamily="18" charset="0"/>
              </a:rPr>
            </a:br>
            <a:r>
              <a:rPr lang="en-US" sz="3200" u="sng" dirty="0" smtClean="0">
                <a:solidFill>
                  <a:srgbClr val="FFFFFF"/>
                </a:solidFill>
                <a:effectLst/>
                <a:latin typeface="Calibri" pitchFamily="34" charset="0"/>
                <a:ea typeface="Times New Roman" pitchFamily="18" charset="0"/>
                <a:cs typeface="Times New Roman" pitchFamily="18" charset="0"/>
              </a:rPr>
              <a:t>Topic: DIGITAL PAYMENT</a:t>
            </a:r>
            <a:br>
              <a:rPr lang="en-US" sz="3200" u="sng" dirty="0" smtClean="0">
                <a:solidFill>
                  <a:srgbClr val="FFFFFF"/>
                </a:solidFill>
                <a:effectLst/>
                <a:latin typeface="Calibri" pitchFamily="34" charset="0"/>
                <a:ea typeface="Times New Roman" pitchFamily="18" charset="0"/>
                <a:cs typeface="Times New Roman" pitchFamily="18" charset="0"/>
              </a:rPr>
            </a:br>
            <a:r>
              <a:rPr lang="en-US" sz="3200" u="sng" dirty="0" smtClean="0">
                <a:solidFill>
                  <a:srgbClr val="FFFFFF"/>
                </a:solidFill>
                <a:effectLst/>
                <a:latin typeface="Calibri" pitchFamily="34" charset="0"/>
                <a:ea typeface="Times New Roman" pitchFamily="18" charset="0"/>
                <a:cs typeface="Times New Roman" pitchFamily="18" charset="0"/>
              </a:rPr>
              <a:t>SEM -II</a:t>
            </a:r>
            <a:endParaRPr lang="en-US" sz="3200" u="sng" dirty="0" smtClean="0">
              <a:solidFill>
                <a:srgbClr val="365F91"/>
              </a:solidFill>
              <a:effectLst/>
              <a:latin typeface="Cambria" pitchFamily="18" charset="0"/>
              <a:ea typeface="Times New Roman" pitchFamily="18" charset="0"/>
              <a:cs typeface="Times New Roman" pitchFamily="18" charset="0"/>
            </a:endParaRPr>
          </a:p>
        </p:txBody>
      </p:sp>
      <p:sp>
        <p:nvSpPr>
          <p:cNvPr id="1048604" name="Subtitle 2"/>
          <p:cNvSpPr>
            <a:spLocks noGrp="1"/>
          </p:cNvSpPr>
          <p:nvPr>
            <p:ph type="subTitle" idx="1"/>
          </p:nvPr>
        </p:nvSpPr>
        <p:spPr/>
        <p:txBody>
          <a:bodyPr/>
          <a:lstStyle/>
          <a:p>
            <a:r>
              <a:rPr lang="en-US" dirty="0" smtClean="0"/>
              <a:t>Teacher:- S.BHATTACHARYYA </a:t>
            </a:r>
          </a:p>
          <a:p>
            <a:r>
              <a:rPr lang="en-US" dirty="0" smtClean="0"/>
              <a:t>Dept. of Commerce</a:t>
            </a:r>
          </a:p>
          <a:p>
            <a:r>
              <a:rPr lang="en-US" dirty="0" smtClean="0"/>
              <a:t>T H K Jain College</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228600" y="228601"/>
            <a:ext cx="8686800" cy="4572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sng" strike="noStrike" cap="none" normalizeH="0" baseline="0" dirty="0" smtClean="0">
                <a:ln>
                  <a:noFill/>
                </a:ln>
                <a:solidFill>
                  <a:schemeClr val="tx1"/>
                </a:solidFill>
                <a:effectLst/>
                <a:latin typeface="Calibri" pitchFamily="34" charset="0"/>
                <a:ea typeface="Calibri" pitchFamily="34" charset="0"/>
                <a:cs typeface="Times New Roman" pitchFamily="18" charset="0"/>
              </a:rPr>
              <a:t>What is Internet Banking</a:t>
            </a:r>
            <a:endParaRPr lang="en-US" sz="2800" b="1" u="sng" dirty="0" smtClean="0">
              <a:latin typeface="Calibri" pitchFamily="34" charset="0"/>
              <a:ea typeface="Calibri"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800" b="1" i="0" u="sng" strike="noStrike" cap="none" normalizeH="0" baseline="0" dirty="0" smtClean="0">
              <a:ln>
                <a:noFill/>
              </a:ln>
              <a:solidFill>
                <a:schemeClr val="tx1"/>
              </a:solidFill>
              <a:effectLst/>
              <a:latin typeface="Calibri"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32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Internet Banking means Any User with a Personal computer &amp; a browser gets connected to his bank websites to perform any virtual banking solutions.</a:t>
            </a:r>
            <a:endParaRPr lang="en-US" sz="3200" dirty="0" smtClean="0">
              <a:latin typeface="Calibri" pitchFamily="34"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tabLst/>
            </a:pPr>
            <a:endParaRPr kumimoji="0" lang="en-US" sz="32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32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The method of banking in which the transactions are conducted Electronically via Internet.</a:t>
            </a:r>
          </a:p>
          <a:p>
            <a:pPr marL="0" marR="0" lvl="0" indent="0" algn="l" defTabSz="914400" rtl="0" eaLnBrk="0" fontAlgn="base" latinLnBrk="0" hangingPunct="0">
              <a:lnSpc>
                <a:spcPct val="100000"/>
              </a:lnSpc>
              <a:spcBef>
                <a:spcPct val="0"/>
              </a:spcBef>
              <a:spcAft>
                <a:spcPct val="0"/>
              </a:spcAft>
              <a:buClrTx/>
              <a:buSzTx/>
              <a:tabLst/>
            </a:pPr>
            <a:endParaRPr kumimoji="0" lang="en-US"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p:txBody>
      </p:sp>
      <p:pic>
        <p:nvPicPr>
          <p:cNvPr id="3" name="Picture 2" descr="Picture1.png"/>
          <p:cNvPicPr>
            <a:picLocks noChangeAspect="1"/>
          </p:cNvPicPr>
          <p:nvPr/>
        </p:nvPicPr>
        <p:blipFill>
          <a:blip r:embed="rId2"/>
          <a:stretch>
            <a:fillRect/>
          </a:stretch>
        </p:blipFill>
        <p:spPr>
          <a:xfrm>
            <a:off x="5486400" y="4724400"/>
            <a:ext cx="2209800" cy="1860391"/>
          </a:xfrm>
          <a:prstGeom prst="rect">
            <a:avLst/>
          </a:prstGeom>
          <a:effectLst>
            <a:outerShdw blurRad="76200" dir="13500000" sy="23000" kx="1200000" algn="br" rotWithShape="0">
              <a:prstClr val="black">
                <a:alpha val="20000"/>
              </a:prstClr>
            </a:outerShdw>
            <a:reflection blurRad="6350" stA="50000" endA="300" endPos="55000" dir="5400000" sy="-100000" algn="bl" rotWithShape="0"/>
            <a:softEdge rad="127000"/>
          </a:effectLst>
        </p:spPr>
      </p:pic>
    </p:spTree>
  </p:cSld>
  <p:clrMapOvr>
    <a:masterClrMapping/>
  </p:clrMapOvr>
  <p:transition>
    <p:checke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228600" y="0"/>
            <a:ext cx="8686800" cy="73558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tabLst/>
            </a:pPr>
            <a:r>
              <a:rPr kumimoji="0" lang="en-US" sz="4000" b="1" i="0" u="sng" strike="noStrike" cap="none" normalizeH="0" baseline="0" dirty="0" smtClean="0">
                <a:ln>
                  <a:noFill/>
                </a:ln>
                <a:solidFill>
                  <a:schemeClr val="tx1"/>
                </a:solidFill>
                <a:effectLst/>
                <a:latin typeface="Calibri" pitchFamily="34" charset="0"/>
                <a:ea typeface="Calibri" pitchFamily="34" charset="0"/>
                <a:cs typeface="Times New Roman" pitchFamily="18" charset="0"/>
              </a:rPr>
              <a:t>Why E banking</a:t>
            </a:r>
          </a:p>
          <a:p>
            <a:pPr marL="342900" indent="-342900" algn="just">
              <a:buFont typeface="Wingdings" pitchFamily="2" charset="2"/>
              <a:buChar char="§"/>
            </a:pPr>
            <a:r>
              <a:rPr lang="en-US" sz="2400" dirty="0" smtClean="0"/>
              <a:t>Internet Banking is becoming more and more popular Among the masses.</a:t>
            </a:r>
          </a:p>
          <a:p>
            <a:pPr marL="342900" indent="-342900" algn="just"/>
            <a:endParaRPr lang="en-US" sz="2400" dirty="0" smtClean="0"/>
          </a:p>
          <a:p>
            <a:pPr marL="342900" indent="-342900" algn="just">
              <a:buFont typeface="Wingdings" pitchFamily="2" charset="2"/>
              <a:buChar char="§"/>
            </a:pPr>
            <a:r>
              <a:rPr lang="en-US" sz="2400" dirty="0" smtClean="0"/>
              <a:t>To Provide more Quality Information on the Internet Banking.</a:t>
            </a:r>
          </a:p>
          <a:p>
            <a:pPr marL="342900" indent="-342900" algn="just"/>
            <a:endParaRPr lang="en-US" sz="2400" dirty="0" smtClean="0"/>
          </a:p>
          <a:p>
            <a:pPr marL="342900" indent="-342900" algn="just">
              <a:buFont typeface="Wingdings" pitchFamily="2" charset="2"/>
              <a:buChar char="§"/>
            </a:pPr>
            <a:r>
              <a:rPr lang="en-US" sz="2400" dirty="0" smtClean="0"/>
              <a:t>Differentiation of the Products from the Others.</a:t>
            </a:r>
          </a:p>
          <a:p>
            <a:pPr marL="342900" indent="-342900" algn="just"/>
            <a:endParaRPr lang="en-US" sz="2400" dirty="0" smtClean="0"/>
          </a:p>
          <a:p>
            <a:pPr marL="342900" indent="-342900" algn="just">
              <a:buFont typeface="Wingdings" pitchFamily="2" charset="2"/>
              <a:buChar char="§"/>
            </a:pPr>
            <a:r>
              <a:rPr lang="en-US" sz="2400" dirty="0" smtClean="0"/>
              <a:t>A combination of Regulatory &amp; Competitive Reasons.</a:t>
            </a:r>
          </a:p>
          <a:p>
            <a:pPr marL="342900" indent="-342900" algn="just"/>
            <a:endParaRPr lang="en-US" sz="2400" dirty="0" smtClean="0"/>
          </a:p>
          <a:p>
            <a:pPr marL="342900" indent="-342900" algn="just">
              <a:buFont typeface="Wingdings" pitchFamily="2" charset="2"/>
              <a:buChar char="§"/>
            </a:pPr>
            <a:r>
              <a:rPr lang="en-US" sz="2400" dirty="0" smtClean="0"/>
              <a:t>Stress on Branchless Banking.</a:t>
            </a:r>
          </a:p>
          <a:p>
            <a:pPr marL="342900" indent="-342900" algn="just"/>
            <a:endParaRPr lang="en-US" sz="2400" dirty="0" smtClean="0"/>
          </a:p>
          <a:p>
            <a:pPr marL="342900" indent="-342900" algn="just">
              <a:buFont typeface="Wingdings" pitchFamily="2" charset="2"/>
              <a:buChar char="§"/>
            </a:pPr>
            <a:r>
              <a:rPr lang="en-US" sz="2400" dirty="0" smtClean="0"/>
              <a:t>Increasing the Volume of Banking Transactions.</a:t>
            </a:r>
          </a:p>
          <a:p>
            <a:pPr marL="342900" indent="-342900" algn="just"/>
            <a:endParaRPr lang="en-US" sz="2400" dirty="0" smtClean="0"/>
          </a:p>
          <a:p>
            <a:pPr marL="342900" indent="-342900" algn="just">
              <a:buFont typeface="Wingdings" pitchFamily="2" charset="2"/>
              <a:buChar char="§"/>
            </a:pPr>
            <a:r>
              <a:rPr lang="en-US" sz="2400" dirty="0" smtClean="0"/>
              <a:t>Providing Customers with the Cost effective Service.</a:t>
            </a:r>
          </a:p>
          <a:p>
            <a:endParaRPr lang="en-US" sz="2400" dirty="0" smtClean="0"/>
          </a:p>
          <a:p>
            <a:pPr marL="0" marR="0" lvl="0" indent="0" algn="l" defTabSz="914400" rtl="0" eaLnBrk="1" fontAlgn="base" latinLnBrk="0" hangingPunct="1">
              <a:lnSpc>
                <a:spcPct val="100000"/>
              </a:lnSpc>
              <a:spcBef>
                <a:spcPct val="0"/>
              </a:spcBef>
              <a:spcAft>
                <a:spcPct val="0"/>
              </a:spcAft>
              <a:buClrTx/>
              <a:buSzTx/>
              <a:buFont typeface="Wingdings" pitchFamily="2" charset="2"/>
              <a:buChar char="§"/>
              <a:tabLst/>
            </a:pPr>
            <a:endParaRPr kumimoji="0" lang="en-US" sz="2400" b="1" i="0" u="sng"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Char char="§"/>
              <a:tabLst/>
            </a:pPr>
            <a:endParaRPr kumimoji="0" lang="en-US" sz="2400" b="0" i="0" u="none" strike="noStrike" cap="none" normalizeH="0" baseline="0" dirty="0" smtClean="0">
              <a:ln>
                <a:noFill/>
              </a:ln>
              <a:solidFill>
                <a:schemeClr val="tx1"/>
              </a:solidFill>
              <a:effectLst/>
              <a:latin typeface="Arial" pitchFamily="34" charset="0"/>
            </a:endParaRPr>
          </a:p>
        </p:txBody>
      </p:sp>
    </p:spTree>
  </p:cSld>
  <p:clrMapOvr>
    <a:masterClrMapping/>
  </p:clrMapOvr>
  <p:transition>
    <p:checke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0" y="0"/>
            <a:ext cx="9144000" cy="661719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4000" b="1" i="0" u="sng" strike="noStrike" cap="none" normalizeH="0" baseline="0" dirty="0" smtClean="0">
                <a:ln>
                  <a:noFill/>
                </a:ln>
                <a:solidFill>
                  <a:schemeClr val="tx1"/>
                </a:solidFill>
                <a:effectLst/>
                <a:latin typeface="Calibri" pitchFamily="34" charset="0"/>
                <a:ea typeface="Calibri" pitchFamily="34" charset="0"/>
                <a:cs typeface="Times New Roman" pitchFamily="18" charset="0"/>
              </a:rPr>
              <a:t>Channels Of E banking:-</a:t>
            </a:r>
            <a:endParaRPr kumimoji="0" lang="en-US" sz="40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4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Automated Caller Machine</a:t>
            </a:r>
          </a:p>
          <a:p>
            <a:pPr marL="0" marR="0" lvl="0" indent="0" algn="l" defTabSz="914400" rtl="0" eaLnBrk="0" fontAlgn="base" latinLnBrk="0" hangingPunct="0">
              <a:lnSpc>
                <a:spcPct val="100000"/>
              </a:lnSpc>
              <a:spcBef>
                <a:spcPct val="0"/>
              </a:spcBef>
              <a:spcAft>
                <a:spcPct val="0"/>
              </a:spcAft>
              <a:buClrTx/>
              <a:buSzTx/>
              <a:tabLst/>
            </a:pPr>
            <a:endParaRPr kumimoji="0" lang="en-US" sz="48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4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Plastic card (Debit Card, Credit Card)</a:t>
            </a:r>
          </a:p>
          <a:p>
            <a:pPr marL="0" marR="0" lvl="0" indent="0" algn="l" defTabSz="914400" rtl="0" eaLnBrk="0" fontAlgn="base" latinLnBrk="0" hangingPunct="0">
              <a:lnSpc>
                <a:spcPct val="100000"/>
              </a:lnSpc>
              <a:spcBef>
                <a:spcPct val="0"/>
              </a:spcBef>
              <a:spcAft>
                <a:spcPct val="0"/>
              </a:spcAft>
              <a:buClrTx/>
              <a:buSzTx/>
              <a:tabLst/>
            </a:pPr>
            <a:endParaRPr kumimoji="0" lang="en-US" sz="48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lang="en-US" sz="4800" dirty="0" smtClean="0">
                <a:latin typeface="Calibri" pitchFamily="34" charset="0"/>
                <a:ea typeface="Calibri" pitchFamily="34" charset="0"/>
                <a:cs typeface="Times New Roman" pitchFamily="18" charset="0"/>
              </a:rPr>
              <a:t>Tele Banking</a:t>
            </a:r>
          </a:p>
          <a:p>
            <a:pPr marL="0" marR="0" lvl="0" indent="0" algn="l" defTabSz="914400" rtl="0" eaLnBrk="0" fontAlgn="base" latinLnBrk="0" hangingPunct="0">
              <a:lnSpc>
                <a:spcPct val="100000"/>
              </a:lnSpc>
              <a:spcBef>
                <a:spcPct val="0"/>
              </a:spcBef>
              <a:spcAft>
                <a:spcPct val="0"/>
              </a:spcAft>
              <a:buClrTx/>
              <a:buSzTx/>
              <a:tabLst/>
            </a:pPr>
            <a:endParaRPr kumimoji="0" lang="en-US" sz="48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lang="en-US" sz="4800" smtClean="0">
                <a:latin typeface="Calibri" pitchFamily="34" charset="0"/>
                <a:ea typeface="Calibri" pitchFamily="34" charset="0"/>
                <a:cs typeface="Times New Roman" pitchFamily="18" charset="0"/>
              </a:rPr>
              <a:t>Mobile</a:t>
            </a:r>
            <a:r>
              <a:rPr kumimoji="0" lang="en-US" sz="48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 </a:t>
            </a:r>
            <a:r>
              <a:rPr kumimoji="0" lang="en-US" sz="4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banking</a:t>
            </a:r>
            <a:endParaRPr kumimoji="0" lang="en-US" sz="4800" b="0" i="0" u="none" strike="noStrike" cap="none" normalizeH="0" baseline="0" dirty="0" smtClean="0">
              <a:ln>
                <a:noFill/>
              </a:ln>
              <a:solidFill>
                <a:schemeClr val="tx1"/>
              </a:solidFill>
              <a:effectLst/>
              <a:latin typeface="Arial" pitchFamily="34" charset="0"/>
            </a:endParaRPr>
          </a:p>
        </p:txBody>
      </p:sp>
    </p:spTree>
  </p:cSld>
  <p:clrMapOvr>
    <a:masterClrMapping/>
  </p:clrMapOvr>
  <p:transition>
    <p:checke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0"/>
            <a:ext cx="9144000" cy="65556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sng" strike="noStrike" cap="none" normalizeH="0" baseline="0" dirty="0" smtClean="0">
                <a:ln>
                  <a:noFill/>
                </a:ln>
                <a:solidFill>
                  <a:schemeClr val="tx1"/>
                </a:solidFill>
                <a:effectLst/>
                <a:latin typeface="Calibri" pitchFamily="34" charset="0"/>
                <a:ea typeface="Calibri" pitchFamily="34" charset="0"/>
                <a:cs typeface="Times New Roman" pitchFamily="18" charset="0"/>
              </a:rPr>
              <a:t>Advantages of E Banking:-</a:t>
            </a:r>
            <a:endParaRPr kumimoji="0" lang="en-US" sz="28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2800" b="1" i="0" u="sng" strike="noStrike" cap="none" normalizeH="0" baseline="0" dirty="0" smtClean="0">
                <a:ln>
                  <a:noFill/>
                </a:ln>
                <a:solidFill>
                  <a:schemeClr val="tx1"/>
                </a:solidFill>
                <a:effectLst/>
                <a:latin typeface="Calibri" pitchFamily="34" charset="0"/>
                <a:ea typeface="Calibri" pitchFamily="34" charset="0"/>
                <a:cs typeface="Times New Roman" pitchFamily="18" charset="0"/>
              </a:rPr>
              <a:t>Convenience:- </a:t>
            </a:r>
            <a:r>
              <a:rPr kumimoji="0" lang="en-US" sz="2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Unlike The Customer’s Bank, Online Banking never Close. There are 24*7 Banking Hours. There are only Mouse Click Away.</a:t>
            </a:r>
          </a:p>
          <a:p>
            <a:pPr marL="0" marR="0" lvl="0" indent="0" algn="l" defTabSz="914400" rtl="0" eaLnBrk="0" fontAlgn="base" latinLnBrk="0" hangingPunct="0">
              <a:lnSpc>
                <a:spcPct val="100000"/>
              </a:lnSpc>
              <a:spcBef>
                <a:spcPct val="0"/>
              </a:spcBef>
              <a:spcAft>
                <a:spcPct val="0"/>
              </a:spcAft>
              <a:buClrTx/>
              <a:buSzTx/>
              <a:tabLst/>
            </a:pPr>
            <a:endParaRPr kumimoji="0" lang="en-US" sz="28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2800" b="1" i="0" u="sng" strike="noStrike" cap="none" normalizeH="0" baseline="0" dirty="0" smtClean="0">
                <a:ln>
                  <a:noFill/>
                </a:ln>
                <a:solidFill>
                  <a:schemeClr val="tx1"/>
                </a:solidFill>
                <a:effectLst/>
                <a:latin typeface="Calibri" pitchFamily="34" charset="0"/>
                <a:ea typeface="Calibri" pitchFamily="34" charset="0"/>
                <a:cs typeface="Times New Roman" pitchFamily="18" charset="0"/>
              </a:rPr>
              <a:t>Universality:- </a:t>
            </a:r>
            <a:r>
              <a:rPr kumimoji="0" lang="en-US" sz="2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If the Customer are out of state or even out of country, when there is a Requirement of Money they can Easily Transfer the money through Authentication Access.</a:t>
            </a:r>
          </a:p>
          <a:p>
            <a:pPr marL="0" marR="0" lvl="0" indent="0" algn="l" defTabSz="914400" rtl="0" eaLnBrk="0" fontAlgn="base" latinLnBrk="0" hangingPunct="0">
              <a:lnSpc>
                <a:spcPct val="100000"/>
              </a:lnSpc>
              <a:spcBef>
                <a:spcPct val="0"/>
              </a:spcBef>
              <a:spcAft>
                <a:spcPct val="0"/>
              </a:spcAft>
              <a:buClrTx/>
              <a:buSzTx/>
              <a:tabLst/>
            </a:pPr>
            <a:endParaRPr kumimoji="0" lang="en-US" sz="28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2800" b="1" i="0" u="sng" strike="noStrike" cap="none" normalizeH="0" baseline="0" dirty="0" smtClean="0">
                <a:ln>
                  <a:noFill/>
                </a:ln>
                <a:solidFill>
                  <a:schemeClr val="tx1"/>
                </a:solidFill>
                <a:effectLst/>
                <a:latin typeface="Calibri" pitchFamily="34" charset="0"/>
                <a:ea typeface="Calibri" pitchFamily="34" charset="0"/>
                <a:cs typeface="Times New Roman" pitchFamily="18" charset="0"/>
              </a:rPr>
              <a:t>Transaction Speed:- </a:t>
            </a:r>
            <a:r>
              <a:rPr kumimoji="0" lang="en-US" sz="2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Online Banking Website generally Execute &amp; Confirm transactions At or the quicker than the ATM processing speeds.</a:t>
            </a:r>
          </a:p>
          <a:p>
            <a:pPr marL="0" marR="0" lvl="0" indent="0" algn="l" defTabSz="914400" rtl="0" eaLnBrk="0" fontAlgn="base" latinLnBrk="0" hangingPunct="0">
              <a:lnSpc>
                <a:spcPct val="100000"/>
              </a:lnSpc>
              <a:spcBef>
                <a:spcPct val="0"/>
              </a:spcBef>
              <a:spcAft>
                <a:spcPct val="0"/>
              </a:spcAft>
              <a:buClrTx/>
              <a:buSzTx/>
              <a:tabLst/>
            </a:pPr>
            <a:endParaRPr kumimoji="0" lang="en-US" sz="28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2800" b="1" i="0" u="sng" strike="noStrike" cap="none" normalizeH="0" baseline="0" dirty="0" smtClean="0">
                <a:ln>
                  <a:noFill/>
                </a:ln>
                <a:solidFill>
                  <a:schemeClr val="tx1"/>
                </a:solidFill>
                <a:effectLst/>
                <a:latin typeface="Calibri" pitchFamily="34" charset="0"/>
                <a:ea typeface="Calibri" pitchFamily="34" charset="0"/>
                <a:cs typeface="Times New Roman" pitchFamily="18" charset="0"/>
              </a:rPr>
              <a:t>Efficiency:- </a:t>
            </a:r>
            <a:r>
              <a:rPr kumimoji="0" lang="en-US" sz="2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The Customer can Access All of their Bank A/C, Including the securities Even A secure Sites.</a:t>
            </a:r>
            <a:endParaRPr kumimoji="0" lang="en-US" sz="2800" b="0" i="0" u="none" strike="noStrike" cap="none" normalizeH="0" baseline="0" dirty="0" smtClean="0">
              <a:ln>
                <a:noFill/>
              </a:ln>
              <a:solidFill>
                <a:schemeClr val="tx1"/>
              </a:solidFill>
              <a:effectLst/>
              <a:latin typeface="Arial" pitchFamily="34" charset="0"/>
            </a:endParaRPr>
          </a:p>
        </p:txBody>
      </p:sp>
    </p:spTree>
  </p:cSld>
  <p:clrMapOvr>
    <a:masterClrMapping/>
  </p:clrMapOvr>
  <p:transition>
    <p:checke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47800" y="0"/>
            <a:ext cx="5867400" cy="800219"/>
          </a:xfrm>
          <a:prstGeom prst="rect">
            <a:avLst/>
          </a:prstGeom>
        </p:spPr>
        <p:txBody>
          <a:bodyPr wrap="square">
            <a:spAutoFit/>
          </a:bodyPr>
          <a:lstStyle/>
          <a:p>
            <a:pPr lvl="0" algn="ctr" fontAlgn="base">
              <a:spcBef>
                <a:spcPct val="0"/>
              </a:spcBef>
              <a:spcAft>
                <a:spcPct val="0"/>
              </a:spcAft>
            </a:pPr>
            <a:r>
              <a:rPr lang="en-US" sz="2800" b="1" u="sng" dirty="0" smtClean="0">
                <a:latin typeface="Calibri" pitchFamily="34" charset="0"/>
                <a:ea typeface="Calibri" pitchFamily="34" charset="0"/>
                <a:cs typeface="Times New Roman" pitchFamily="18" charset="0"/>
              </a:rPr>
              <a:t>Advantages of E Banking:- (</a:t>
            </a:r>
            <a:r>
              <a:rPr lang="en-US" sz="2800" b="1" u="sng" dirty="0" err="1" smtClean="0">
                <a:latin typeface="Calibri" pitchFamily="34" charset="0"/>
                <a:ea typeface="Calibri" pitchFamily="34" charset="0"/>
                <a:cs typeface="Times New Roman" pitchFamily="18" charset="0"/>
              </a:rPr>
              <a:t>Contd</a:t>
            </a:r>
            <a:r>
              <a:rPr lang="en-US" sz="2800" b="1" u="sng" dirty="0" smtClean="0">
                <a:latin typeface="Calibri" pitchFamily="34" charset="0"/>
                <a:ea typeface="Calibri" pitchFamily="34" charset="0"/>
                <a:cs typeface="Times New Roman" pitchFamily="18" charset="0"/>
              </a:rPr>
              <a:t>)</a:t>
            </a:r>
          </a:p>
          <a:p>
            <a:pPr lvl="0" fontAlgn="base">
              <a:spcBef>
                <a:spcPct val="0"/>
              </a:spcBef>
              <a:spcAft>
                <a:spcPct val="0"/>
              </a:spcAft>
            </a:pPr>
            <a:endParaRPr lang="en-US" b="1" dirty="0" smtClean="0">
              <a:latin typeface="Arial" pitchFamily="34" charset="0"/>
            </a:endParaRPr>
          </a:p>
        </p:txBody>
      </p:sp>
      <p:sp>
        <p:nvSpPr>
          <p:cNvPr id="3" name="Rectangle 2"/>
          <p:cNvSpPr/>
          <p:nvPr/>
        </p:nvSpPr>
        <p:spPr>
          <a:xfrm>
            <a:off x="0" y="457200"/>
            <a:ext cx="8915400" cy="6124754"/>
          </a:xfrm>
          <a:prstGeom prst="rect">
            <a:avLst/>
          </a:prstGeom>
        </p:spPr>
        <p:txBody>
          <a:bodyPr wrap="square">
            <a:spAutoFit/>
          </a:bodyPr>
          <a:lstStyle/>
          <a:p>
            <a:pPr lvl="0" eaLnBrk="0" fontAlgn="base" hangingPunct="0">
              <a:spcBef>
                <a:spcPct val="0"/>
              </a:spcBef>
              <a:spcAft>
                <a:spcPct val="0"/>
              </a:spcAft>
              <a:buFont typeface="Wingdings" pitchFamily="2" charset="2"/>
              <a:buChar char="Ø"/>
            </a:pPr>
            <a:r>
              <a:rPr lang="en-US" sz="2800" b="1" u="sng" dirty="0" smtClean="0">
                <a:latin typeface="Calibri" pitchFamily="34" charset="0"/>
                <a:ea typeface="Calibri" pitchFamily="34" charset="0"/>
                <a:cs typeface="Times New Roman" pitchFamily="18" charset="0"/>
              </a:rPr>
              <a:t>Effectiveness:- </a:t>
            </a:r>
            <a:r>
              <a:rPr lang="en-US" sz="2800" dirty="0" smtClean="0">
                <a:latin typeface="Calibri" pitchFamily="34" charset="0"/>
                <a:ea typeface="Calibri" pitchFamily="34" charset="0"/>
                <a:cs typeface="Times New Roman" pitchFamily="18" charset="0"/>
              </a:rPr>
              <a:t>Many Online Banking sites now after sophisticated tools, Including A/C Information’s Stock Updates.</a:t>
            </a:r>
          </a:p>
          <a:p>
            <a:pPr lvl="0" eaLnBrk="0" fontAlgn="base" hangingPunct="0">
              <a:spcBef>
                <a:spcPct val="0"/>
              </a:spcBef>
              <a:spcAft>
                <a:spcPct val="0"/>
              </a:spcAft>
            </a:pPr>
            <a:endParaRPr lang="en-US" sz="2800" dirty="0" smtClean="0">
              <a:latin typeface="Arial" pitchFamily="34" charset="0"/>
            </a:endParaRPr>
          </a:p>
          <a:p>
            <a:pPr lvl="0" eaLnBrk="0" fontAlgn="base" hangingPunct="0">
              <a:spcBef>
                <a:spcPct val="0"/>
              </a:spcBef>
              <a:spcAft>
                <a:spcPct val="0"/>
              </a:spcAft>
              <a:buFont typeface="Wingdings" pitchFamily="2" charset="2"/>
              <a:buChar char="Ø"/>
            </a:pPr>
            <a:r>
              <a:rPr lang="en-US" sz="2800" b="1" u="sng" dirty="0" smtClean="0">
                <a:latin typeface="Calibri" pitchFamily="34" charset="0"/>
                <a:ea typeface="Calibri" pitchFamily="34" charset="0"/>
                <a:cs typeface="Times New Roman" pitchFamily="18" charset="0"/>
              </a:rPr>
              <a:t>Easy way of Payment:- </a:t>
            </a:r>
            <a:r>
              <a:rPr lang="en-US" sz="2800" dirty="0" smtClean="0">
                <a:latin typeface="Calibri" pitchFamily="34" charset="0"/>
                <a:ea typeface="Calibri" pitchFamily="34" charset="0"/>
                <a:cs typeface="Times New Roman" pitchFamily="18" charset="0"/>
              </a:rPr>
              <a:t>Bill Payments can Also be handled properly &amp; smoothly Instead of waiting of certain due dates.</a:t>
            </a:r>
          </a:p>
          <a:p>
            <a:pPr lvl="0" eaLnBrk="0" fontAlgn="base" hangingPunct="0">
              <a:spcBef>
                <a:spcPct val="0"/>
              </a:spcBef>
              <a:spcAft>
                <a:spcPct val="0"/>
              </a:spcAft>
            </a:pPr>
            <a:endParaRPr lang="en-US" sz="2800" dirty="0" smtClean="0">
              <a:latin typeface="Arial" pitchFamily="34" charset="0"/>
            </a:endParaRPr>
          </a:p>
          <a:p>
            <a:pPr lvl="0" eaLnBrk="0" fontAlgn="base" hangingPunct="0">
              <a:spcBef>
                <a:spcPct val="0"/>
              </a:spcBef>
              <a:spcAft>
                <a:spcPct val="0"/>
              </a:spcAft>
              <a:buFont typeface="Wingdings" pitchFamily="2" charset="2"/>
              <a:buChar char="Ø"/>
            </a:pPr>
            <a:r>
              <a:rPr lang="en-US" sz="2800" b="1" u="sng" dirty="0" smtClean="0">
                <a:latin typeface="Calibri" pitchFamily="34" charset="0"/>
                <a:ea typeface="Calibri" pitchFamily="34" charset="0"/>
                <a:cs typeface="Times New Roman" pitchFamily="18" charset="0"/>
              </a:rPr>
              <a:t>Low cost:- </a:t>
            </a:r>
            <a:r>
              <a:rPr lang="en-US" sz="2800" dirty="0" smtClean="0">
                <a:latin typeface="Calibri" pitchFamily="34" charset="0"/>
                <a:ea typeface="Calibri" pitchFamily="34" charset="0"/>
                <a:cs typeface="Times New Roman" pitchFamily="18" charset="0"/>
              </a:rPr>
              <a:t>Internet Banking Is a low cost Characteristics.</a:t>
            </a:r>
          </a:p>
          <a:p>
            <a:pPr lvl="0" eaLnBrk="0" fontAlgn="base" hangingPunct="0">
              <a:spcBef>
                <a:spcPct val="0"/>
              </a:spcBef>
              <a:spcAft>
                <a:spcPct val="0"/>
              </a:spcAft>
            </a:pPr>
            <a:endParaRPr lang="en-US" sz="2800" dirty="0" smtClean="0">
              <a:latin typeface="Arial" pitchFamily="34" charset="0"/>
            </a:endParaRPr>
          </a:p>
          <a:p>
            <a:pPr lvl="0" eaLnBrk="0" fontAlgn="base" hangingPunct="0">
              <a:spcBef>
                <a:spcPct val="0"/>
              </a:spcBef>
              <a:spcAft>
                <a:spcPct val="0"/>
              </a:spcAft>
              <a:buFont typeface="Wingdings" pitchFamily="2" charset="2"/>
              <a:buChar char="Ø"/>
            </a:pPr>
            <a:r>
              <a:rPr lang="en-US" sz="2800" b="1" u="sng" dirty="0" smtClean="0">
                <a:latin typeface="Calibri" pitchFamily="34" charset="0"/>
                <a:ea typeface="Calibri" pitchFamily="34" charset="0"/>
                <a:cs typeface="Times New Roman" pitchFamily="18" charset="0"/>
              </a:rPr>
              <a:t>Attract Future customer:- </a:t>
            </a:r>
            <a:r>
              <a:rPr lang="en-US" sz="2800" dirty="0" smtClean="0">
                <a:latin typeface="Calibri" pitchFamily="34" charset="0"/>
                <a:ea typeface="Calibri" pitchFamily="34" charset="0"/>
                <a:cs typeface="Times New Roman" pitchFamily="18" charset="0"/>
              </a:rPr>
              <a:t>Internet Banking Attracts the future customers.</a:t>
            </a:r>
          </a:p>
          <a:p>
            <a:pPr lvl="0" eaLnBrk="0" fontAlgn="base" hangingPunct="0">
              <a:spcBef>
                <a:spcPct val="0"/>
              </a:spcBef>
              <a:spcAft>
                <a:spcPct val="0"/>
              </a:spcAft>
            </a:pPr>
            <a:endParaRPr lang="en-US" sz="2800" dirty="0" smtClean="0">
              <a:latin typeface="Arial" pitchFamily="34" charset="0"/>
            </a:endParaRPr>
          </a:p>
          <a:p>
            <a:pPr lvl="0" eaLnBrk="0" fontAlgn="base" hangingPunct="0">
              <a:spcBef>
                <a:spcPct val="0"/>
              </a:spcBef>
              <a:spcAft>
                <a:spcPct val="0"/>
              </a:spcAft>
              <a:buFont typeface="Wingdings" pitchFamily="2" charset="2"/>
              <a:buChar char="Ø"/>
            </a:pPr>
            <a:r>
              <a:rPr lang="en-US" sz="2800" b="1" u="sng" dirty="0" smtClean="0">
                <a:latin typeface="Calibri" pitchFamily="34" charset="0"/>
                <a:ea typeface="Calibri" pitchFamily="34" charset="0"/>
                <a:cs typeface="Times New Roman" pitchFamily="18" charset="0"/>
              </a:rPr>
              <a:t>Instant details of A/C transactions:- </a:t>
            </a:r>
            <a:r>
              <a:rPr lang="en-US" sz="2800" dirty="0" smtClean="0">
                <a:latin typeface="Calibri" pitchFamily="34" charset="0"/>
                <a:ea typeface="Calibri" pitchFamily="34" charset="0"/>
                <a:cs typeface="Times New Roman" pitchFamily="18" charset="0"/>
              </a:rPr>
              <a:t>Internet banking Gives Instant details of A/C transactions</a:t>
            </a:r>
            <a:endParaRPr lang="en-US" sz="2800" dirty="0" smtClean="0">
              <a:latin typeface="Arial" pitchFamily="34" charset="0"/>
            </a:endParaRPr>
          </a:p>
        </p:txBody>
      </p:sp>
    </p:spTree>
  </p:cSld>
  <p:clrMapOvr>
    <a:masterClrMapping/>
  </p:clrMapOvr>
  <p:transition>
    <p:checke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228600" y="304800"/>
            <a:ext cx="8686800" cy="55707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3200" b="1" i="0" u="sng" strike="noStrike" cap="none" normalizeH="0" baseline="0" dirty="0" smtClean="0">
                <a:ln>
                  <a:noFill/>
                </a:ln>
                <a:solidFill>
                  <a:schemeClr val="tx1"/>
                </a:solidFill>
                <a:effectLst/>
                <a:latin typeface="Calibri" pitchFamily="34" charset="0"/>
                <a:ea typeface="Calibri" pitchFamily="34" charset="0"/>
                <a:cs typeface="Times New Roman" pitchFamily="18" charset="0"/>
              </a:rPr>
              <a:t>TYPES OF SERVICES OFFERED IN  E-BANKING</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36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Arial" pitchFamily="34" charset="0"/>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Information Only System</a:t>
            </a:r>
          </a:p>
          <a:p>
            <a:pPr marL="0" marR="0" lvl="0" indent="0" algn="just" defTabSz="914400" rtl="0" eaLnBrk="0" fontAlgn="base" latinLnBrk="0" hangingPunct="0">
              <a:lnSpc>
                <a:spcPct val="100000"/>
              </a:lnSpc>
              <a:spcBef>
                <a:spcPct val="0"/>
              </a:spcBef>
              <a:spcAft>
                <a:spcPct val="0"/>
              </a:spcAft>
              <a:buClrTx/>
              <a:buSzTx/>
              <a:tabLst/>
            </a:pPr>
            <a:endParaRPr kumimoji="0" lang="en-US" sz="2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Arial" pitchFamily="34" charset="0"/>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Electronic Information Transfer System</a:t>
            </a:r>
          </a:p>
          <a:p>
            <a:pPr marL="0" marR="0" lvl="0" indent="0" algn="just" defTabSz="914400" rtl="0" eaLnBrk="0" fontAlgn="base" latinLnBrk="0" hangingPunct="0">
              <a:lnSpc>
                <a:spcPct val="100000"/>
              </a:lnSpc>
              <a:spcBef>
                <a:spcPct val="0"/>
              </a:spcBef>
              <a:spcAft>
                <a:spcPct val="0"/>
              </a:spcAft>
              <a:buClrTx/>
              <a:buSzTx/>
              <a:tabLst/>
            </a:pPr>
            <a:endParaRPr kumimoji="0" lang="en-US" sz="2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Arial" pitchFamily="34" charset="0"/>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Fully Electronic Transactional System </a:t>
            </a:r>
          </a:p>
          <a:p>
            <a:pPr marL="0" marR="0" lvl="0" indent="0" algn="just" defTabSz="914400" rtl="0" eaLnBrk="0" fontAlgn="base" latinLnBrk="0" hangingPunct="0">
              <a:lnSpc>
                <a:spcPct val="100000"/>
              </a:lnSpc>
              <a:spcBef>
                <a:spcPct val="0"/>
              </a:spcBef>
              <a:spcAft>
                <a:spcPct val="0"/>
              </a:spcAft>
              <a:buClrTx/>
              <a:buSzTx/>
              <a:buFont typeface="Arial" pitchFamily="34" charset="0"/>
              <a:buChar char="•"/>
              <a:tabLst/>
            </a:pPr>
            <a:endParaRPr lang="en-US" sz="2400" dirty="0" smtClean="0">
              <a:latin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 typeface="Arial" pitchFamily="34" charset="0"/>
              <a:buChar char="•"/>
              <a:tabLst/>
            </a:pPr>
            <a:r>
              <a:rPr kumimoji="0" lang="en-US" sz="2400" b="0" i="0" u="none" strike="noStrike" cap="none" normalizeH="0" baseline="0" dirty="0" smtClean="0">
                <a:ln>
                  <a:noFill/>
                </a:ln>
                <a:solidFill>
                  <a:schemeClr val="tx1"/>
                </a:solidFill>
                <a:effectLst/>
                <a:latin typeface="Calibri" pitchFamily="34" charset="0"/>
                <a:cs typeface="Times New Roman" pitchFamily="18" charset="0"/>
              </a:rPr>
              <a:t>Viewing Respective Account Balance</a:t>
            </a:r>
          </a:p>
          <a:p>
            <a:pPr marL="0" marR="0" lvl="0" indent="0" algn="just" defTabSz="914400" rtl="0" eaLnBrk="0" fontAlgn="base" latinLnBrk="0" hangingPunct="0">
              <a:lnSpc>
                <a:spcPct val="100000"/>
              </a:lnSpc>
              <a:spcBef>
                <a:spcPct val="0"/>
              </a:spcBef>
              <a:spcAft>
                <a:spcPct val="0"/>
              </a:spcAft>
              <a:buClrTx/>
              <a:buSzTx/>
              <a:buFont typeface="Arial" pitchFamily="34" charset="0"/>
              <a:buChar char="•"/>
              <a:tabLst/>
            </a:pPr>
            <a:endParaRPr lang="en-US" sz="2400" dirty="0" smtClean="0">
              <a:latin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 typeface="Arial" pitchFamily="34" charset="0"/>
              <a:buChar char="•"/>
              <a:tabLst/>
            </a:pPr>
            <a:r>
              <a:rPr kumimoji="0" lang="en-US" sz="2400" b="0" i="0" u="none" strike="noStrike" cap="none" normalizeH="0" baseline="0" dirty="0" smtClean="0">
                <a:ln>
                  <a:noFill/>
                </a:ln>
                <a:solidFill>
                  <a:schemeClr val="tx1"/>
                </a:solidFill>
                <a:effectLst/>
                <a:latin typeface="Calibri" pitchFamily="34" charset="0"/>
                <a:cs typeface="Times New Roman" pitchFamily="18" charset="0"/>
              </a:rPr>
              <a:t>Updating The Digital Passbook</a:t>
            </a:r>
          </a:p>
          <a:p>
            <a:pPr marL="0" marR="0" lvl="0" indent="0" algn="just" defTabSz="914400" rtl="0" eaLnBrk="0" fontAlgn="base" latinLnBrk="0" hangingPunct="0">
              <a:lnSpc>
                <a:spcPct val="100000"/>
              </a:lnSpc>
              <a:spcBef>
                <a:spcPct val="0"/>
              </a:spcBef>
              <a:spcAft>
                <a:spcPct val="0"/>
              </a:spcAft>
              <a:buClrTx/>
              <a:buSzTx/>
              <a:buFont typeface="Arial" pitchFamily="34" charset="0"/>
              <a:buChar char="•"/>
              <a:tabLst/>
            </a:pPr>
            <a:endParaRPr lang="en-US" sz="2400" dirty="0" smtClean="0">
              <a:latin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 typeface="Arial" pitchFamily="34" charset="0"/>
              <a:buChar char="•"/>
              <a:tabLst/>
            </a:pPr>
            <a:r>
              <a:rPr kumimoji="0" lang="en-US" sz="2400" b="0" i="0" u="none" strike="noStrike" cap="none" normalizeH="0" baseline="0" dirty="0" smtClean="0">
                <a:ln>
                  <a:noFill/>
                </a:ln>
                <a:solidFill>
                  <a:schemeClr val="tx1"/>
                </a:solidFill>
                <a:effectLst/>
                <a:latin typeface="Calibri" pitchFamily="34" charset="0"/>
                <a:cs typeface="Times New Roman" pitchFamily="18" charset="0"/>
              </a:rPr>
              <a:t>Any Kind of Bill Payments</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Arial" pitchFamily="34" charset="0"/>
              <a:buChar char="•"/>
              <a:tabLst/>
            </a:pPr>
            <a:endParaRPr kumimoji="0" lang="en-US" sz="2400" b="0" i="0" u="none" strike="noStrike" cap="none" normalizeH="0" baseline="0" dirty="0" smtClean="0">
              <a:ln>
                <a:noFill/>
              </a:ln>
              <a:solidFill>
                <a:schemeClr val="tx1"/>
              </a:solidFill>
              <a:effectLst/>
              <a:latin typeface="Arial" pitchFamily="34" charset="0"/>
            </a:endParaRPr>
          </a:p>
        </p:txBody>
      </p:sp>
    </p:spTree>
  </p:cSld>
  <p:clrMapOvr>
    <a:masterClrMapping/>
  </p:clrMapOvr>
  <p:transition>
    <p:checke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0"/>
            <a:ext cx="8915400" cy="6278642"/>
          </a:xfrm>
          <a:prstGeom prst="rect">
            <a:avLst/>
          </a:prstGeom>
        </p:spPr>
        <p:txBody>
          <a:bodyPr wrap="square">
            <a:spAutoFit/>
          </a:bodyPr>
          <a:lstStyle/>
          <a:p>
            <a:pPr algn="ctr"/>
            <a:endParaRPr lang="en-US" sz="2400" b="1" u="sng" dirty="0" smtClean="0"/>
          </a:p>
          <a:p>
            <a:pPr algn="ctr"/>
            <a:r>
              <a:rPr lang="en-US" sz="2400" b="1" u="sng" dirty="0" smtClean="0"/>
              <a:t>INDIVIDUAL BENEFITS OF E-BANKING</a:t>
            </a:r>
          </a:p>
          <a:p>
            <a:pPr algn="ctr"/>
            <a:r>
              <a:rPr lang="en-US" dirty="0" smtClean="0"/>
              <a:t> </a:t>
            </a:r>
          </a:p>
          <a:p>
            <a:pPr algn="ctr"/>
            <a:r>
              <a:rPr lang="en-US" sz="2400" b="1" u="sng" dirty="0" smtClean="0"/>
              <a:t>B A N K </a:t>
            </a:r>
          </a:p>
          <a:p>
            <a:pPr lvl="0" algn="just">
              <a:buFont typeface="Wingdings" pitchFamily="2" charset="2"/>
              <a:buChar char="Ø"/>
            </a:pPr>
            <a:r>
              <a:rPr lang="en-US" sz="3200" dirty="0" smtClean="0"/>
              <a:t>Very low setup cost.</a:t>
            </a:r>
          </a:p>
          <a:p>
            <a:pPr lvl="0" algn="just"/>
            <a:endParaRPr lang="en-US" sz="3200" dirty="0" smtClean="0"/>
          </a:p>
          <a:p>
            <a:pPr lvl="0" algn="just">
              <a:buFont typeface="Wingdings" pitchFamily="2" charset="2"/>
              <a:buChar char="Ø"/>
            </a:pPr>
            <a:r>
              <a:rPr lang="en-US" sz="3200" dirty="0" smtClean="0"/>
              <a:t>Capability to cater to a very large customer base.</a:t>
            </a:r>
          </a:p>
          <a:p>
            <a:pPr lvl="0" algn="just"/>
            <a:endParaRPr lang="en-US" sz="3200" dirty="0" smtClean="0"/>
          </a:p>
          <a:p>
            <a:pPr lvl="0" algn="just">
              <a:buFont typeface="Wingdings" pitchFamily="2" charset="2"/>
              <a:buChar char="Ø"/>
            </a:pPr>
            <a:r>
              <a:rPr lang="en-US" sz="3200" dirty="0" smtClean="0"/>
              <a:t>Saves a lot of operational costs.</a:t>
            </a:r>
          </a:p>
          <a:p>
            <a:pPr lvl="0" algn="just"/>
            <a:endParaRPr lang="en-US" sz="3200" dirty="0" smtClean="0"/>
          </a:p>
          <a:p>
            <a:pPr lvl="0" algn="just">
              <a:buFont typeface="Wingdings" pitchFamily="2" charset="2"/>
              <a:buChar char="Ø"/>
            </a:pPr>
            <a:r>
              <a:rPr lang="en-US" sz="3200" dirty="0" smtClean="0"/>
              <a:t>Banks can offer a lot of personalized services. </a:t>
            </a:r>
          </a:p>
          <a:p>
            <a:pPr lvl="0" algn="just"/>
            <a:r>
              <a:rPr lang="en-US" sz="3200" dirty="0" smtClean="0"/>
              <a:t>                              </a:t>
            </a:r>
          </a:p>
          <a:p>
            <a:pPr lvl="0" algn="just">
              <a:buFont typeface="Wingdings" pitchFamily="2" charset="2"/>
              <a:buChar char="Ø"/>
            </a:pPr>
            <a:r>
              <a:rPr lang="en-US" sz="3200" dirty="0" smtClean="0"/>
              <a:t>Reduction of burden on branch banking. </a:t>
            </a:r>
          </a:p>
          <a:p>
            <a:pPr lvl="0" algn="just"/>
            <a:endParaRPr lang="en-US" sz="2400" dirty="0" smtClean="0"/>
          </a:p>
        </p:txBody>
      </p:sp>
    </p:spTree>
  </p:cSld>
  <p:clrMapOvr>
    <a:masterClrMapping/>
  </p:clrMapOvr>
  <p:transition>
    <p:checke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0"/>
            <a:ext cx="8534400" cy="1938992"/>
          </a:xfrm>
          <a:prstGeom prst="rect">
            <a:avLst/>
          </a:prstGeom>
        </p:spPr>
        <p:txBody>
          <a:bodyPr wrap="square">
            <a:spAutoFit/>
          </a:bodyPr>
          <a:lstStyle/>
          <a:p>
            <a:pPr algn="ctr"/>
            <a:endParaRPr lang="en-US" sz="2400" b="1" u="sng" dirty="0" smtClean="0"/>
          </a:p>
          <a:p>
            <a:pPr algn="ctr"/>
            <a:r>
              <a:rPr lang="en-US" sz="2400" b="1" u="sng" dirty="0" smtClean="0"/>
              <a:t>INDIVIDUAL BENEFITS OF E-BANKING   </a:t>
            </a:r>
            <a:r>
              <a:rPr lang="en-US" sz="2400" b="1" u="sng" dirty="0" smtClean="0">
                <a:latin typeface="Calibri" pitchFamily="34" charset="0"/>
                <a:ea typeface="Calibri" pitchFamily="34" charset="0"/>
                <a:cs typeface="Times New Roman" pitchFamily="18" charset="0"/>
              </a:rPr>
              <a:t>(Contd.)</a:t>
            </a:r>
          </a:p>
          <a:p>
            <a:pPr algn="ctr"/>
            <a:endParaRPr lang="en-US" sz="2400" b="1" u="sng" dirty="0" smtClean="0">
              <a:latin typeface="Calibri" pitchFamily="34" charset="0"/>
              <a:ea typeface="Calibri" pitchFamily="34" charset="0"/>
              <a:cs typeface="Times New Roman" pitchFamily="18" charset="0"/>
            </a:endParaRPr>
          </a:p>
          <a:p>
            <a:endParaRPr lang="en-US" sz="2400" b="1" u="sng" dirty="0" smtClean="0"/>
          </a:p>
          <a:p>
            <a:pPr algn="ctr"/>
            <a:r>
              <a:rPr lang="en-US" sz="2400" dirty="0" smtClean="0"/>
              <a:t> </a:t>
            </a:r>
          </a:p>
        </p:txBody>
      </p:sp>
      <p:sp>
        <p:nvSpPr>
          <p:cNvPr id="3" name="Rectangle 2"/>
          <p:cNvSpPr/>
          <p:nvPr/>
        </p:nvSpPr>
        <p:spPr>
          <a:xfrm>
            <a:off x="228600" y="533400"/>
            <a:ext cx="8763000" cy="6432530"/>
          </a:xfrm>
          <a:prstGeom prst="rect">
            <a:avLst/>
          </a:prstGeom>
        </p:spPr>
        <p:txBody>
          <a:bodyPr wrap="square">
            <a:spAutoFit/>
          </a:bodyPr>
          <a:lstStyle/>
          <a:p>
            <a:pPr algn="ctr"/>
            <a:endParaRPr lang="en-US" sz="2400" b="1" u="sng" dirty="0" smtClean="0"/>
          </a:p>
          <a:p>
            <a:pPr algn="ctr"/>
            <a:r>
              <a:rPr lang="en-US" sz="2400" b="1" u="sng" dirty="0" smtClean="0"/>
              <a:t>B U S I N E S </a:t>
            </a:r>
            <a:r>
              <a:rPr lang="en-US" sz="2400" b="1" u="sng" dirty="0" err="1" smtClean="0"/>
              <a:t>S</a:t>
            </a:r>
            <a:r>
              <a:rPr lang="en-US" sz="2400" b="1" u="sng" dirty="0" smtClean="0"/>
              <a:t> </a:t>
            </a:r>
          </a:p>
          <a:p>
            <a:pPr algn="ctr"/>
            <a:endParaRPr lang="en-US" sz="800" b="1" u="sng" dirty="0" smtClean="0"/>
          </a:p>
          <a:p>
            <a:pPr lvl="0" algn="just">
              <a:lnSpc>
                <a:spcPct val="150000"/>
              </a:lnSpc>
              <a:buFont typeface="Wingdings" pitchFamily="2" charset="2"/>
              <a:buChar char="Ø"/>
            </a:pPr>
            <a:r>
              <a:rPr lang="en-GB" sz="2400" dirty="0" smtClean="0"/>
              <a:t>To run its operations more effectively</a:t>
            </a:r>
          </a:p>
          <a:p>
            <a:pPr lvl="0" algn="just">
              <a:lnSpc>
                <a:spcPct val="150000"/>
              </a:lnSpc>
              <a:buFont typeface="Wingdings" pitchFamily="2" charset="2"/>
              <a:buChar char="Ø"/>
            </a:pPr>
            <a:r>
              <a:rPr lang="en-US" sz="2400" dirty="0" smtClean="0"/>
              <a:t>User Friendly And Easy to Use</a:t>
            </a:r>
          </a:p>
          <a:p>
            <a:pPr lvl="0" algn="just">
              <a:lnSpc>
                <a:spcPct val="150000"/>
              </a:lnSpc>
              <a:buFont typeface="Wingdings" pitchFamily="2" charset="2"/>
              <a:buChar char="Ø"/>
            </a:pPr>
            <a:r>
              <a:rPr lang="en-GB" sz="2400" dirty="0" smtClean="0"/>
              <a:t>Lower cost than traditional financial management mechanisms</a:t>
            </a:r>
          </a:p>
          <a:p>
            <a:pPr lvl="0" algn="just">
              <a:buFont typeface="Wingdings" pitchFamily="2" charset="2"/>
              <a:buChar char="Ø"/>
            </a:pPr>
            <a:r>
              <a:rPr lang="en-GB" sz="2400" dirty="0" smtClean="0"/>
              <a:t>Easy Way to Transfer Fund, Bill Payments, Checking Account  </a:t>
            </a:r>
          </a:p>
          <a:p>
            <a:pPr lvl="0" algn="just"/>
            <a:r>
              <a:rPr lang="en-GB" sz="2400" dirty="0" smtClean="0"/>
              <a:t>   Balances </a:t>
            </a:r>
          </a:p>
          <a:p>
            <a:pPr lvl="0"/>
            <a:endParaRPr lang="en-US" sz="600" dirty="0" smtClean="0"/>
          </a:p>
          <a:p>
            <a:pPr algn="ctr">
              <a:lnSpc>
                <a:spcPct val="150000"/>
              </a:lnSpc>
            </a:pPr>
            <a:r>
              <a:rPr lang="en-US" sz="2400" b="1" u="sng" dirty="0" smtClean="0"/>
              <a:t>C U S T O M E R </a:t>
            </a:r>
          </a:p>
          <a:p>
            <a:pPr lvl="0" algn="just">
              <a:buFont typeface="Wingdings" pitchFamily="2" charset="2"/>
              <a:buChar char="Ø"/>
            </a:pPr>
            <a:r>
              <a:rPr lang="en-GB" sz="2400" dirty="0" smtClean="0"/>
              <a:t>Convenience 24 hours a day, seven days a week</a:t>
            </a:r>
          </a:p>
          <a:p>
            <a:pPr lvl="0" algn="just">
              <a:buFont typeface="Wingdings" pitchFamily="2" charset="2"/>
              <a:buChar char="Ø"/>
            </a:pPr>
            <a:endParaRPr lang="en-US" sz="800" dirty="0" smtClean="0"/>
          </a:p>
          <a:p>
            <a:pPr lvl="0" algn="just">
              <a:buFont typeface="Wingdings" pitchFamily="2" charset="2"/>
              <a:buChar char="Ø"/>
            </a:pPr>
            <a:r>
              <a:rPr lang="en-GB" sz="2400" dirty="0" smtClean="0"/>
              <a:t>Cost Reducing transfer fees</a:t>
            </a:r>
          </a:p>
          <a:p>
            <a:pPr lvl="0" algn="just">
              <a:buFont typeface="Wingdings" pitchFamily="2" charset="2"/>
              <a:buChar char="Ø"/>
            </a:pPr>
            <a:endParaRPr lang="en-US" sz="800" dirty="0" smtClean="0"/>
          </a:p>
          <a:p>
            <a:pPr lvl="0" algn="just">
              <a:buFont typeface="Wingdings" pitchFamily="2" charset="2"/>
              <a:buChar char="Ø"/>
            </a:pPr>
            <a:r>
              <a:rPr lang="en-GB" sz="2400" dirty="0" smtClean="0"/>
              <a:t>Speed Faster circulation of assets</a:t>
            </a:r>
          </a:p>
          <a:p>
            <a:pPr lvl="0" algn="just">
              <a:buFont typeface="Wingdings" pitchFamily="2" charset="2"/>
              <a:buChar char="Ø"/>
            </a:pPr>
            <a:endParaRPr lang="en-US" sz="800" dirty="0" smtClean="0"/>
          </a:p>
          <a:p>
            <a:pPr algn="just">
              <a:buFont typeface="Wingdings" pitchFamily="2" charset="2"/>
              <a:buChar char="Ø"/>
            </a:pPr>
            <a:r>
              <a:rPr lang="en-GB" sz="2400" dirty="0" smtClean="0"/>
              <a:t>Offering one-stop-shop solutions </a:t>
            </a:r>
            <a:r>
              <a:rPr lang="en-US" sz="2400" dirty="0" smtClean="0">
                <a:effectLst>
                  <a:outerShdw blurRad="38100" dist="38100" dir="2700000" algn="tl">
                    <a:srgbClr val="000000">
                      <a:alpha val="43137"/>
                    </a:srgbClr>
                  </a:outerShdw>
                  <a:reflection blurRad="12700" stA="48000" endA="300" endPos="55000" dir="5400000" sy="-90000" algn="bl" rotWithShape="0"/>
                </a:effectLst>
                <a:latin typeface="Century Gothic" pitchFamily="34" charset="0"/>
              </a:rPr>
              <a:t> </a:t>
            </a:r>
            <a:endParaRPr lang="en-US" sz="2400" dirty="0" smtClean="0">
              <a:effectLst>
                <a:reflection blurRad="12700" stA="48000" endA="300" endPos="55000" dir="5400000" sy="-90000" algn="bl" rotWithShape="0"/>
              </a:effectLst>
            </a:endParaRPr>
          </a:p>
          <a:p>
            <a:pPr algn="just">
              <a:lnSpc>
                <a:spcPct val="150000"/>
              </a:lnSpc>
            </a:pPr>
            <a:endParaRPr lang="en-US" sz="2400" dirty="0">
              <a:effectLst>
                <a:reflection blurRad="12700" stA="48000" endA="300" endPos="55000" dir="5400000" sy="-90000" algn="bl" rotWithShape="0"/>
              </a:effectLst>
            </a:endParaRPr>
          </a:p>
        </p:txBody>
      </p:sp>
    </p:spTree>
  </p:cSld>
  <p:clrMapOvr>
    <a:masterClrMapping/>
  </p:clrMapOvr>
  <p:transition>
    <p:checke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67512"/>
          </a:xfrm>
        </p:spPr>
        <p:txBody>
          <a:bodyPr>
            <a:normAutofit/>
          </a:bodyPr>
          <a:lstStyle/>
          <a:p>
            <a:pPr algn="ctr"/>
            <a:r>
              <a:rPr lang="en-US" sz="3200" b="1" u="sng" dirty="0" smtClean="0">
                <a:solidFill>
                  <a:schemeClr val="tx1"/>
                </a:solidFill>
              </a:rPr>
              <a:t>United payment Interface (UPI)</a:t>
            </a:r>
            <a:endParaRPr lang="en-US" sz="3200" b="1" u="sng" dirty="0">
              <a:solidFill>
                <a:schemeClr val="tx1"/>
              </a:solidFill>
            </a:endParaRPr>
          </a:p>
        </p:txBody>
      </p:sp>
      <p:graphicFrame>
        <p:nvGraphicFramePr>
          <p:cNvPr id="6" name="Content Placeholder 5"/>
          <p:cNvGraphicFramePr>
            <a:graphicFrameLocks noGrp="1"/>
          </p:cNvGraphicFramePr>
          <p:nvPr>
            <p:ph idx="1"/>
          </p:nvPr>
        </p:nvGraphicFramePr>
        <p:xfrm>
          <a:off x="304800" y="1143001"/>
          <a:ext cx="8610600" cy="5257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533400"/>
          </a:xfrm>
        </p:spPr>
        <p:txBody>
          <a:bodyPr>
            <a:normAutofit/>
          </a:bodyPr>
          <a:lstStyle/>
          <a:p>
            <a:pPr algn="ctr"/>
            <a:r>
              <a:rPr lang="en-US" sz="3200" b="1" u="sng" dirty="0" smtClean="0">
                <a:solidFill>
                  <a:schemeClr val="tx1"/>
                </a:solidFill>
              </a:rPr>
              <a:t>Benefits of UPI</a:t>
            </a:r>
            <a:endParaRPr lang="en-US" sz="3200" b="1" u="sng" dirty="0">
              <a:solidFill>
                <a:schemeClr val="tx1"/>
              </a:solidFill>
            </a:endParaRPr>
          </a:p>
        </p:txBody>
      </p:sp>
      <p:sp>
        <p:nvSpPr>
          <p:cNvPr id="3" name="Content Placeholder 2"/>
          <p:cNvSpPr>
            <a:spLocks noGrp="1"/>
          </p:cNvSpPr>
          <p:nvPr>
            <p:ph idx="1"/>
          </p:nvPr>
        </p:nvSpPr>
        <p:spPr>
          <a:xfrm>
            <a:off x="228600" y="914400"/>
            <a:ext cx="8686800" cy="5715000"/>
          </a:xfrm>
        </p:spPr>
        <p:txBody>
          <a:bodyPr>
            <a:normAutofit fontScale="92500" lnSpcReduction="10000"/>
          </a:bodyPr>
          <a:lstStyle/>
          <a:p>
            <a:pPr algn="just">
              <a:buFont typeface="Wingdings" pitchFamily="2" charset="2"/>
              <a:buChar char="Ø"/>
            </a:pPr>
            <a:r>
              <a:rPr lang="en-US" sz="2400" dirty="0" smtClean="0"/>
              <a:t>Instant Money Transfer Round the  Clock For </a:t>
            </a:r>
            <a:r>
              <a:rPr lang="en-US" sz="2400" dirty="0" smtClean="0">
                <a:latin typeface="+mj-lt"/>
              </a:rPr>
              <a:t>365</a:t>
            </a:r>
            <a:r>
              <a:rPr lang="en-US" sz="2400" dirty="0" smtClean="0"/>
              <a:t> days</a:t>
            </a:r>
          </a:p>
          <a:p>
            <a:pPr algn="just">
              <a:buFont typeface="Wingdings" pitchFamily="2" charset="2"/>
              <a:buChar char="Ø"/>
            </a:pPr>
            <a:endParaRPr lang="en-US" sz="2400" dirty="0" smtClean="0"/>
          </a:p>
          <a:p>
            <a:pPr algn="just">
              <a:buFont typeface="Wingdings" pitchFamily="2" charset="2"/>
              <a:buChar char="Ø"/>
            </a:pPr>
            <a:r>
              <a:rPr lang="en-US" sz="2400" dirty="0" smtClean="0"/>
              <a:t>Arising Any Complains And Feedback Through Mobile Application Directly</a:t>
            </a:r>
          </a:p>
          <a:p>
            <a:pPr algn="just">
              <a:buFont typeface="Wingdings" pitchFamily="2" charset="2"/>
              <a:buChar char="Ø"/>
            </a:pPr>
            <a:endParaRPr lang="en-US" sz="2400" dirty="0" smtClean="0"/>
          </a:p>
          <a:p>
            <a:pPr algn="just">
              <a:buFont typeface="Wingdings" pitchFamily="2" charset="2"/>
              <a:buChar char="Ø"/>
            </a:pPr>
            <a:r>
              <a:rPr lang="en-US" sz="2400" dirty="0" smtClean="0"/>
              <a:t>Utility Bill Payments, Over the Counter Payments, Barcode Based Payments</a:t>
            </a:r>
          </a:p>
          <a:p>
            <a:pPr algn="just">
              <a:buFont typeface="Wingdings" pitchFamily="2" charset="2"/>
              <a:buChar char="Ø"/>
            </a:pPr>
            <a:endParaRPr lang="en-US" sz="2400" dirty="0" smtClean="0"/>
          </a:p>
          <a:p>
            <a:pPr algn="just">
              <a:buFont typeface="Wingdings" pitchFamily="2" charset="2"/>
              <a:buChar char="Ø"/>
            </a:pPr>
            <a:r>
              <a:rPr lang="en-US" sz="2400" dirty="0" smtClean="0"/>
              <a:t>Sending Money To the Bank Accounts Through the Payment Transfer Medium</a:t>
            </a:r>
          </a:p>
          <a:p>
            <a:pPr algn="just">
              <a:buFont typeface="Wingdings" pitchFamily="2" charset="2"/>
              <a:buChar char="Ø"/>
            </a:pPr>
            <a:endParaRPr lang="en-US" sz="2400" dirty="0" smtClean="0"/>
          </a:p>
          <a:p>
            <a:pPr algn="just">
              <a:buFont typeface="Wingdings" pitchFamily="2" charset="2"/>
              <a:buChar char="Ø"/>
            </a:pPr>
            <a:r>
              <a:rPr lang="en-US" sz="2400" dirty="0" smtClean="0"/>
              <a:t>Sending And Receiving Money Through the Payment Transfer Medium</a:t>
            </a:r>
          </a:p>
          <a:p>
            <a:pPr algn="just">
              <a:buFont typeface="Wingdings" pitchFamily="2" charset="2"/>
              <a:buChar char="Ø"/>
            </a:pPr>
            <a:endParaRPr lang="en-US" sz="2400" dirty="0" smtClean="0"/>
          </a:p>
          <a:p>
            <a:pPr lvl="0" algn="just">
              <a:buFont typeface="Wingdings" pitchFamily="2" charset="2"/>
              <a:buChar char="Ø"/>
            </a:pPr>
            <a:r>
              <a:rPr lang="en-US" sz="2400" dirty="0" smtClean="0"/>
              <a:t>Payer PSP (Payment Service Provider)</a:t>
            </a:r>
          </a:p>
          <a:p>
            <a:pPr algn="just">
              <a:buFont typeface="Wingdings" pitchFamily="2" charset="2"/>
              <a:buChar char="Ø"/>
            </a:pPr>
            <a:endParaRPr lang="en-US"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85800"/>
          </a:xfrm>
        </p:spPr>
        <p:txBody>
          <a:bodyPr>
            <a:normAutofit/>
          </a:bodyPr>
          <a:lstStyle/>
          <a:p>
            <a:pPr algn="ctr"/>
            <a:r>
              <a:rPr lang="en-US" sz="3200" b="1" u="sng" dirty="0" smtClean="0">
                <a:solidFill>
                  <a:schemeClr val="tx1"/>
                </a:solidFill>
              </a:rPr>
              <a:t>Core banking Solution (CBS)</a:t>
            </a:r>
            <a:endParaRPr lang="en-US" sz="3200" b="1" u="sng" dirty="0">
              <a:solidFill>
                <a:schemeClr val="tx1"/>
              </a:solidFill>
            </a:endParaRPr>
          </a:p>
        </p:txBody>
      </p:sp>
      <p:sp>
        <p:nvSpPr>
          <p:cNvPr id="3" name="Content Placeholder 2"/>
          <p:cNvSpPr>
            <a:spLocks noGrp="1"/>
          </p:cNvSpPr>
          <p:nvPr>
            <p:ph idx="1"/>
          </p:nvPr>
        </p:nvSpPr>
        <p:spPr>
          <a:xfrm>
            <a:off x="381000" y="1066800"/>
            <a:ext cx="8458200" cy="5486400"/>
          </a:xfrm>
        </p:spPr>
        <p:txBody>
          <a:bodyPr>
            <a:normAutofit/>
          </a:bodyPr>
          <a:lstStyle/>
          <a:p>
            <a:pPr algn="just">
              <a:buNone/>
            </a:pPr>
            <a:r>
              <a:rPr lang="en-US" sz="2400" dirty="0" smtClean="0"/>
              <a:t>   CORE May be Defined As </a:t>
            </a:r>
            <a:r>
              <a:rPr lang="en-US" sz="2400" dirty="0" err="1" smtClean="0"/>
              <a:t>Centralised</a:t>
            </a:r>
            <a:r>
              <a:rPr lang="en-US" sz="2400" dirty="0" smtClean="0"/>
              <a:t> Online Real Time Exchange. CBS Redefined the Concept of Anywhere, Any Time Banking. It Means A Customer Under CBS is Not the Customer of </a:t>
            </a:r>
            <a:r>
              <a:rPr lang="en-US" sz="2400" dirty="0" err="1" smtClean="0"/>
              <a:t>te</a:t>
            </a:r>
            <a:r>
              <a:rPr lang="en-US" sz="2400" dirty="0" smtClean="0"/>
              <a:t> Particular Branch of the Particular bank rather Becomes the Bank’s Customer.</a:t>
            </a:r>
          </a:p>
          <a:p>
            <a:pPr algn="just">
              <a:buNone/>
            </a:pPr>
            <a:endParaRPr lang="en-US" sz="2400" dirty="0" smtClean="0"/>
          </a:p>
          <a:p>
            <a:pPr algn="just">
              <a:buNone/>
            </a:pPr>
            <a:endParaRPr lang="en-US" sz="2400" dirty="0"/>
          </a:p>
        </p:txBody>
      </p:sp>
      <p:graphicFrame>
        <p:nvGraphicFramePr>
          <p:cNvPr id="4" name="Diagram 3"/>
          <p:cNvGraphicFramePr/>
          <p:nvPr/>
        </p:nvGraphicFramePr>
        <p:xfrm>
          <a:off x="1447800" y="3200400"/>
          <a:ext cx="7162800" cy="3276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533400"/>
          </a:xfrm>
        </p:spPr>
        <p:txBody>
          <a:bodyPr>
            <a:normAutofit/>
          </a:bodyPr>
          <a:lstStyle/>
          <a:p>
            <a:pPr algn="ctr"/>
            <a:r>
              <a:rPr lang="en-US" sz="3200" b="1" u="sng" dirty="0" smtClean="0">
                <a:solidFill>
                  <a:schemeClr val="tx1"/>
                </a:solidFill>
              </a:rPr>
              <a:t>Procedure of Registration With UPI</a:t>
            </a:r>
            <a:endParaRPr lang="en-US" sz="3200" b="1" u="sng" dirty="0">
              <a:solidFill>
                <a:schemeClr val="tx1"/>
              </a:solidFill>
            </a:endParaRPr>
          </a:p>
        </p:txBody>
      </p:sp>
      <p:graphicFrame>
        <p:nvGraphicFramePr>
          <p:cNvPr id="4" name="Content Placeholder 3"/>
          <p:cNvGraphicFramePr>
            <a:graphicFrameLocks noGrp="1"/>
          </p:cNvGraphicFramePr>
          <p:nvPr>
            <p:ph idx="1"/>
          </p:nvPr>
        </p:nvGraphicFramePr>
        <p:xfrm>
          <a:off x="228600" y="990600"/>
          <a:ext cx="8686800" cy="5638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62000"/>
          </a:xfrm>
        </p:spPr>
        <p:txBody>
          <a:bodyPr>
            <a:normAutofit/>
          </a:bodyPr>
          <a:lstStyle/>
          <a:p>
            <a:pPr algn="ctr"/>
            <a:r>
              <a:rPr lang="en-US" sz="3200" b="1" u="sng" dirty="0" smtClean="0">
                <a:solidFill>
                  <a:schemeClr val="tx1"/>
                </a:solidFill>
              </a:rPr>
              <a:t>International Payment</a:t>
            </a:r>
            <a:endParaRPr lang="en-US" sz="3200" b="1" u="sng" dirty="0">
              <a:solidFill>
                <a:schemeClr val="tx1"/>
              </a:solidFill>
            </a:endParaRPr>
          </a:p>
        </p:txBody>
      </p:sp>
      <p:sp>
        <p:nvSpPr>
          <p:cNvPr id="3" name="Content Placeholder 2"/>
          <p:cNvSpPr>
            <a:spLocks noGrp="1"/>
          </p:cNvSpPr>
          <p:nvPr>
            <p:ph idx="1"/>
          </p:nvPr>
        </p:nvSpPr>
        <p:spPr>
          <a:xfrm>
            <a:off x="304800" y="1143000"/>
            <a:ext cx="8610600" cy="5486400"/>
          </a:xfrm>
        </p:spPr>
        <p:txBody>
          <a:bodyPr>
            <a:normAutofit/>
          </a:bodyPr>
          <a:lstStyle/>
          <a:p>
            <a:pPr algn="just">
              <a:buNone/>
            </a:pPr>
            <a:r>
              <a:rPr lang="en-US" sz="2400" dirty="0" smtClean="0"/>
              <a:t>    International Payment is the Mechanism Which Is Available for Settlement of International Transactions. It Helps to Convert the Currency of Domestic Country Into the Currency of Another Country through Foreign Exchange Market.  </a:t>
            </a:r>
          </a:p>
          <a:p>
            <a:pPr algn="just">
              <a:buNone/>
            </a:pPr>
            <a:endParaRPr lang="en-US" sz="900" dirty="0" smtClean="0"/>
          </a:p>
          <a:p>
            <a:pPr algn="ctr">
              <a:buNone/>
            </a:pPr>
            <a:r>
              <a:rPr lang="en-US" sz="2400" b="1" u="sng" dirty="0" smtClean="0"/>
              <a:t>Instruments of International Payments:</a:t>
            </a:r>
          </a:p>
          <a:p>
            <a:pPr algn="ctr">
              <a:buNone/>
            </a:pPr>
            <a:endParaRPr lang="en-US" sz="2400" b="1" u="sng" dirty="0" smtClean="0"/>
          </a:p>
          <a:p>
            <a:pPr algn="just">
              <a:buFont typeface="Wingdings" pitchFamily="2" charset="2"/>
              <a:buChar char="Ø"/>
            </a:pPr>
            <a:r>
              <a:rPr lang="en-US" sz="2400" dirty="0" smtClean="0"/>
              <a:t>Foreign Bills of Exchange</a:t>
            </a:r>
          </a:p>
          <a:p>
            <a:pPr algn="just">
              <a:buFont typeface="Wingdings" pitchFamily="2" charset="2"/>
              <a:buChar char="Ø"/>
            </a:pPr>
            <a:r>
              <a:rPr lang="en-US" sz="2400" dirty="0" smtClean="0"/>
              <a:t>Cheques And bank Drafts</a:t>
            </a:r>
          </a:p>
          <a:p>
            <a:pPr algn="just">
              <a:buFont typeface="Wingdings" pitchFamily="2" charset="2"/>
              <a:buChar char="Ø"/>
            </a:pPr>
            <a:r>
              <a:rPr lang="en-US" sz="2400" dirty="0" smtClean="0"/>
              <a:t>Mail Transfer</a:t>
            </a:r>
          </a:p>
          <a:p>
            <a:pPr algn="just">
              <a:buFont typeface="Wingdings" pitchFamily="2" charset="2"/>
              <a:buChar char="Ø"/>
            </a:pPr>
            <a:r>
              <a:rPr lang="en-US" sz="2400" dirty="0" smtClean="0"/>
              <a:t>Telegraphic Transfer (Transfer by Cable)</a:t>
            </a:r>
            <a:endParaRPr lang="en-US" sz="24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81000"/>
            <a:ext cx="8686800" cy="1219200"/>
          </a:xfrm>
        </p:spPr>
        <p:txBody>
          <a:bodyPr>
            <a:normAutofit/>
          </a:bodyPr>
          <a:lstStyle/>
          <a:p>
            <a:pPr algn="ctr"/>
            <a:r>
              <a:rPr lang="en-US" sz="3200" b="1" u="sng" dirty="0" smtClean="0">
                <a:solidFill>
                  <a:schemeClr val="tx1"/>
                </a:solidFill>
              </a:rPr>
              <a:t>Factors Considered While Choosing International Payment</a:t>
            </a:r>
            <a:endParaRPr lang="en-US" sz="3200" b="1" u="sng" dirty="0">
              <a:solidFill>
                <a:schemeClr val="tx1"/>
              </a:solidFill>
            </a:endParaRPr>
          </a:p>
        </p:txBody>
      </p:sp>
      <p:sp>
        <p:nvSpPr>
          <p:cNvPr id="3" name="Content Placeholder 2"/>
          <p:cNvSpPr>
            <a:spLocks noGrp="1"/>
          </p:cNvSpPr>
          <p:nvPr>
            <p:ph idx="1"/>
          </p:nvPr>
        </p:nvSpPr>
        <p:spPr>
          <a:xfrm>
            <a:off x="381000" y="1752600"/>
            <a:ext cx="8534400" cy="4876800"/>
          </a:xfrm>
        </p:spPr>
        <p:txBody>
          <a:bodyPr/>
          <a:lstStyle/>
          <a:p>
            <a:pPr algn="just">
              <a:lnSpc>
                <a:spcPct val="150000"/>
              </a:lnSpc>
              <a:buFont typeface="Wingdings" pitchFamily="2" charset="2"/>
              <a:buChar char="Ø"/>
            </a:pPr>
            <a:r>
              <a:rPr lang="en-US" dirty="0" smtClean="0"/>
              <a:t>Security And Trust</a:t>
            </a:r>
          </a:p>
          <a:p>
            <a:pPr algn="just">
              <a:lnSpc>
                <a:spcPct val="150000"/>
              </a:lnSpc>
              <a:buFont typeface="Wingdings" pitchFamily="2" charset="2"/>
              <a:buChar char="Ø"/>
            </a:pPr>
            <a:r>
              <a:rPr lang="en-US" dirty="0" smtClean="0"/>
              <a:t>Reliability</a:t>
            </a:r>
          </a:p>
          <a:p>
            <a:pPr algn="just">
              <a:lnSpc>
                <a:spcPct val="150000"/>
              </a:lnSpc>
              <a:buFont typeface="Wingdings" pitchFamily="2" charset="2"/>
              <a:buChar char="Ø"/>
            </a:pPr>
            <a:r>
              <a:rPr lang="en-US" dirty="0" smtClean="0"/>
              <a:t>Diversification</a:t>
            </a:r>
          </a:p>
          <a:p>
            <a:pPr algn="just">
              <a:lnSpc>
                <a:spcPct val="150000"/>
              </a:lnSpc>
              <a:buFont typeface="Wingdings" pitchFamily="2" charset="2"/>
              <a:buChar char="Ø"/>
            </a:pPr>
            <a:r>
              <a:rPr lang="en-US" dirty="0" smtClean="0"/>
              <a:t>Easy Integration</a:t>
            </a:r>
          </a:p>
          <a:p>
            <a:pPr algn="just">
              <a:lnSpc>
                <a:spcPct val="150000"/>
              </a:lnSpc>
              <a:buFont typeface="Wingdings" pitchFamily="2" charset="2"/>
              <a:buChar char="Ø"/>
            </a:pPr>
            <a:r>
              <a:rPr lang="en-US" dirty="0" smtClean="0"/>
              <a:t>Multiple Payment Options</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29600" cy="685800"/>
          </a:xfrm>
        </p:spPr>
        <p:txBody>
          <a:bodyPr>
            <a:normAutofit/>
          </a:bodyPr>
          <a:lstStyle/>
          <a:p>
            <a:pPr algn="ctr"/>
            <a:r>
              <a:rPr lang="en-US" sz="3200" b="1" u="sng" dirty="0" smtClean="0">
                <a:solidFill>
                  <a:schemeClr val="tx1"/>
                </a:solidFill>
              </a:rPr>
              <a:t>Barriers Arises Due to International Payments</a:t>
            </a:r>
            <a:endParaRPr lang="en-US" sz="3200" b="1" u="sng" dirty="0">
              <a:solidFill>
                <a:schemeClr val="tx1"/>
              </a:solidFill>
            </a:endParaRPr>
          </a:p>
        </p:txBody>
      </p:sp>
      <p:sp>
        <p:nvSpPr>
          <p:cNvPr id="3" name="Content Placeholder 2"/>
          <p:cNvSpPr>
            <a:spLocks noGrp="1"/>
          </p:cNvSpPr>
          <p:nvPr>
            <p:ph idx="1"/>
          </p:nvPr>
        </p:nvSpPr>
        <p:spPr>
          <a:xfrm>
            <a:off x="228600" y="1143000"/>
            <a:ext cx="8686800" cy="5486400"/>
          </a:xfrm>
        </p:spPr>
        <p:txBody>
          <a:bodyPr>
            <a:normAutofit/>
          </a:bodyPr>
          <a:lstStyle/>
          <a:p>
            <a:pPr algn="just">
              <a:buFont typeface="Wingdings" pitchFamily="2" charset="2"/>
              <a:buChar char="Ø"/>
            </a:pPr>
            <a:r>
              <a:rPr lang="en-US" sz="2400" dirty="0" smtClean="0"/>
              <a:t>International Payment Mechanism Surrounded With More Technology</a:t>
            </a:r>
          </a:p>
          <a:p>
            <a:pPr algn="just">
              <a:buNone/>
            </a:pPr>
            <a:endParaRPr lang="en-US" sz="2400" dirty="0" smtClean="0"/>
          </a:p>
          <a:p>
            <a:pPr algn="just">
              <a:buFont typeface="Wingdings" pitchFamily="2" charset="2"/>
              <a:buChar char="Ø"/>
            </a:pPr>
            <a:r>
              <a:rPr lang="en-US" sz="2400" dirty="0" smtClean="0"/>
              <a:t>The Risk Arises Due to Fluctuation of the Exchange Rate</a:t>
            </a:r>
          </a:p>
          <a:p>
            <a:pPr algn="just">
              <a:buFont typeface="Wingdings" pitchFamily="2" charset="2"/>
              <a:buChar char="Ø"/>
            </a:pPr>
            <a:endParaRPr lang="en-US" sz="2400" dirty="0" smtClean="0"/>
          </a:p>
          <a:p>
            <a:pPr algn="just">
              <a:buFont typeface="Wingdings" pitchFamily="2" charset="2"/>
              <a:buChar char="Ø"/>
            </a:pPr>
            <a:r>
              <a:rPr lang="en-US" sz="2400" dirty="0" smtClean="0"/>
              <a:t>Increasing Popularity in Spite of That Cash On Delivery is Highest Preferred By the Indian Companies.</a:t>
            </a:r>
          </a:p>
          <a:p>
            <a:pPr algn="just">
              <a:buNone/>
            </a:pPr>
            <a:endParaRPr lang="en-US" sz="2400" dirty="0" smtClean="0"/>
          </a:p>
          <a:p>
            <a:pPr algn="just">
              <a:buFont typeface="Wingdings" pitchFamily="2" charset="2"/>
              <a:buChar char="Ø"/>
            </a:pPr>
            <a:r>
              <a:rPr lang="en-US" sz="2400" dirty="0" smtClean="0"/>
              <a:t>Consumer Needs to Learn How to make Cross Border Country payments</a:t>
            </a:r>
            <a:endParaRPr lang="en-US" sz="24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152400" y="228600"/>
            <a:ext cx="8763000" cy="59708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200" b="1" i="0" u="sng" strike="noStrike" cap="none" normalizeH="0" baseline="0" dirty="0" smtClean="0">
                <a:ln>
                  <a:noFill/>
                </a:ln>
                <a:solidFill>
                  <a:srgbClr val="000000"/>
                </a:solidFill>
                <a:effectLst/>
                <a:latin typeface="Calibri" pitchFamily="34" charset="0"/>
                <a:ea typeface="Calibri" pitchFamily="34" charset="0"/>
                <a:cs typeface="Times New Roman" pitchFamily="18" charset="0"/>
              </a:rPr>
              <a:t>Risk Involved In Electronic Payment Systems</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800" b="1" i="0" u="none" strike="noStrike" cap="none" normalizeH="0" baseline="0" dirty="0" smtClean="0">
              <a:ln>
                <a:noFill/>
              </a:ln>
              <a:solidFill>
                <a:schemeClr val="tx1"/>
              </a:solidFill>
              <a:effectLst/>
              <a:latin typeface="Arial" pitchFamily="34" charset="0"/>
              <a:ea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tabLst/>
            </a:pPr>
            <a:r>
              <a:rPr kumimoji="0" lang="en-US" sz="2700" b="1" i="0" u="none" strike="noStrike" cap="none" normalizeH="0" baseline="0" dirty="0" smtClean="0">
                <a:ln>
                  <a:noFill/>
                </a:ln>
                <a:solidFill>
                  <a:schemeClr val="tx1"/>
                </a:solidFill>
                <a:effectLst/>
                <a:ea typeface="Times New Roman" pitchFamily="18" charset="0"/>
              </a:rPr>
              <a:t>Credit Risk:</a:t>
            </a:r>
            <a:r>
              <a:rPr kumimoji="0" lang="en-US" sz="2700" b="0" i="0" u="none" strike="noStrike" cap="none" normalizeH="0" baseline="0" dirty="0" smtClean="0">
                <a:ln>
                  <a:noFill/>
                </a:ln>
                <a:solidFill>
                  <a:schemeClr val="tx1"/>
                </a:solidFill>
                <a:effectLst/>
                <a:ea typeface="Times New Roman" pitchFamily="18" charset="0"/>
              </a:rPr>
              <a:t> </a:t>
            </a:r>
            <a:r>
              <a:rPr kumimoji="0" lang="en-US" sz="2400" b="0" i="0" u="none" strike="noStrike" cap="none" normalizeH="0" baseline="0" dirty="0" smtClean="0">
                <a:ln>
                  <a:noFill/>
                </a:ln>
                <a:solidFill>
                  <a:schemeClr val="tx1"/>
                </a:solidFill>
                <a:effectLst/>
                <a:ea typeface="Times New Roman" pitchFamily="18" charset="0"/>
              </a:rPr>
              <a:t>There is risk to a transaction if a party cannot provide the necessary funds for a settlement to take place. This can occur if an originator goes bankrupt or returns come in after settlement. Weaknesses such as a lack of appropriate exposure thresholds or limits, and inadequate originator credit analysis, elevate the potential for credit risk.</a:t>
            </a:r>
            <a:endParaRPr lang="en-US" sz="2400" dirty="0" smtClean="0">
              <a:ea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tabLst/>
            </a:pPr>
            <a:endParaRPr kumimoji="0" lang="en-US" sz="2400" b="0" i="0" u="none" strike="noStrike" cap="none" normalizeH="0" baseline="0" dirty="0" smtClean="0">
              <a:ln>
                <a:noFill/>
              </a:ln>
              <a:solidFill>
                <a:schemeClr val="tx1"/>
              </a:solidFill>
              <a:effectLst/>
              <a:ea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tabLst/>
            </a:pPr>
            <a:r>
              <a:rPr kumimoji="0" lang="en-US" sz="2700" b="1" i="0" u="none" strike="noStrike" cap="none" normalizeH="0" baseline="0" dirty="0" smtClean="0">
                <a:ln>
                  <a:noFill/>
                </a:ln>
                <a:solidFill>
                  <a:schemeClr val="tx1"/>
                </a:solidFill>
                <a:effectLst/>
                <a:ea typeface="Times New Roman" pitchFamily="18" charset="0"/>
              </a:rPr>
              <a:t>Compliance Risk:</a:t>
            </a:r>
            <a:r>
              <a:rPr kumimoji="0" lang="en-US" sz="2400" b="1" i="0" u="none" strike="noStrike" cap="none" normalizeH="0" baseline="0" dirty="0" smtClean="0">
                <a:ln>
                  <a:noFill/>
                </a:ln>
                <a:solidFill>
                  <a:schemeClr val="tx1"/>
                </a:solidFill>
                <a:effectLst/>
                <a:ea typeface="Times New Roman" pitchFamily="18" charset="0"/>
              </a:rPr>
              <a:t> </a:t>
            </a:r>
            <a:r>
              <a:rPr kumimoji="0" lang="en-US" sz="2400" b="0" i="0" u="none" strike="noStrike" cap="none" normalizeH="0" baseline="0" dirty="0" smtClean="0">
                <a:ln>
                  <a:noFill/>
                </a:ln>
                <a:solidFill>
                  <a:schemeClr val="tx1"/>
                </a:solidFill>
                <a:effectLst/>
                <a:ea typeface="Times New Roman" pitchFamily="18" charset="0"/>
              </a:rPr>
              <a:t>This Risk Arises Due to Non-Conformance With Laws, Rules And Regulations Provided</a:t>
            </a:r>
            <a:r>
              <a:rPr kumimoji="0" lang="en-US" sz="2400" b="0" i="0" u="none" strike="noStrike" cap="none" normalizeH="0" dirty="0" smtClean="0">
                <a:ln>
                  <a:noFill/>
                </a:ln>
                <a:solidFill>
                  <a:schemeClr val="tx1"/>
                </a:solidFill>
                <a:effectLst/>
                <a:ea typeface="Times New Roman" pitchFamily="18" charset="0"/>
              </a:rPr>
              <a:t> By The Government. Non- Conformance With Laws Will Lead to Compliance Risk.</a:t>
            </a:r>
            <a:endParaRPr kumimoji="0" lang="en-US" sz="2400" b="0" i="0" u="none" strike="noStrike" cap="none" normalizeH="0" baseline="0" dirty="0" smtClean="0">
              <a:ln>
                <a:noFill/>
              </a:ln>
              <a:solidFill>
                <a:schemeClr val="tx1"/>
              </a:solidFill>
              <a:effectLst/>
              <a:ea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tabLst/>
            </a:pPr>
            <a:endParaRPr kumimoji="0" lang="en-US" sz="2400" b="0" i="0" u="none" strike="noStrike" cap="none" normalizeH="0" baseline="0" dirty="0" smtClean="0">
              <a:ln>
                <a:noFill/>
              </a:ln>
              <a:solidFill>
                <a:schemeClr val="tx1"/>
              </a:solidFill>
              <a:effectLst/>
              <a:ea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tabLst/>
            </a:pPr>
            <a:r>
              <a:rPr kumimoji="0" lang="en-US" sz="2700" b="1" i="0" u="none" strike="noStrike" cap="none" normalizeH="0" baseline="0" dirty="0" smtClean="0">
                <a:ln>
                  <a:noFill/>
                </a:ln>
                <a:solidFill>
                  <a:schemeClr val="tx1"/>
                </a:solidFill>
                <a:effectLst/>
                <a:ea typeface="Times New Roman" pitchFamily="18" charset="0"/>
              </a:rPr>
              <a:t>Liquidity Risk:</a:t>
            </a:r>
            <a:r>
              <a:rPr kumimoji="0" lang="en-US" sz="2700" b="0" i="0" u="none" strike="noStrike" cap="none" normalizeH="0" baseline="0" dirty="0" smtClean="0">
                <a:ln>
                  <a:noFill/>
                </a:ln>
                <a:solidFill>
                  <a:schemeClr val="tx1"/>
                </a:solidFill>
                <a:effectLst/>
                <a:ea typeface="Times New Roman" pitchFamily="18" charset="0"/>
              </a:rPr>
              <a:t> </a:t>
            </a:r>
            <a:r>
              <a:rPr kumimoji="0" lang="en-US" sz="2400" b="0" i="0" u="none" strike="noStrike" cap="none" normalizeH="0" baseline="0" dirty="0" smtClean="0">
                <a:ln>
                  <a:noFill/>
                </a:ln>
                <a:solidFill>
                  <a:schemeClr val="tx1"/>
                </a:solidFill>
                <a:effectLst/>
                <a:ea typeface="Times New Roman" pitchFamily="18" charset="0"/>
              </a:rPr>
              <a:t>This Risk Arises When banks Are Unable</a:t>
            </a:r>
            <a:r>
              <a:rPr kumimoji="0" lang="en-US" sz="2400" b="0" i="0" u="none" strike="noStrike" cap="none" normalizeH="0" dirty="0" smtClean="0">
                <a:ln>
                  <a:noFill/>
                </a:ln>
                <a:solidFill>
                  <a:schemeClr val="tx1"/>
                </a:solidFill>
                <a:effectLst/>
                <a:ea typeface="Times New Roman" pitchFamily="18" charset="0"/>
              </a:rPr>
              <a:t> To Meet Its Obligations In Due Time.</a:t>
            </a:r>
            <a:endParaRPr kumimoji="0" lang="en-US" sz="2400" b="0" i="0" u="none" strike="noStrike" cap="none" normalizeH="0" baseline="0" dirty="0" smtClean="0">
              <a:ln>
                <a:noFill/>
              </a:ln>
              <a:solidFill>
                <a:schemeClr val="tx1"/>
              </a:solidFill>
              <a:effectLst/>
              <a:ea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tabLst/>
            </a:pPr>
            <a:endParaRPr kumimoji="0" lang="en-US" sz="2400" b="0" i="0" u="none" strike="noStrike" cap="none" normalizeH="0" baseline="0" dirty="0" smtClean="0">
              <a:ln>
                <a:noFill/>
              </a:ln>
              <a:solidFill>
                <a:schemeClr val="tx1"/>
              </a:solidFill>
              <a:effectLst/>
              <a:ea typeface="Times New Roman"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762000"/>
            <a:ext cx="8763000" cy="5509200"/>
          </a:xfrm>
          <a:prstGeom prst="rect">
            <a:avLst/>
          </a:prstGeom>
        </p:spPr>
        <p:txBody>
          <a:bodyPr wrap="square">
            <a:spAutoFit/>
          </a:bodyPr>
          <a:lstStyle/>
          <a:p>
            <a:pPr lvl="0" algn="just" eaLnBrk="0" fontAlgn="base" hangingPunct="0">
              <a:spcBef>
                <a:spcPct val="0"/>
              </a:spcBef>
              <a:spcAft>
                <a:spcPct val="0"/>
              </a:spcAft>
            </a:pPr>
            <a:endParaRPr lang="en-US" sz="1600" b="1" dirty="0" smtClean="0">
              <a:ea typeface="Times New Roman" pitchFamily="18" charset="0"/>
            </a:endParaRPr>
          </a:p>
          <a:p>
            <a:pPr lvl="0" algn="just" eaLnBrk="0" fontAlgn="base" hangingPunct="0">
              <a:spcBef>
                <a:spcPct val="0"/>
              </a:spcBef>
              <a:spcAft>
                <a:spcPct val="0"/>
              </a:spcAft>
            </a:pPr>
            <a:r>
              <a:rPr lang="en-US" sz="2400" b="1" dirty="0" smtClean="0">
                <a:ea typeface="Times New Roman" pitchFamily="18" charset="0"/>
              </a:rPr>
              <a:t>Operational Risk: </a:t>
            </a:r>
            <a:r>
              <a:rPr lang="en-US" sz="2000" dirty="0" smtClean="0">
                <a:ea typeface="Times New Roman" pitchFamily="18" charset="0"/>
              </a:rPr>
              <a:t>These Are the Risk Associated While Operating The Online Transaction. Such Risk Arises From Both The Perspective of Financial Institution And Consumer.  For a Financial Institution, Operation Risk Is the Significant Deficiencies In the System Reliability Confidentiality Due to Loss of the Data Accidentally During the Transactions. From the Consumer Point of the View Such Risk Arises When the Consumer Misuses The Availability of the Online Facilities Over Internet.</a:t>
            </a:r>
          </a:p>
          <a:p>
            <a:pPr lvl="0" algn="just" eaLnBrk="0" fontAlgn="base" hangingPunct="0">
              <a:spcBef>
                <a:spcPct val="0"/>
              </a:spcBef>
              <a:spcAft>
                <a:spcPct val="0"/>
              </a:spcAft>
            </a:pPr>
            <a:endParaRPr lang="en-US" sz="800" dirty="0" smtClean="0">
              <a:ea typeface="Times New Roman" pitchFamily="18" charset="0"/>
            </a:endParaRPr>
          </a:p>
          <a:p>
            <a:pPr lvl="0" algn="just" eaLnBrk="0" fontAlgn="base" hangingPunct="0">
              <a:spcBef>
                <a:spcPct val="0"/>
              </a:spcBef>
              <a:spcAft>
                <a:spcPct val="0"/>
              </a:spcAft>
            </a:pPr>
            <a:endParaRPr lang="en-US" sz="800" dirty="0" smtClean="0">
              <a:ea typeface="Times New Roman" pitchFamily="18" charset="0"/>
            </a:endParaRPr>
          </a:p>
          <a:p>
            <a:pPr lvl="0" algn="just" eaLnBrk="0" fontAlgn="base" hangingPunct="0">
              <a:spcBef>
                <a:spcPct val="0"/>
              </a:spcBef>
              <a:spcAft>
                <a:spcPct val="0"/>
              </a:spcAft>
            </a:pPr>
            <a:r>
              <a:rPr lang="en-US" sz="2400" b="1" dirty="0" smtClean="0">
                <a:ea typeface="Times New Roman" pitchFamily="18" charset="0"/>
              </a:rPr>
              <a:t>Strategic Risk:</a:t>
            </a:r>
            <a:r>
              <a:rPr lang="en-US" sz="2000" dirty="0" smtClean="0">
                <a:ea typeface="Times New Roman" pitchFamily="18" charset="0"/>
              </a:rPr>
              <a:t> Mismanagement Or the Inadequate Strategic Decision taken by the Senior Management for Developing the Long Term Strategy  To Provide Information How to Use the  Respective Services to the Customer By Using the Internet Leads to Strategic Risk.</a:t>
            </a:r>
          </a:p>
          <a:p>
            <a:pPr lvl="0" algn="just" eaLnBrk="0" fontAlgn="base" hangingPunct="0">
              <a:spcBef>
                <a:spcPct val="0"/>
              </a:spcBef>
              <a:spcAft>
                <a:spcPct val="0"/>
              </a:spcAft>
            </a:pPr>
            <a:endParaRPr lang="en-US" sz="2000" dirty="0" smtClean="0">
              <a:ea typeface="Times New Roman" pitchFamily="18" charset="0"/>
            </a:endParaRPr>
          </a:p>
          <a:p>
            <a:pPr lvl="0" algn="just" eaLnBrk="0" fontAlgn="base" hangingPunct="0">
              <a:spcBef>
                <a:spcPct val="0"/>
              </a:spcBef>
              <a:spcAft>
                <a:spcPct val="0"/>
              </a:spcAft>
            </a:pPr>
            <a:endParaRPr lang="en-US" sz="800" dirty="0" smtClean="0">
              <a:ea typeface="Times New Roman" pitchFamily="18" charset="0"/>
            </a:endParaRPr>
          </a:p>
          <a:p>
            <a:pPr lvl="0" algn="just" eaLnBrk="0" fontAlgn="base" hangingPunct="0">
              <a:spcBef>
                <a:spcPct val="0"/>
              </a:spcBef>
              <a:spcAft>
                <a:spcPct val="0"/>
              </a:spcAft>
            </a:pPr>
            <a:r>
              <a:rPr lang="en-US" sz="2400" b="1" dirty="0" smtClean="0">
                <a:ea typeface="Times New Roman" pitchFamily="18" charset="0"/>
              </a:rPr>
              <a:t>Reputation Risk:</a:t>
            </a:r>
            <a:r>
              <a:rPr lang="en-US" sz="2000" dirty="0" smtClean="0">
                <a:ea typeface="Times New Roman" pitchFamily="18" charset="0"/>
              </a:rPr>
              <a:t> Negative Public Opinion, Loss of the Trust Due to Unauthorised Use of the Customer Account’s Information And Unable to Deliver the Marketing Claims Leads to Reputation Risk.</a:t>
            </a:r>
            <a:endParaRPr lang="en-US" sz="2000" dirty="0" smtClean="0"/>
          </a:p>
        </p:txBody>
      </p:sp>
      <p:sp>
        <p:nvSpPr>
          <p:cNvPr id="3" name="Rectangle 2"/>
          <p:cNvSpPr/>
          <p:nvPr/>
        </p:nvSpPr>
        <p:spPr>
          <a:xfrm>
            <a:off x="228600" y="152400"/>
            <a:ext cx="8610601" cy="492443"/>
          </a:xfrm>
          <a:prstGeom prst="rect">
            <a:avLst/>
          </a:prstGeom>
        </p:spPr>
        <p:txBody>
          <a:bodyPr wrap="square">
            <a:spAutoFit/>
          </a:bodyPr>
          <a:lstStyle/>
          <a:p>
            <a:pPr lvl="0" algn="ctr" fontAlgn="base">
              <a:spcBef>
                <a:spcPct val="0"/>
              </a:spcBef>
              <a:spcAft>
                <a:spcPct val="0"/>
              </a:spcAft>
            </a:pPr>
            <a:r>
              <a:rPr lang="en-US" sz="2600" b="1" u="sng" dirty="0" smtClean="0">
                <a:solidFill>
                  <a:srgbClr val="000000"/>
                </a:solidFill>
                <a:latin typeface="Calibri" pitchFamily="34" charset="0"/>
                <a:ea typeface="Calibri" pitchFamily="34" charset="0"/>
                <a:cs typeface="Times New Roman" pitchFamily="18" charset="0"/>
              </a:rPr>
              <a:t>Risk Involved In Electronic Payment Systems(Continued)</a:t>
            </a:r>
            <a:endParaRPr lang="en-US" sz="2600" b="1" dirty="0" smtClean="0">
              <a:latin typeface="Arial" pitchFamily="34" charset="0"/>
              <a:ea typeface="Times New Roman"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28600"/>
            <a:ext cx="8229600" cy="762000"/>
          </a:xfrm>
        </p:spPr>
        <p:txBody>
          <a:bodyPr>
            <a:normAutofit/>
          </a:bodyPr>
          <a:lstStyle/>
          <a:p>
            <a:pPr algn="ctr"/>
            <a:r>
              <a:rPr lang="en-US" sz="3200" b="1" u="sng" dirty="0" smtClean="0">
                <a:solidFill>
                  <a:schemeClr val="tx1"/>
                </a:solidFill>
              </a:rPr>
              <a:t>SECURE  ELECTRONIC  TRANSACTION (SET)</a:t>
            </a:r>
            <a:endParaRPr lang="en-US" sz="3200" b="1" u="sng" dirty="0">
              <a:solidFill>
                <a:schemeClr val="tx1"/>
              </a:solidFill>
            </a:endParaRPr>
          </a:p>
        </p:txBody>
      </p:sp>
      <p:sp>
        <p:nvSpPr>
          <p:cNvPr id="4" name="Content Placeholder 3"/>
          <p:cNvSpPr>
            <a:spLocks noGrp="1"/>
          </p:cNvSpPr>
          <p:nvPr>
            <p:ph idx="1"/>
          </p:nvPr>
        </p:nvSpPr>
        <p:spPr>
          <a:xfrm>
            <a:off x="152400" y="1143000"/>
            <a:ext cx="8839200" cy="5486400"/>
          </a:xfrm>
        </p:spPr>
        <p:txBody>
          <a:bodyPr>
            <a:normAutofit lnSpcReduction="10000"/>
          </a:bodyPr>
          <a:lstStyle/>
          <a:p>
            <a:pPr algn="just">
              <a:buNone/>
            </a:pPr>
            <a:r>
              <a:rPr lang="en-US" sz="2400" dirty="0" smtClean="0"/>
              <a:t>   SET is the Security Protocol Applied In the Electronic Payment System. It Uses Different Encryption Technique to Ensure Security, Privacy, Confidentiality, Authentication And Integrity In the Electronic Transaction. It is the Protocol Includes Certification Authorities for Making Use of the Standard Digital Certificates.</a:t>
            </a:r>
          </a:p>
          <a:p>
            <a:pPr algn="just">
              <a:buNone/>
            </a:pPr>
            <a:endParaRPr lang="en-US" sz="2400" dirty="0" smtClean="0"/>
          </a:p>
          <a:p>
            <a:pPr algn="just">
              <a:buNone/>
            </a:pPr>
            <a:r>
              <a:rPr lang="en-US" sz="2400" b="1" u="sng" dirty="0" smtClean="0"/>
              <a:t>Benefit of SET:</a:t>
            </a:r>
          </a:p>
          <a:p>
            <a:pPr algn="just">
              <a:buFont typeface="Wingdings" pitchFamily="2" charset="2"/>
              <a:buChar char="Ø"/>
            </a:pPr>
            <a:r>
              <a:rPr lang="en-US" sz="2400" dirty="0" smtClean="0"/>
              <a:t>It Provide Mutual Authentication of the Customer And the Merchant.</a:t>
            </a:r>
          </a:p>
          <a:p>
            <a:pPr algn="just">
              <a:buNone/>
            </a:pPr>
            <a:endParaRPr lang="en-US" sz="800" dirty="0" smtClean="0"/>
          </a:p>
          <a:p>
            <a:pPr algn="just">
              <a:buFont typeface="Wingdings" pitchFamily="2" charset="2"/>
              <a:buChar char="Ø"/>
            </a:pPr>
            <a:r>
              <a:rPr lang="en-US" sz="2400" dirty="0" smtClean="0"/>
              <a:t>It Keeps Order Information And Payment Information In Confidential.</a:t>
            </a:r>
          </a:p>
          <a:p>
            <a:pPr algn="just">
              <a:buNone/>
            </a:pPr>
            <a:endParaRPr lang="en-US" sz="800" dirty="0" smtClean="0"/>
          </a:p>
          <a:p>
            <a:pPr algn="just">
              <a:buFont typeface="Wingdings" pitchFamily="2" charset="2"/>
              <a:buChar char="Ø"/>
            </a:pPr>
            <a:r>
              <a:rPr lang="en-US" sz="2400" dirty="0" smtClean="0"/>
              <a:t>It Makes Best Security Mechanism</a:t>
            </a:r>
            <a:endParaRPr lang="en-US" sz="24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3" name="Title 1"/>
          <p:cNvSpPr>
            <a:spLocks noGrp="1"/>
          </p:cNvSpPr>
          <p:nvPr>
            <p:ph type="title"/>
          </p:nvPr>
        </p:nvSpPr>
        <p:spPr>
          <a:xfrm>
            <a:off x="533400" y="2209800"/>
            <a:ext cx="8305800" cy="990600"/>
          </a:xfrm>
        </p:spPr>
        <p:txBody>
          <a:bodyPr>
            <a:normAutofit/>
          </a:bodyPr>
          <a:lstStyle/>
          <a:p>
            <a:pPr algn="ctr"/>
            <a:r>
              <a:rPr lang="en-US" sz="3600" dirty="0" smtClean="0"/>
              <a:t>Thank You</a:t>
            </a:r>
            <a:endParaRPr lang="en-US" sz="3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09600"/>
          </a:xfrm>
        </p:spPr>
        <p:txBody>
          <a:bodyPr>
            <a:normAutofit/>
          </a:bodyPr>
          <a:lstStyle/>
          <a:p>
            <a:pPr algn="ctr"/>
            <a:r>
              <a:rPr lang="en-US" sz="3200" b="1" u="sng" dirty="0" smtClean="0">
                <a:solidFill>
                  <a:schemeClr val="tx1"/>
                </a:solidFill>
              </a:rPr>
              <a:t>Core banking Solution (CBS)</a:t>
            </a:r>
            <a:endParaRPr lang="en-US" sz="3200" dirty="0"/>
          </a:p>
        </p:txBody>
      </p:sp>
      <p:sp>
        <p:nvSpPr>
          <p:cNvPr id="3" name="Content Placeholder 2"/>
          <p:cNvSpPr>
            <a:spLocks noGrp="1"/>
          </p:cNvSpPr>
          <p:nvPr>
            <p:ph idx="1"/>
          </p:nvPr>
        </p:nvSpPr>
        <p:spPr>
          <a:xfrm>
            <a:off x="228600" y="838200"/>
            <a:ext cx="8686800" cy="5791200"/>
          </a:xfrm>
        </p:spPr>
        <p:txBody>
          <a:bodyPr/>
          <a:lstStyle/>
          <a:p>
            <a:pPr lvl="0">
              <a:buNone/>
            </a:pPr>
            <a:r>
              <a:rPr lang="en-US" sz="2400" b="1" u="sng" dirty="0" smtClean="0"/>
              <a:t>From the Banker’s Point of View</a:t>
            </a:r>
          </a:p>
          <a:p>
            <a:pPr lvl="0">
              <a:buNone/>
            </a:pPr>
            <a:endParaRPr lang="en-US" sz="2400" b="1" u="sng" dirty="0" smtClean="0"/>
          </a:p>
          <a:p>
            <a:pPr>
              <a:buFont typeface="Wingdings" pitchFamily="2" charset="2"/>
              <a:buChar char="Ø"/>
            </a:pPr>
            <a:r>
              <a:rPr lang="en-US" sz="2000" dirty="0" err="1" smtClean="0"/>
              <a:t>Centralised</a:t>
            </a:r>
            <a:r>
              <a:rPr lang="en-US" sz="2000" dirty="0" smtClean="0"/>
              <a:t> Working of the Banking</a:t>
            </a:r>
          </a:p>
          <a:p>
            <a:pPr>
              <a:buFont typeface="Wingdings" pitchFamily="2" charset="2"/>
              <a:buChar char="Ø"/>
            </a:pPr>
            <a:endParaRPr lang="en-US" sz="2000" dirty="0" smtClean="0"/>
          </a:p>
          <a:p>
            <a:pPr>
              <a:buFont typeface="Wingdings" pitchFamily="2" charset="2"/>
              <a:buChar char="Ø"/>
            </a:pPr>
            <a:r>
              <a:rPr lang="en-US" sz="2000" dirty="0" smtClean="0"/>
              <a:t>Advanced Operations of the CBS Satisfy Customer’s Demands Effectively</a:t>
            </a:r>
          </a:p>
          <a:p>
            <a:pPr>
              <a:buFont typeface="Wingdings" pitchFamily="2" charset="2"/>
              <a:buChar char="Ø"/>
            </a:pPr>
            <a:endParaRPr lang="en-US" sz="2000" dirty="0" smtClean="0"/>
          </a:p>
          <a:p>
            <a:pPr>
              <a:buFont typeface="Wingdings" pitchFamily="2" charset="2"/>
              <a:buChar char="Ø"/>
            </a:pPr>
            <a:r>
              <a:rPr lang="en-US" sz="2000" dirty="0" smtClean="0"/>
              <a:t>Easily Merging of the Back Office Data Operations</a:t>
            </a:r>
          </a:p>
          <a:p>
            <a:pPr>
              <a:buFont typeface="Wingdings" pitchFamily="2" charset="2"/>
              <a:buChar char="Ø"/>
            </a:pPr>
            <a:endParaRPr lang="en-US" sz="2000" dirty="0" smtClean="0"/>
          </a:p>
          <a:p>
            <a:pPr>
              <a:buFont typeface="Wingdings" pitchFamily="2" charset="2"/>
              <a:buChar char="Ø"/>
            </a:pPr>
            <a:r>
              <a:rPr lang="en-US" sz="2000" dirty="0" smtClean="0"/>
              <a:t>Introduction of the New service And making Any Changes In Existing Operations</a:t>
            </a:r>
          </a:p>
          <a:p>
            <a:pPr>
              <a:buFont typeface="Wingdings" pitchFamily="2" charset="2"/>
              <a:buChar char="Ø"/>
            </a:pPr>
            <a:endParaRPr lang="en-US" sz="2000" dirty="0" smtClean="0"/>
          </a:p>
          <a:p>
            <a:pPr>
              <a:buFont typeface="Wingdings" pitchFamily="2" charset="2"/>
              <a:buChar char="Ø"/>
            </a:pPr>
            <a:r>
              <a:rPr lang="en-US" sz="2000" dirty="0" smtClean="0"/>
              <a:t>Services can Be Provided Across the Geographical Boundary</a:t>
            </a:r>
          </a:p>
          <a:p>
            <a:pPr>
              <a:buFont typeface="Wingdings" pitchFamily="2" charset="2"/>
              <a:buChar char="Ø"/>
            </a:pPr>
            <a:endParaRPr lang="en-US" sz="2000" dirty="0" smtClean="0"/>
          </a:p>
          <a:p>
            <a:pPr>
              <a:buFont typeface="Wingdings" pitchFamily="2" charset="2"/>
              <a:buChar char="Ø"/>
            </a:pPr>
            <a:r>
              <a:rPr lang="en-US" sz="2000" dirty="0" smtClean="0"/>
              <a:t>Banking Services Are Much More Efficient And Technically </a:t>
            </a:r>
            <a:r>
              <a:rPr lang="en-US" sz="2000" dirty="0" err="1" smtClean="0"/>
              <a:t>Devoloped</a:t>
            </a:r>
            <a:endParaRPr lang="en-US"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09600"/>
          </a:xfrm>
        </p:spPr>
        <p:txBody>
          <a:bodyPr>
            <a:normAutofit/>
          </a:bodyPr>
          <a:lstStyle/>
          <a:p>
            <a:pPr algn="ctr"/>
            <a:r>
              <a:rPr lang="en-US" sz="3200" b="1" u="sng" dirty="0" smtClean="0">
                <a:solidFill>
                  <a:schemeClr val="tx1"/>
                </a:solidFill>
              </a:rPr>
              <a:t>Core banking Solution (CBS)</a:t>
            </a:r>
            <a:endParaRPr lang="en-US" sz="3200" dirty="0"/>
          </a:p>
        </p:txBody>
      </p:sp>
      <p:sp>
        <p:nvSpPr>
          <p:cNvPr id="3" name="Content Placeholder 2"/>
          <p:cNvSpPr>
            <a:spLocks noGrp="1"/>
          </p:cNvSpPr>
          <p:nvPr>
            <p:ph idx="1"/>
          </p:nvPr>
        </p:nvSpPr>
        <p:spPr>
          <a:xfrm>
            <a:off x="228600" y="838200"/>
            <a:ext cx="8686800" cy="5791200"/>
          </a:xfrm>
        </p:spPr>
        <p:txBody>
          <a:bodyPr>
            <a:normAutofit fontScale="92500"/>
          </a:bodyPr>
          <a:lstStyle/>
          <a:p>
            <a:pPr lvl="0">
              <a:buNone/>
            </a:pPr>
            <a:r>
              <a:rPr lang="en-US" sz="2400" b="1" u="sng" dirty="0" smtClean="0"/>
              <a:t>From the Customer’s Point of View</a:t>
            </a:r>
          </a:p>
          <a:p>
            <a:pPr lvl="0">
              <a:buNone/>
            </a:pPr>
            <a:endParaRPr lang="en-US" sz="2400" b="1" u="sng" dirty="0" smtClean="0"/>
          </a:p>
          <a:p>
            <a:pPr lvl="0">
              <a:buFont typeface="Wingdings" pitchFamily="2" charset="2"/>
              <a:buChar char="Ø"/>
            </a:pPr>
            <a:r>
              <a:rPr lang="en-US" sz="2000" dirty="0" smtClean="0"/>
              <a:t>Customer Can open the account And Can Easily Manage The Account Seamlessly From Any Location</a:t>
            </a:r>
          </a:p>
          <a:p>
            <a:pPr lvl="0">
              <a:buFont typeface="Wingdings" pitchFamily="2" charset="2"/>
              <a:buChar char="Ø"/>
            </a:pPr>
            <a:endParaRPr lang="en-US" sz="2000" dirty="0" smtClean="0"/>
          </a:p>
          <a:p>
            <a:pPr lvl="0">
              <a:buFont typeface="Wingdings" pitchFamily="2" charset="2"/>
              <a:buChar char="Ø"/>
            </a:pPr>
            <a:r>
              <a:rPr lang="en-US" sz="2000" dirty="0" smtClean="0"/>
              <a:t>Facilities Like ATM, Internet Banking, And Mobile Banking Extended Everywhere</a:t>
            </a:r>
          </a:p>
          <a:p>
            <a:pPr lvl="0">
              <a:buFont typeface="Wingdings" pitchFamily="2" charset="2"/>
              <a:buChar char="Ø"/>
            </a:pPr>
            <a:endParaRPr lang="en-US" sz="2000" dirty="0" smtClean="0"/>
          </a:p>
          <a:p>
            <a:pPr lvl="0">
              <a:buFont typeface="Wingdings" pitchFamily="2" charset="2"/>
              <a:buChar char="Ø"/>
            </a:pPr>
            <a:r>
              <a:rPr lang="en-US" sz="2000" dirty="0" smtClean="0"/>
              <a:t>Deposit And Withdrawal of Cash And </a:t>
            </a:r>
            <a:r>
              <a:rPr lang="en-US" sz="2000" dirty="0" err="1" smtClean="0"/>
              <a:t>Cheque</a:t>
            </a:r>
            <a:r>
              <a:rPr lang="en-US" sz="2000" dirty="0" smtClean="0"/>
              <a:t> Become Much </a:t>
            </a:r>
            <a:r>
              <a:rPr lang="en-US" sz="2000" dirty="0" err="1" smtClean="0"/>
              <a:t>mosre</a:t>
            </a:r>
            <a:r>
              <a:rPr lang="en-US" sz="2000" dirty="0" smtClean="0"/>
              <a:t> hassle-free</a:t>
            </a:r>
          </a:p>
          <a:p>
            <a:pPr lvl="0">
              <a:buFont typeface="Wingdings" pitchFamily="2" charset="2"/>
              <a:buChar char="Ø"/>
            </a:pPr>
            <a:endParaRPr lang="en-US" sz="2000" dirty="0" smtClean="0"/>
          </a:p>
          <a:p>
            <a:pPr lvl="0">
              <a:buFont typeface="Wingdings" pitchFamily="2" charset="2"/>
              <a:buChar char="Ø"/>
            </a:pPr>
            <a:r>
              <a:rPr lang="en-US" sz="2000" dirty="0" smtClean="0"/>
              <a:t>Get Statement of Account Easily</a:t>
            </a:r>
          </a:p>
          <a:p>
            <a:pPr lvl="0">
              <a:buFont typeface="Wingdings" pitchFamily="2" charset="2"/>
              <a:buChar char="Ø"/>
            </a:pPr>
            <a:endParaRPr lang="en-US" sz="2000" dirty="0" smtClean="0"/>
          </a:p>
          <a:p>
            <a:pPr lvl="0">
              <a:buFont typeface="Wingdings" pitchFamily="2" charset="2"/>
              <a:buChar char="Ø"/>
            </a:pPr>
            <a:r>
              <a:rPr lang="en-US" sz="2000" dirty="0" smtClean="0"/>
              <a:t>Easily Accessible Through the Multiple Channel Including Mobile And Web</a:t>
            </a:r>
          </a:p>
          <a:p>
            <a:pPr lvl="0">
              <a:buFont typeface="Wingdings" pitchFamily="2" charset="2"/>
              <a:buChar char="Ø"/>
            </a:pPr>
            <a:endParaRPr lang="en-US" sz="2000" dirty="0" smtClean="0"/>
          </a:p>
          <a:p>
            <a:pPr lvl="0">
              <a:buFont typeface="Wingdings" pitchFamily="2" charset="2"/>
              <a:buChar char="Ø"/>
            </a:pPr>
            <a:r>
              <a:rPr lang="en-US" sz="2000" dirty="0" smtClean="0"/>
              <a:t>Customers Can get Payment Proceeds Easily Through NEFT, RTGS, IMPS Fund Transfer Mechanism</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685800"/>
          </a:xfrm>
        </p:spPr>
        <p:txBody>
          <a:bodyPr>
            <a:normAutofit/>
          </a:bodyPr>
          <a:lstStyle/>
          <a:p>
            <a:pPr algn="ctr"/>
            <a:r>
              <a:rPr lang="en-US" sz="3200" b="1" u="sng" dirty="0" smtClean="0">
                <a:solidFill>
                  <a:schemeClr val="tx1"/>
                </a:solidFill>
              </a:rPr>
              <a:t>RTGS, NEFT, IMPS</a:t>
            </a:r>
            <a:endParaRPr lang="en-US" sz="3200" b="1" u="sng" dirty="0">
              <a:solidFill>
                <a:schemeClr val="tx1"/>
              </a:solidFill>
            </a:endParaRPr>
          </a:p>
        </p:txBody>
      </p:sp>
      <p:sp>
        <p:nvSpPr>
          <p:cNvPr id="3" name="Content Placeholder 2"/>
          <p:cNvSpPr>
            <a:spLocks noGrp="1"/>
          </p:cNvSpPr>
          <p:nvPr>
            <p:ph idx="1"/>
          </p:nvPr>
        </p:nvSpPr>
        <p:spPr>
          <a:xfrm>
            <a:off x="304800" y="1143000"/>
            <a:ext cx="8534400" cy="5410200"/>
          </a:xfrm>
        </p:spPr>
        <p:txBody>
          <a:bodyPr>
            <a:noAutofit/>
          </a:bodyPr>
          <a:lstStyle/>
          <a:p>
            <a:pPr algn="just">
              <a:buFont typeface="Wingdings" pitchFamily="2" charset="2"/>
              <a:buChar char="Ø"/>
            </a:pPr>
            <a:r>
              <a:rPr lang="en-US" sz="2000" dirty="0" smtClean="0"/>
              <a:t> </a:t>
            </a:r>
            <a:r>
              <a:rPr lang="en-US" sz="2000" b="1" dirty="0" smtClean="0"/>
              <a:t>National Electronic Funds Transfer (NEFT)</a:t>
            </a:r>
            <a:r>
              <a:rPr lang="en-US" sz="2000" dirty="0" smtClean="0"/>
              <a:t> is a payment system that facilitates one-to-one funds transfer. Using NEFT, people can electronically transfer money from any bank branch to a person holding an account with any other bank branch, which is participating in the payment system. Fund transfers through the NEFT system do not occur in real-time basis</a:t>
            </a:r>
          </a:p>
          <a:p>
            <a:pPr algn="just">
              <a:buNone/>
            </a:pPr>
            <a:r>
              <a:rPr lang="en-US" sz="2000" dirty="0" smtClean="0"/>
              <a:t> </a:t>
            </a:r>
          </a:p>
          <a:p>
            <a:pPr algn="just">
              <a:buFont typeface="Wingdings" pitchFamily="2" charset="2"/>
              <a:buChar char="Ø"/>
            </a:pPr>
            <a:r>
              <a:rPr lang="en-US" sz="2000" b="1" dirty="0" smtClean="0"/>
              <a:t>Real Time Gross Settlement (RTGS</a:t>
            </a:r>
            <a:r>
              <a:rPr lang="en-US" sz="2000" dirty="0" smtClean="0"/>
              <a:t>) is another payment system in which the money is credited in the beneficiary’s account in real time and on gross basis. The RTGS system is primarily meant for large value transactions that require and receive immediate clearing.</a:t>
            </a:r>
          </a:p>
          <a:p>
            <a:pPr algn="just">
              <a:buNone/>
            </a:pPr>
            <a:r>
              <a:rPr lang="en-US" sz="2000" dirty="0" smtClean="0"/>
              <a:t> </a:t>
            </a:r>
          </a:p>
          <a:p>
            <a:pPr algn="just">
              <a:buFont typeface="Wingdings" pitchFamily="2" charset="2"/>
              <a:buChar char="Ø"/>
            </a:pPr>
            <a:r>
              <a:rPr lang="en-US" sz="2000" b="1" dirty="0" smtClean="0"/>
              <a:t>Immediate Mobile Payment Services(IMPS) </a:t>
            </a:r>
            <a:r>
              <a:rPr lang="en-US" sz="2000" dirty="0" smtClean="0"/>
              <a:t>is a real time instant inter-bank funds transfer system managed by National payment corporation of India. IMPS is available 24/7 throughout the year including bank holidays unlike NEFT and RTGS.</a:t>
            </a:r>
          </a:p>
          <a:p>
            <a:pPr algn="just">
              <a:buNone/>
            </a:pPr>
            <a:r>
              <a:rPr lang="en-US" sz="2000" dirty="0" smtClean="0"/>
              <a:t> </a:t>
            </a:r>
          </a:p>
          <a:p>
            <a:pPr algn="just">
              <a:buNone/>
            </a:pPr>
            <a:endParaRPr lang="en-US" sz="2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304800" y="304800"/>
            <a:ext cx="8534400" cy="560153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1" i="1" u="sng" strike="noStrike" cap="none" normalizeH="0" baseline="0" dirty="0" smtClean="0">
                <a:ln>
                  <a:noFill/>
                </a:ln>
                <a:effectLst/>
                <a:ea typeface="Times New Roman" pitchFamily="18" charset="0"/>
                <a:cs typeface="Times New Roman" pitchFamily="18" charset="0"/>
              </a:rPr>
              <a:t>The terms will help in understanding the difference among different payment systems better.</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800" b="0" i="1" u="none" strike="noStrike" cap="none" normalizeH="0" baseline="0" dirty="0" smtClean="0">
              <a:ln>
                <a:noFill/>
              </a:ln>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1600" b="1" i="1" u="sng" strike="noStrike" cap="none" normalizeH="0" baseline="0" dirty="0" smtClean="0">
                <a:ln>
                  <a:noFill/>
                </a:ln>
                <a:effectLst/>
                <a:latin typeface="Calibri" pitchFamily="34" charset="0"/>
                <a:ea typeface="Times New Roman" pitchFamily="18" charset="0"/>
                <a:cs typeface="Times New Roman" pitchFamily="18" charset="0"/>
              </a:rPr>
              <a:t>Fund Transfer Limit</a:t>
            </a:r>
            <a:endParaRPr kumimoji="0" lang="en-US" sz="1600" b="1" i="1" u="none" strike="noStrike" cap="none" normalizeH="0" baseline="0" dirty="0" smtClean="0">
              <a:ln>
                <a:noFill/>
              </a:ln>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tabLst/>
            </a:pPr>
            <a:r>
              <a:rPr kumimoji="0" lang="en-US" sz="1600" b="0" u="none" strike="noStrike" cap="none" normalizeH="0" baseline="0" dirty="0" smtClean="0">
                <a:ln>
                  <a:noFill/>
                </a:ln>
                <a:effectLst/>
                <a:latin typeface="Calibri" pitchFamily="34" charset="0"/>
                <a:ea typeface="Times New Roman" pitchFamily="18" charset="0"/>
                <a:cs typeface="Times New Roman" pitchFamily="18" charset="0"/>
              </a:rPr>
              <a:t>The maximum and minimum amount of money allowed for transfer by each payment system may differ. Therefore, fund transfer value is an important factor in determining which fund transfer method will be appropriate for a customer.</a:t>
            </a: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tabLst/>
            </a:pPr>
            <a:endParaRPr kumimoji="0" lang="en-US" sz="1400" b="0" i="1" u="none" strike="noStrike" cap="none" normalizeH="0" baseline="0" dirty="0" smtClean="0">
              <a:ln>
                <a:noFill/>
              </a:ln>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1600" b="1" i="1" u="sng" strike="noStrike" cap="none" normalizeH="0" baseline="0" dirty="0" smtClean="0">
                <a:ln>
                  <a:noFill/>
                </a:ln>
                <a:effectLst/>
                <a:latin typeface="Calibri" pitchFamily="34" charset="0"/>
                <a:ea typeface="Times New Roman" pitchFamily="18" charset="0"/>
                <a:cs typeface="Times New Roman" pitchFamily="18" charset="0"/>
              </a:rPr>
              <a:t>Service Availability</a:t>
            </a:r>
            <a:endParaRPr kumimoji="0" lang="en-US" sz="1600" b="1" i="1" u="none" strike="noStrike" cap="none" normalizeH="0" baseline="0" dirty="0" smtClean="0">
              <a:ln>
                <a:noFill/>
              </a:ln>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tabLst/>
            </a:pPr>
            <a:r>
              <a:rPr kumimoji="0" lang="en-US" sz="1600" b="0" u="none" strike="noStrike" cap="none" normalizeH="0" baseline="0" dirty="0" smtClean="0">
                <a:ln>
                  <a:noFill/>
                </a:ln>
                <a:effectLst/>
                <a:latin typeface="Calibri" pitchFamily="34" charset="0"/>
                <a:ea typeface="Times New Roman" pitchFamily="18" charset="0"/>
                <a:cs typeface="Times New Roman" pitchFamily="18" charset="0"/>
              </a:rPr>
              <a:t>Some payment systems are available for 24*7 while others have specific timings. Payment systems that are available 24*7 allow remitters to initiate money transfer anytime and any day. However, the funds will settle only when the service is available.</a:t>
            </a: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tabLst/>
            </a:pPr>
            <a:endParaRPr kumimoji="0" lang="en-US" sz="1600" b="0" i="1" u="none" strike="noStrike" cap="none" normalizeH="0" baseline="0" dirty="0" smtClean="0">
              <a:ln>
                <a:noFill/>
              </a:ln>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1600" b="1" i="1" u="sng" strike="noStrike" cap="none" normalizeH="0" baseline="0" dirty="0" smtClean="0">
                <a:ln>
                  <a:noFill/>
                </a:ln>
                <a:effectLst/>
                <a:latin typeface="Calibri" pitchFamily="34" charset="0"/>
                <a:ea typeface="Times New Roman" pitchFamily="18" charset="0"/>
                <a:cs typeface="Times New Roman" pitchFamily="18" charset="0"/>
              </a:rPr>
              <a:t>Fund Settlement Speed</a:t>
            </a:r>
            <a:endParaRPr kumimoji="0" lang="en-US" sz="1600" b="1" i="1" u="none" strike="noStrike" cap="none" normalizeH="0" baseline="0" dirty="0" smtClean="0">
              <a:ln>
                <a:noFill/>
              </a:ln>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tabLst/>
            </a:pPr>
            <a:r>
              <a:rPr kumimoji="0" lang="en-US" sz="1600" b="0" u="none" strike="noStrike" cap="none" normalizeH="0" baseline="0" dirty="0" smtClean="0">
                <a:ln>
                  <a:noFill/>
                </a:ln>
                <a:effectLst/>
                <a:latin typeface="Calibri" pitchFamily="34" charset="0"/>
                <a:ea typeface="Times New Roman" pitchFamily="18" charset="0"/>
                <a:cs typeface="Times New Roman" pitchFamily="18" charset="0"/>
              </a:rPr>
              <a:t>Different fund payment systems have different fund settlement speed. Fund settlement speed here is the total time consumed to settle money from one account to another after the transfer has been initiated.</a:t>
            </a: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tabLst/>
            </a:pPr>
            <a:endParaRPr kumimoji="0" lang="en-US" sz="1600" b="0" i="1" u="none" strike="noStrike" cap="none" normalizeH="0" baseline="0" dirty="0" smtClean="0">
              <a:ln>
                <a:noFill/>
              </a:ln>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1600" b="1" i="1" u="sng" strike="noStrike" cap="none" normalizeH="0" baseline="0" dirty="0" smtClean="0">
                <a:ln>
                  <a:noFill/>
                </a:ln>
                <a:effectLst/>
                <a:latin typeface="Calibri" pitchFamily="34" charset="0"/>
                <a:ea typeface="Times New Roman" pitchFamily="18" charset="0"/>
                <a:cs typeface="Times New Roman" pitchFamily="18" charset="0"/>
              </a:rPr>
              <a:t>Fund Transfer Charges</a:t>
            </a:r>
            <a:endParaRPr kumimoji="0" lang="en-US" sz="1600" b="1" i="1" u="none" strike="noStrike" cap="none" normalizeH="0" baseline="0" dirty="0" smtClean="0">
              <a:ln>
                <a:noFill/>
              </a:ln>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tabLst/>
            </a:pPr>
            <a:r>
              <a:rPr kumimoji="0" lang="en-US" sz="1600" b="0" u="none" strike="noStrike" cap="none" normalizeH="0" baseline="0" dirty="0" smtClean="0">
                <a:ln>
                  <a:noFill/>
                </a:ln>
                <a:effectLst/>
                <a:latin typeface="Calibri" pitchFamily="34" charset="0"/>
                <a:ea typeface="Times New Roman" pitchFamily="18" charset="0"/>
                <a:cs typeface="Times New Roman" pitchFamily="18" charset="0"/>
              </a:rPr>
              <a:t>Transferring money involves charges. As per RBI, fund transfer charges for each payment system are decided by banks. The amount charged is based on the amount to be transferred, transfer speed and other features offered by the bank.</a:t>
            </a:r>
            <a:endParaRPr kumimoji="0" lang="en-US" sz="1600" b="0" u="none" strike="noStrike" cap="none" normalizeH="0" baseline="0" dirty="0" smtClean="0">
              <a:ln>
                <a:noFill/>
              </a:ln>
              <a:effectLst/>
              <a:latin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1"/>
          <p:cNvSpPr>
            <a:spLocks noChangeArrowheads="1"/>
          </p:cNvSpPr>
          <p:nvPr/>
        </p:nvSpPr>
        <p:spPr bwMode="auto">
          <a:xfrm>
            <a:off x="304800" y="228600"/>
            <a:ext cx="8534400" cy="295465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u="sng" strike="noStrike" cap="none" normalizeH="0" baseline="0" dirty="0" smtClean="0">
                <a:ln>
                  <a:noFill/>
                </a:ln>
                <a:solidFill>
                  <a:srgbClr val="000000"/>
                </a:solidFill>
                <a:effectLst/>
                <a:latin typeface="Calibri" pitchFamily="34" charset="0"/>
                <a:ea typeface="Calibri" pitchFamily="34" charset="0"/>
                <a:cs typeface="Times New Roman" pitchFamily="18" charset="0"/>
              </a:rPr>
              <a:t>Electronic Money</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400" b="1" i="1"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1" u="none" strike="noStrike" cap="none" normalizeH="0" baseline="0" dirty="0" smtClean="0">
                <a:ln>
                  <a:noFill/>
                </a:ln>
                <a:solidFill>
                  <a:srgbClr val="000000"/>
                </a:solidFill>
                <a:effectLst/>
                <a:latin typeface="Calibri" pitchFamily="34" charset="0"/>
                <a:ea typeface="Calibri" pitchFamily="34" charset="0"/>
                <a:cs typeface="Times New Roman" pitchFamily="18" charset="0"/>
              </a:rPr>
              <a:t>Electronic money is referred to as the form of currency that is electronically stored in technical devices such as that of the banking computer systems. Unlike the </a:t>
            </a:r>
            <a:r>
              <a:rPr kumimoji="0" lang="en-US" sz="2400" b="0" i="1" u="none" strike="noStrike" cap="none" normalizeH="0" baseline="0" dirty="0" err="1" smtClean="0">
                <a:ln>
                  <a:noFill/>
                </a:ln>
                <a:solidFill>
                  <a:srgbClr val="000000"/>
                </a:solidFill>
                <a:effectLst/>
                <a:latin typeface="Calibri" pitchFamily="34" charset="0"/>
                <a:ea typeface="Calibri" pitchFamily="34" charset="0"/>
                <a:cs typeface="Times New Roman" pitchFamily="18" charset="0"/>
              </a:rPr>
              <a:t>decentralised</a:t>
            </a:r>
            <a:r>
              <a:rPr kumimoji="0" lang="en-US" sz="2400" b="0" i="1" u="none" strike="noStrike" cap="none" normalizeH="0" baseline="0" dirty="0" smtClean="0">
                <a:ln>
                  <a:noFill/>
                </a:ln>
                <a:solidFill>
                  <a:srgbClr val="000000"/>
                </a:solidFill>
                <a:effectLst/>
                <a:latin typeface="Calibri" pitchFamily="34" charset="0"/>
                <a:ea typeface="Calibri" pitchFamily="34" charset="0"/>
                <a:cs typeface="Times New Roman" pitchFamily="18" charset="0"/>
              </a:rPr>
              <a:t> crypto currency, electronic money is backed by a fiat currency. Meaning they are regulated by a central authority.</a:t>
            </a:r>
            <a:endParaRPr kumimoji="0" lang="en-US" sz="2400" b="0" i="1"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1" u="none" strike="noStrike" cap="none" normalizeH="0" baseline="0" dirty="0" smtClean="0">
              <a:ln>
                <a:noFill/>
              </a:ln>
              <a:solidFill>
                <a:schemeClr val="tx1"/>
              </a:solidFill>
              <a:effectLst/>
              <a:latin typeface="Arial" pitchFamily="34" charset="0"/>
            </a:endParaRPr>
          </a:p>
        </p:txBody>
      </p:sp>
      <p:sp>
        <p:nvSpPr>
          <p:cNvPr id="31746" name="Rectangle 2"/>
          <p:cNvSpPr>
            <a:spLocks noChangeArrowheads="1"/>
          </p:cNvSpPr>
          <p:nvPr/>
        </p:nvSpPr>
        <p:spPr bwMode="auto">
          <a:xfrm>
            <a:off x="152400" y="2971800"/>
            <a:ext cx="8763000" cy="627864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sng" strike="noStrike" cap="none" normalizeH="0" baseline="0" dirty="0" smtClean="0">
                <a:ln>
                  <a:noFill/>
                </a:ln>
                <a:solidFill>
                  <a:srgbClr val="000000"/>
                </a:solidFill>
                <a:effectLst/>
                <a:latin typeface="Calibri" pitchFamily="34" charset="0"/>
                <a:ea typeface="Calibri" pitchFamily="34" charset="0"/>
                <a:cs typeface="Times New Roman" pitchFamily="18" charset="0"/>
              </a:rPr>
              <a:t>Benefits:</a:t>
            </a:r>
          </a:p>
          <a:p>
            <a:pPr marL="0" marR="0" lvl="0" indent="0" algn="l" defTabSz="914400" rtl="0" eaLnBrk="1" fontAlgn="base" latinLnBrk="0" hangingPunct="1">
              <a:lnSpc>
                <a:spcPct val="100000"/>
              </a:lnSpc>
              <a:spcBef>
                <a:spcPct val="0"/>
              </a:spcBef>
              <a:spcAft>
                <a:spcPct val="0"/>
              </a:spcAft>
              <a:buClrTx/>
              <a:buSzTx/>
              <a:buFontTx/>
              <a:buNone/>
              <a:tabLst/>
            </a:pPr>
            <a:endParaRPr lang="en-US" sz="2400" b="1" u="sng" dirty="0" smtClean="0">
              <a:solidFill>
                <a:srgbClr val="000000"/>
              </a:solidFill>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Char char="Ø"/>
              <a:tabLst/>
            </a:pPr>
            <a:r>
              <a:rPr kumimoji="0" lang="en-US" sz="2400" i="0" strike="noStrike" cap="none" normalizeH="0" baseline="0" dirty="0" smtClean="0">
                <a:ln>
                  <a:noFill/>
                </a:ln>
                <a:solidFill>
                  <a:srgbClr val="000000"/>
                </a:solidFill>
                <a:effectLst/>
                <a:latin typeface="Calibri" pitchFamily="34" charset="0"/>
                <a:cs typeface="Times New Roman" pitchFamily="18" charset="0"/>
              </a:rPr>
              <a:t>Faster</a:t>
            </a:r>
          </a:p>
          <a:p>
            <a:pPr marL="0" marR="0" lvl="0" indent="0" algn="l" defTabSz="914400" rtl="0" eaLnBrk="1" fontAlgn="base" latinLnBrk="0" hangingPunct="1">
              <a:lnSpc>
                <a:spcPct val="100000"/>
              </a:lnSpc>
              <a:spcBef>
                <a:spcPct val="0"/>
              </a:spcBef>
              <a:spcAft>
                <a:spcPct val="0"/>
              </a:spcAft>
              <a:buClrTx/>
              <a:buSzTx/>
              <a:buFont typeface="Wingdings" pitchFamily="2" charset="2"/>
              <a:buChar char="Ø"/>
              <a:tabLst/>
            </a:pPr>
            <a:endParaRPr lang="en-US" sz="2400" dirty="0" smtClean="0">
              <a:solidFill>
                <a:srgbClr val="000000"/>
              </a:solidFill>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Char char="Ø"/>
              <a:tabLst/>
            </a:pPr>
            <a:r>
              <a:rPr kumimoji="0" lang="en-US" sz="2400" i="0" strike="noStrike" cap="none" normalizeH="0" baseline="0" dirty="0" smtClean="0">
                <a:ln>
                  <a:noFill/>
                </a:ln>
                <a:solidFill>
                  <a:srgbClr val="000000"/>
                </a:solidFill>
                <a:effectLst/>
                <a:latin typeface="Calibri" pitchFamily="34" charset="0"/>
                <a:cs typeface="Times New Roman" pitchFamily="18" charset="0"/>
              </a:rPr>
              <a:t>Convenient</a:t>
            </a:r>
          </a:p>
          <a:p>
            <a:pPr marL="0" marR="0" lvl="0" indent="0" algn="l" defTabSz="914400" rtl="0" eaLnBrk="1" fontAlgn="base" latinLnBrk="0" hangingPunct="1">
              <a:lnSpc>
                <a:spcPct val="100000"/>
              </a:lnSpc>
              <a:spcBef>
                <a:spcPct val="0"/>
              </a:spcBef>
              <a:spcAft>
                <a:spcPct val="0"/>
              </a:spcAft>
              <a:buClrTx/>
              <a:buSzTx/>
              <a:buFont typeface="Wingdings" pitchFamily="2" charset="2"/>
              <a:buChar char="Ø"/>
              <a:tabLst/>
            </a:pPr>
            <a:endParaRPr lang="en-US" sz="2400" dirty="0" smtClean="0">
              <a:solidFill>
                <a:srgbClr val="000000"/>
              </a:solidFill>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Char char="Ø"/>
              <a:tabLst/>
            </a:pPr>
            <a:r>
              <a:rPr kumimoji="0" lang="en-US" sz="2400" i="0" strike="noStrike" cap="none" normalizeH="0" baseline="0" dirty="0" smtClean="0">
                <a:ln>
                  <a:noFill/>
                </a:ln>
                <a:solidFill>
                  <a:srgbClr val="000000"/>
                </a:solidFill>
                <a:effectLst/>
                <a:latin typeface="Calibri" pitchFamily="34" charset="0"/>
                <a:cs typeface="Times New Roman" pitchFamily="18" charset="0"/>
              </a:rPr>
              <a:t>Time</a:t>
            </a:r>
            <a:r>
              <a:rPr kumimoji="0" lang="en-US" sz="2400" i="0" strike="noStrike" cap="none" normalizeH="0" dirty="0" smtClean="0">
                <a:ln>
                  <a:noFill/>
                </a:ln>
                <a:solidFill>
                  <a:srgbClr val="000000"/>
                </a:solidFill>
                <a:effectLst/>
                <a:latin typeface="Calibri" pitchFamily="34" charset="0"/>
                <a:cs typeface="Times New Roman" pitchFamily="18" charset="0"/>
              </a:rPr>
              <a:t> Saving</a:t>
            </a:r>
          </a:p>
          <a:p>
            <a:pPr marL="0" marR="0" lvl="0" indent="0" algn="l" defTabSz="914400" rtl="0" eaLnBrk="1" fontAlgn="base" latinLnBrk="0" hangingPunct="1">
              <a:lnSpc>
                <a:spcPct val="100000"/>
              </a:lnSpc>
              <a:spcBef>
                <a:spcPct val="0"/>
              </a:spcBef>
              <a:spcAft>
                <a:spcPct val="0"/>
              </a:spcAft>
              <a:buClrTx/>
              <a:buSzTx/>
              <a:buFont typeface="Wingdings" pitchFamily="2" charset="2"/>
              <a:buChar char="Ø"/>
              <a:tabLst/>
            </a:pPr>
            <a:endParaRPr lang="en-US" sz="2400" baseline="0" dirty="0" smtClean="0">
              <a:solidFill>
                <a:srgbClr val="000000"/>
              </a:solidFill>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Char char="Ø"/>
              <a:tabLst/>
            </a:pPr>
            <a:r>
              <a:rPr kumimoji="0" lang="en-US" sz="2400" i="0" strike="noStrike" cap="none" normalizeH="0" dirty="0" smtClean="0">
                <a:ln>
                  <a:noFill/>
                </a:ln>
                <a:solidFill>
                  <a:srgbClr val="000000"/>
                </a:solidFill>
                <a:effectLst/>
                <a:latin typeface="Calibri" pitchFamily="34" charset="0"/>
                <a:cs typeface="Times New Roman" pitchFamily="18" charset="0"/>
              </a:rPr>
              <a:t>User Friendly</a:t>
            </a:r>
          </a:p>
          <a:p>
            <a:pPr marL="0" marR="0" lvl="0" indent="0" algn="l" defTabSz="914400" rtl="0" eaLnBrk="1" fontAlgn="base" latinLnBrk="0" hangingPunct="1">
              <a:lnSpc>
                <a:spcPct val="100000"/>
              </a:lnSpc>
              <a:spcBef>
                <a:spcPct val="0"/>
              </a:spcBef>
              <a:spcAft>
                <a:spcPct val="0"/>
              </a:spcAft>
              <a:buClrTx/>
              <a:buSzTx/>
              <a:tabLst/>
            </a:pPr>
            <a:endParaRPr kumimoji="0" lang="en-US" sz="2400" i="0" strike="noStrike" cap="none" normalizeH="0" baseline="0" dirty="0" smtClean="0">
              <a:ln>
                <a:noFill/>
              </a:ln>
              <a:solidFill>
                <a:srgbClr val="000000"/>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2400" dirty="0" smtClean="0">
              <a:solidFill>
                <a:srgbClr val="000000"/>
              </a:solidFill>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i="0" strike="noStrike" cap="none" normalizeH="0" baseline="0" dirty="0" smtClean="0">
              <a:ln>
                <a:noFill/>
              </a:ln>
              <a:solidFill>
                <a:srgbClr val="000000"/>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2400" b="1" u="sng" dirty="0" smtClean="0">
              <a:solidFill>
                <a:srgbClr val="000000"/>
              </a:solidFill>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1" i="0" u="sng" strike="noStrike" cap="none" normalizeH="0" baseline="0" dirty="0" smtClean="0">
              <a:ln>
                <a:noFill/>
              </a:ln>
              <a:solidFill>
                <a:schemeClr val="tx1"/>
              </a:solidFill>
              <a:effectLst/>
              <a:latin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2400" b="1" u="sng" dirty="0" smtClean="0">
              <a:latin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1" i="0" u="sng"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1"/>
          <p:cNvSpPr>
            <a:spLocks noChangeArrowheads="1"/>
          </p:cNvSpPr>
          <p:nvPr/>
        </p:nvSpPr>
        <p:spPr bwMode="auto">
          <a:xfrm>
            <a:off x="228600" y="228600"/>
            <a:ext cx="8610600" cy="566308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200" b="1" i="0" u="sng" strike="noStrike" cap="none" normalizeH="0" baseline="0" dirty="0" smtClean="0">
                <a:ln>
                  <a:noFill/>
                </a:ln>
                <a:solidFill>
                  <a:schemeClr val="tx1"/>
                </a:solidFill>
                <a:effectLst/>
                <a:latin typeface="Calibri" pitchFamily="34" charset="0"/>
                <a:ea typeface="Calibri" pitchFamily="34" charset="0"/>
                <a:cs typeface="Times New Roman" pitchFamily="18" charset="0"/>
              </a:rPr>
              <a:t>Digital currency</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400" b="1" i="0" u="sng"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It is a form of currency that is available only in digital or electronic form, and not in physical form. It is also called digital money, electronic money, electronic currency.</a:t>
            </a:r>
          </a:p>
          <a:p>
            <a:pPr marL="0" marR="0" lvl="0" indent="0" algn="just" defTabSz="914400" rtl="0" eaLnBrk="0" fontAlgn="base" latinLnBrk="0" hangingPunct="0">
              <a:lnSpc>
                <a:spcPct val="100000"/>
              </a:lnSpc>
              <a:spcBef>
                <a:spcPct val="0"/>
              </a:spcBef>
              <a:spcAft>
                <a:spcPct val="0"/>
              </a:spcAft>
              <a:buClrTx/>
              <a:buSzTx/>
              <a:buFontTx/>
              <a:buNone/>
              <a:tabLst/>
            </a:pPr>
            <a:endParaRPr lang="en-US" sz="2400" dirty="0" smtClean="0">
              <a:latin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1" i="0" u="sng" strike="noStrike" cap="none" normalizeH="0" baseline="0" dirty="0" smtClean="0">
                <a:ln>
                  <a:noFill/>
                </a:ln>
                <a:solidFill>
                  <a:schemeClr val="tx1"/>
                </a:solidFill>
                <a:effectLst/>
                <a:latin typeface="Calibri" pitchFamily="34" charset="0"/>
                <a:ea typeface="Calibri" pitchFamily="34" charset="0"/>
                <a:cs typeface="Times New Roman" pitchFamily="18" charset="0"/>
              </a:rPr>
              <a:t>Key Takeaways</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2400" b="0" i="0" u="none" strike="noStrike" cap="none" normalizeH="0" baseline="0" dirty="0" smtClean="0">
                <a:ln>
                  <a:noFill/>
                </a:ln>
                <a:solidFill>
                  <a:schemeClr val="tx1"/>
                </a:solidFill>
                <a:effectLst/>
                <a:latin typeface="+mj-lt"/>
                <a:ea typeface="Calibri" pitchFamily="34" charset="0"/>
                <a:cs typeface="Times New Roman" pitchFamily="18" charset="0"/>
              </a:rPr>
              <a:t>Digital currencies are currencies that are only accessible with computers or mobile phones, as they only exist in electronic form.</a:t>
            </a:r>
          </a:p>
          <a:p>
            <a:pPr marL="0" marR="0" lvl="0" indent="0" algn="just" defTabSz="914400" rtl="0" eaLnBrk="0" fontAlgn="base" latinLnBrk="0" hangingPunct="0">
              <a:lnSpc>
                <a:spcPct val="100000"/>
              </a:lnSpc>
              <a:spcBef>
                <a:spcPct val="0"/>
              </a:spcBef>
              <a:spcAft>
                <a:spcPct val="0"/>
              </a:spcAft>
              <a:buClrTx/>
              <a:buSzTx/>
              <a:tabLst/>
            </a:pPr>
            <a:endParaRPr kumimoji="0" lang="en-US" sz="2400" b="0" i="0" u="none" strike="noStrike" cap="none" normalizeH="0" baseline="0" dirty="0" smtClean="0">
              <a:ln>
                <a:noFill/>
              </a:ln>
              <a:solidFill>
                <a:schemeClr val="tx1"/>
              </a:solidFill>
              <a:effectLst/>
              <a:latin typeface="+mj-lt"/>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2400" b="0" i="0" u="none" strike="noStrike" cap="none" normalizeH="0" baseline="0" dirty="0" smtClean="0">
                <a:ln>
                  <a:noFill/>
                </a:ln>
                <a:solidFill>
                  <a:schemeClr val="tx1"/>
                </a:solidFill>
                <a:effectLst/>
                <a:latin typeface="+mj-lt"/>
                <a:ea typeface="Calibri" pitchFamily="34" charset="0"/>
                <a:cs typeface="Times New Roman" pitchFamily="18" charset="0"/>
              </a:rPr>
              <a:t>Since digital currencies require no intermediary, they are often the cheapest method to trade currencies.</a:t>
            </a:r>
            <a:endParaRPr kumimoji="0" lang="en-US" sz="2400" b="0" i="0" u="none" strike="noStrike" cap="none" normalizeH="0" baseline="0" dirty="0" smtClean="0">
              <a:ln>
                <a:noFill/>
              </a:ln>
              <a:solidFill>
                <a:schemeClr val="tx1"/>
              </a:solidFill>
              <a:effectLst/>
              <a:latin typeface="+mj-l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533400"/>
          </a:xfrm>
        </p:spPr>
        <p:txBody>
          <a:bodyPr>
            <a:normAutofit/>
          </a:bodyPr>
          <a:lstStyle/>
          <a:p>
            <a:pPr algn="ctr"/>
            <a:r>
              <a:rPr lang="en-US" sz="3200" b="1" u="sng" dirty="0" smtClean="0">
                <a:solidFill>
                  <a:schemeClr val="tx1"/>
                </a:solidFill>
              </a:rPr>
              <a:t>ONLINE  BANKING</a:t>
            </a:r>
            <a:endParaRPr lang="en-US" sz="3200" b="1" u="sng" dirty="0">
              <a:solidFill>
                <a:schemeClr val="tx1"/>
              </a:solidFill>
            </a:endParaRPr>
          </a:p>
        </p:txBody>
      </p:sp>
      <p:sp>
        <p:nvSpPr>
          <p:cNvPr id="3" name="Content Placeholder 2"/>
          <p:cNvSpPr>
            <a:spLocks noGrp="1"/>
          </p:cNvSpPr>
          <p:nvPr>
            <p:ph idx="1"/>
          </p:nvPr>
        </p:nvSpPr>
        <p:spPr>
          <a:xfrm>
            <a:off x="228600" y="990600"/>
            <a:ext cx="8610600" cy="5638800"/>
          </a:xfrm>
        </p:spPr>
        <p:txBody>
          <a:bodyPr>
            <a:normAutofit/>
          </a:bodyPr>
          <a:lstStyle/>
          <a:p>
            <a:pPr algn="just">
              <a:buNone/>
            </a:pPr>
            <a:r>
              <a:rPr lang="en-US" sz="2400" dirty="0" smtClean="0"/>
              <a:t>   Online Banking is Also Known As E banking/ Virtual Banking/ Web Banking/ Internet Banking That Allows the User to Conduct The Range of Banking Transactions Via Internet At their Own Convenient Time And Place Instead of Visiting Branch of the Particular Time.</a:t>
            </a:r>
          </a:p>
          <a:p>
            <a:pPr algn="just">
              <a:buNone/>
            </a:pPr>
            <a:endParaRPr lang="en-US" sz="2400" dirty="0" smtClean="0"/>
          </a:p>
          <a:p>
            <a:pPr algn="just">
              <a:buNone/>
            </a:pPr>
            <a:r>
              <a:rPr lang="en-US" sz="2400" dirty="0" smtClean="0"/>
              <a:t>    The Customer Can Select Any Kind of Services or Perform Any Kind of Online Transactions Through the Proper </a:t>
            </a:r>
            <a:r>
              <a:rPr lang="en-US" sz="2400" dirty="0" err="1" smtClean="0"/>
              <a:t>Utilisation</a:t>
            </a:r>
            <a:r>
              <a:rPr lang="en-US" sz="2400" dirty="0" smtClean="0"/>
              <a:t> of the Internet Technology.</a:t>
            </a:r>
            <a:endParaRPr lang="en-US" sz="24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503</TotalTime>
  <Words>1604</Words>
  <Application>Microsoft Office PowerPoint</Application>
  <PresentationFormat>On-screen Show (4:3)</PresentationFormat>
  <Paragraphs>259</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Flow</vt:lpstr>
      <vt:lpstr>Subject : ECOMMERCE AND BUSINESS COMMUNICATION Topic: DIGITAL PAYMENT SEM -II</vt:lpstr>
      <vt:lpstr>Core banking Solution (CBS)</vt:lpstr>
      <vt:lpstr>Core banking Solution (CBS)</vt:lpstr>
      <vt:lpstr>Core banking Solution (CBS)</vt:lpstr>
      <vt:lpstr>RTGS, NEFT, IMPS</vt:lpstr>
      <vt:lpstr>Slide 6</vt:lpstr>
      <vt:lpstr>Slide 7</vt:lpstr>
      <vt:lpstr>Slide 8</vt:lpstr>
      <vt:lpstr>ONLINE  BANKING</vt:lpstr>
      <vt:lpstr>Slide 10</vt:lpstr>
      <vt:lpstr>Slide 11</vt:lpstr>
      <vt:lpstr>Slide 12</vt:lpstr>
      <vt:lpstr>Slide 13</vt:lpstr>
      <vt:lpstr>Slide 14</vt:lpstr>
      <vt:lpstr>Slide 15</vt:lpstr>
      <vt:lpstr>Slide 16</vt:lpstr>
      <vt:lpstr>Slide 17</vt:lpstr>
      <vt:lpstr>United payment Interface (UPI)</vt:lpstr>
      <vt:lpstr>Benefits of UPI</vt:lpstr>
      <vt:lpstr>Procedure of Registration With UPI</vt:lpstr>
      <vt:lpstr>International Payment</vt:lpstr>
      <vt:lpstr>Factors Considered While Choosing International Payment</vt:lpstr>
      <vt:lpstr>Barriers Arises Due to International Payments</vt:lpstr>
      <vt:lpstr>Slide 24</vt:lpstr>
      <vt:lpstr>Slide 25</vt:lpstr>
      <vt:lpstr>SECURE  ELECTRONIC  TRANSACTION (SET)</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Electronic Customer Relationship Maagement And Supply Chain Management SEM -II</dc:title>
  <dc:creator>Sandip</dc:creator>
  <cp:lastModifiedBy>HP</cp:lastModifiedBy>
  <cp:revision>63</cp:revision>
  <dcterms:created xsi:type="dcterms:W3CDTF">2020-03-24T04:44:31Z</dcterms:created>
  <dcterms:modified xsi:type="dcterms:W3CDTF">2020-04-19T13:46:08Z</dcterms:modified>
</cp:coreProperties>
</file>