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de033987d86ec8c" initials="b" lastIdx="1" clrIdx="0">
    <p:extLst>
      <p:ext uri="{19B8F6BF-5375-455C-9EA6-DF929625EA0E}">
        <p15:presenceInfo xmlns:p15="http://schemas.microsoft.com/office/powerpoint/2012/main" xmlns="" userId="bde033987d86ec8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786" y="-96"/>
      </p:cViewPr>
      <p:guideLst>
        <p:guide orient="horz" pos="2160"/>
        <p:guide pos="384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3430BE-7905-C547-88C4-4BA8C99AD84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2ED3108F-566A-6648-85E5-9777091DFD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2662D262-E624-7141-9178-C0857E062399}"/>
              </a:ext>
            </a:extLst>
          </p:cNvPr>
          <p:cNvSpPr>
            <a:spLocks noGrp="1"/>
          </p:cNvSpPr>
          <p:nvPr>
            <p:ph type="dt" sz="half" idx="10"/>
          </p:nvPr>
        </p:nvSpPr>
        <p:spPr/>
        <p:txBody>
          <a:bodyPr/>
          <a:lstStyle/>
          <a:p>
            <a:fld id="{A233FD88-FBEE-354E-9D2E-A6425A36FF03}" type="datetimeFigureOut">
              <a:rPr lang="en-US" smtClean="0"/>
              <a:pPr/>
              <a:t>4/23/2020</a:t>
            </a:fld>
            <a:endParaRPr lang="en-US"/>
          </a:p>
        </p:txBody>
      </p:sp>
      <p:sp>
        <p:nvSpPr>
          <p:cNvPr id="5" name="Footer Placeholder 4">
            <a:extLst>
              <a:ext uri="{FF2B5EF4-FFF2-40B4-BE49-F238E27FC236}">
                <a16:creationId xmlns:a16="http://schemas.microsoft.com/office/drawing/2014/main" xmlns="" id="{ABC813B7-DB83-4048-90DA-FC6A7657C6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BA03F23-CEE4-1241-8252-5EF6032E3D5F}"/>
              </a:ext>
            </a:extLst>
          </p:cNvPr>
          <p:cNvSpPr>
            <a:spLocks noGrp="1"/>
          </p:cNvSpPr>
          <p:nvPr>
            <p:ph type="sldNum" sz="quarter" idx="12"/>
          </p:nvPr>
        </p:nvSpPr>
        <p:spPr/>
        <p:txBody>
          <a:bodyPr/>
          <a:lstStyle/>
          <a:p>
            <a:fld id="{A277A062-7367-3140-95F3-36E01B3C889D}" type="slidenum">
              <a:rPr lang="en-US" smtClean="0"/>
              <a:pPr/>
              <a:t>‹#›</a:t>
            </a:fld>
            <a:endParaRPr lang="en-US"/>
          </a:p>
        </p:txBody>
      </p:sp>
    </p:spTree>
    <p:extLst>
      <p:ext uri="{BB962C8B-B14F-4D97-AF65-F5344CB8AC3E}">
        <p14:creationId xmlns:p14="http://schemas.microsoft.com/office/powerpoint/2010/main" xmlns="" val="2871215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63E675-C312-724F-8424-A52FFEF8AEE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B43FB012-0947-0E4E-9CD3-4CC63F9636E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B380707-3569-8A45-B158-E12F0AD01F7A}"/>
              </a:ext>
            </a:extLst>
          </p:cNvPr>
          <p:cNvSpPr>
            <a:spLocks noGrp="1"/>
          </p:cNvSpPr>
          <p:nvPr>
            <p:ph type="dt" sz="half" idx="10"/>
          </p:nvPr>
        </p:nvSpPr>
        <p:spPr/>
        <p:txBody>
          <a:bodyPr/>
          <a:lstStyle/>
          <a:p>
            <a:fld id="{A233FD88-FBEE-354E-9D2E-A6425A36FF03}" type="datetimeFigureOut">
              <a:rPr lang="en-US" smtClean="0"/>
              <a:pPr/>
              <a:t>4/23/2020</a:t>
            </a:fld>
            <a:endParaRPr lang="en-US"/>
          </a:p>
        </p:txBody>
      </p:sp>
      <p:sp>
        <p:nvSpPr>
          <p:cNvPr id="5" name="Footer Placeholder 4">
            <a:extLst>
              <a:ext uri="{FF2B5EF4-FFF2-40B4-BE49-F238E27FC236}">
                <a16:creationId xmlns:a16="http://schemas.microsoft.com/office/drawing/2014/main" xmlns="" id="{B834CF59-F419-B44F-9119-63FAF900CB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EEACBA4-7A31-494C-ADC5-2373C6D85A8A}"/>
              </a:ext>
            </a:extLst>
          </p:cNvPr>
          <p:cNvSpPr>
            <a:spLocks noGrp="1"/>
          </p:cNvSpPr>
          <p:nvPr>
            <p:ph type="sldNum" sz="quarter" idx="12"/>
          </p:nvPr>
        </p:nvSpPr>
        <p:spPr/>
        <p:txBody>
          <a:bodyPr/>
          <a:lstStyle/>
          <a:p>
            <a:fld id="{A277A062-7367-3140-95F3-36E01B3C889D}" type="slidenum">
              <a:rPr lang="en-US" smtClean="0"/>
              <a:pPr/>
              <a:t>‹#›</a:t>
            </a:fld>
            <a:endParaRPr lang="en-US"/>
          </a:p>
        </p:txBody>
      </p:sp>
    </p:spTree>
    <p:extLst>
      <p:ext uri="{BB962C8B-B14F-4D97-AF65-F5344CB8AC3E}">
        <p14:creationId xmlns:p14="http://schemas.microsoft.com/office/powerpoint/2010/main" xmlns="" val="1282020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3DADB356-0427-5A40-A45D-6ABD4E316C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186CA4E4-C3DE-BC48-957A-52A4821F445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F84C69C-D32A-7A49-A288-CFCCFD567399}"/>
              </a:ext>
            </a:extLst>
          </p:cNvPr>
          <p:cNvSpPr>
            <a:spLocks noGrp="1"/>
          </p:cNvSpPr>
          <p:nvPr>
            <p:ph type="dt" sz="half" idx="10"/>
          </p:nvPr>
        </p:nvSpPr>
        <p:spPr/>
        <p:txBody>
          <a:bodyPr/>
          <a:lstStyle/>
          <a:p>
            <a:fld id="{A233FD88-FBEE-354E-9D2E-A6425A36FF03}" type="datetimeFigureOut">
              <a:rPr lang="en-US" smtClean="0"/>
              <a:pPr/>
              <a:t>4/23/2020</a:t>
            </a:fld>
            <a:endParaRPr lang="en-US"/>
          </a:p>
        </p:txBody>
      </p:sp>
      <p:sp>
        <p:nvSpPr>
          <p:cNvPr id="5" name="Footer Placeholder 4">
            <a:extLst>
              <a:ext uri="{FF2B5EF4-FFF2-40B4-BE49-F238E27FC236}">
                <a16:creationId xmlns:a16="http://schemas.microsoft.com/office/drawing/2014/main" xmlns="" id="{1C1AEFEF-D537-B743-9624-3B36773AB0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53E0AF9-F2DE-3E4E-873C-BDCE15A8CFEA}"/>
              </a:ext>
            </a:extLst>
          </p:cNvPr>
          <p:cNvSpPr>
            <a:spLocks noGrp="1"/>
          </p:cNvSpPr>
          <p:nvPr>
            <p:ph type="sldNum" sz="quarter" idx="12"/>
          </p:nvPr>
        </p:nvSpPr>
        <p:spPr/>
        <p:txBody>
          <a:bodyPr/>
          <a:lstStyle/>
          <a:p>
            <a:fld id="{A277A062-7367-3140-95F3-36E01B3C889D}" type="slidenum">
              <a:rPr lang="en-US" smtClean="0"/>
              <a:pPr/>
              <a:t>‹#›</a:t>
            </a:fld>
            <a:endParaRPr lang="en-US"/>
          </a:p>
        </p:txBody>
      </p:sp>
    </p:spTree>
    <p:extLst>
      <p:ext uri="{BB962C8B-B14F-4D97-AF65-F5344CB8AC3E}">
        <p14:creationId xmlns:p14="http://schemas.microsoft.com/office/powerpoint/2010/main" xmlns="" val="2649051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217A09-CB79-DA4C-8B01-4897A3D3E3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7F66194-07EA-094B-BEA2-CCAC782FF5E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3294E38-9827-164F-82E0-DAF5D0240F5F}"/>
              </a:ext>
            </a:extLst>
          </p:cNvPr>
          <p:cNvSpPr>
            <a:spLocks noGrp="1"/>
          </p:cNvSpPr>
          <p:nvPr>
            <p:ph type="dt" sz="half" idx="10"/>
          </p:nvPr>
        </p:nvSpPr>
        <p:spPr/>
        <p:txBody>
          <a:bodyPr/>
          <a:lstStyle/>
          <a:p>
            <a:fld id="{A233FD88-FBEE-354E-9D2E-A6425A36FF03}" type="datetimeFigureOut">
              <a:rPr lang="en-US" smtClean="0"/>
              <a:pPr/>
              <a:t>4/23/2020</a:t>
            </a:fld>
            <a:endParaRPr lang="en-US"/>
          </a:p>
        </p:txBody>
      </p:sp>
      <p:sp>
        <p:nvSpPr>
          <p:cNvPr id="5" name="Footer Placeholder 4">
            <a:extLst>
              <a:ext uri="{FF2B5EF4-FFF2-40B4-BE49-F238E27FC236}">
                <a16:creationId xmlns:a16="http://schemas.microsoft.com/office/drawing/2014/main" xmlns="" id="{82BC5AB4-C77C-CE49-8DD2-9875911CB2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E6C6D14-239E-B144-8A0F-5DAB34426B31}"/>
              </a:ext>
            </a:extLst>
          </p:cNvPr>
          <p:cNvSpPr>
            <a:spLocks noGrp="1"/>
          </p:cNvSpPr>
          <p:nvPr>
            <p:ph type="sldNum" sz="quarter" idx="12"/>
          </p:nvPr>
        </p:nvSpPr>
        <p:spPr/>
        <p:txBody>
          <a:bodyPr/>
          <a:lstStyle/>
          <a:p>
            <a:fld id="{A277A062-7367-3140-95F3-36E01B3C889D}" type="slidenum">
              <a:rPr lang="en-US" smtClean="0"/>
              <a:pPr/>
              <a:t>‹#›</a:t>
            </a:fld>
            <a:endParaRPr lang="en-US"/>
          </a:p>
        </p:txBody>
      </p:sp>
    </p:spTree>
    <p:extLst>
      <p:ext uri="{BB962C8B-B14F-4D97-AF65-F5344CB8AC3E}">
        <p14:creationId xmlns:p14="http://schemas.microsoft.com/office/powerpoint/2010/main" xmlns="" val="4197354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FB118F-3EC4-D241-8878-CA45EFF8B8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639A2854-0D59-AF4E-8062-09C11FAFBD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CDDCEED7-EB4A-4A4E-B778-7C7B45241C2E}"/>
              </a:ext>
            </a:extLst>
          </p:cNvPr>
          <p:cNvSpPr>
            <a:spLocks noGrp="1"/>
          </p:cNvSpPr>
          <p:nvPr>
            <p:ph type="dt" sz="half" idx="10"/>
          </p:nvPr>
        </p:nvSpPr>
        <p:spPr/>
        <p:txBody>
          <a:bodyPr/>
          <a:lstStyle/>
          <a:p>
            <a:fld id="{A233FD88-FBEE-354E-9D2E-A6425A36FF03}" type="datetimeFigureOut">
              <a:rPr lang="en-US" smtClean="0"/>
              <a:pPr/>
              <a:t>4/23/2020</a:t>
            </a:fld>
            <a:endParaRPr lang="en-US"/>
          </a:p>
        </p:txBody>
      </p:sp>
      <p:sp>
        <p:nvSpPr>
          <p:cNvPr id="5" name="Footer Placeholder 4">
            <a:extLst>
              <a:ext uri="{FF2B5EF4-FFF2-40B4-BE49-F238E27FC236}">
                <a16:creationId xmlns:a16="http://schemas.microsoft.com/office/drawing/2014/main" xmlns="" id="{B2E6A852-4E8B-5647-A01A-DF3E6CEF42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62120BA-80B1-674B-8853-154375AA16F0}"/>
              </a:ext>
            </a:extLst>
          </p:cNvPr>
          <p:cNvSpPr>
            <a:spLocks noGrp="1"/>
          </p:cNvSpPr>
          <p:nvPr>
            <p:ph type="sldNum" sz="quarter" idx="12"/>
          </p:nvPr>
        </p:nvSpPr>
        <p:spPr/>
        <p:txBody>
          <a:bodyPr/>
          <a:lstStyle/>
          <a:p>
            <a:fld id="{A277A062-7367-3140-95F3-36E01B3C889D}" type="slidenum">
              <a:rPr lang="en-US" smtClean="0"/>
              <a:pPr/>
              <a:t>‹#›</a:t>
            </a:fld>
            <a:endParaRPr lang="en-US"/>
          </a:p>
        </p:txBody>
      </p:sp>
    </p:spTree>
    <p:extLst>
      <p:ext uri="{BB962C8B-B14F-4D97-AF65-F5344CB8AC3E}">
        <p14:creationId xmlns:p14="http://schemas.microsoft.com/office/powerpoint/2010/main" xmlns="" val="1643862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F97740-7B18-D247-8338-AE90578D679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C3042AC-B394-D249-85AD-ADD3E0067C3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FBA43655-651B-1442-891B-35FDF0D4EC3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E98BBF61-24B3-6A49-954A-1A7EB6DABFDB}"/>
              </a:ext>
            </a:extLst>
          </p:cNvPr>
          <p:cNvSpPr>
            <a:spLocks noGrp="1"/>
          </p:cNvSpPr>
          <p:nvPr>
            <p:ph type="dt" sz="half" idx="10"/>
          </p:nvPr>
        </p:nvSpPr>
        <p:spPr/>
        <p:txBody>
          <a:bodyPr/>
          <a:lstStyle/>
          <a:p>
            <a:fld id="{A233FD88-FBEE-354E-9D2E-A6425A36FF03}" type="datetimeFigureOut">
              <a:rPr lang="en-US" smtClean="0"/>
              <a:pPr/>
              <a:t>4/23/2020</a:t>
            </a:fld>
            <a:endParaRPr lang="en-US"/>
          </a:p>
        </p:txBody>
      </p:sp>
      <p:sp>
        <p:nvSpPr>
          <p:cNvPr id="6" name="Footer Placeholder 5">
            <a:extLst>
              <a:ext uri="{FF2B5EF4-FFF2-40B4-BE49-F238E27FC236}">
                <a16:creationId xmlns:a16="http://schemas.microsoft.com/office/drawing/2014/main" xmlns="" id="{D552C198-A6AC-8C4B-B7EE-073DB57562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226940F-311A-474A-8A17-9927042E9BEA}"/>
              </a:ext>
            </a:extLst>
          </p:cNvPr>
          <p:cNvSpPr>
            <a:spLocks noGrp="1"/>
          </p:cNvSpPr>
          <p:nvPr>
            <p:ph type="sldNum" sz="quarter" idx="12"/>
          </p:nvPr>
        </p:nvSpPr>
        <p:spPr/>
        <p:txBody>
          <a:bodyPr/>
          <a:lstStyle/>
          <a:p>
            <a:fld id="{A277A062-7367-3140-95F3-36E01B3C889D}" type="slidenum">
              <a:rPr lang="en-US" smtClean="0"/>
              <a:pPr/>
              <a:t>‹#›</a:t>
            </a:fld>
            <a:endParaRPr lang="en-US"/>
          </a:p>
        </p:txBody>
      </p:sp>
    </p:spTree>
    <p:extLst>
      <p:ext uri="{BB962C8B-B14F-4D97-AF65-F5344CB8AC3E}">
        <p14:creationId xmlns:p14="http://schemas.microsoft.com/office/powerpoint/2010/main" xmlns="" val="1286164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40ED6C-1E9D-4A4D-80D4-A120F9ACE2E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7E6CA64C-4C66-9E47-8D8D-16FBEA5924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A2D8311A-28BE-314D-A45E-F065D835E57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754BFF29-CE79-3340-8590-111BDEB0E2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C2AFF0B1-1349-A440-87FE-C96E4794D5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E44D3300-5CEA-6444-9E73-F4465DBF3772}"/>
              </a:ext>
            </a:extLst>
          </p:cNvPr>
          <p:cNvSpPr>
            <a:spLocks noGrp="1"/>
          </p:cNvSpPr>
          <p:nvPr>
            <p:ph type="dt" sz="half" idx="10"/>
          </p:nvPr>
        </p:nvSpPr>
        <p:spPr/>
        <p:txBody>
          <a:bodyPr/>
          <a:lstStyle/>
          <a:p>
            <a:fld id="{A233FD88-FBEE-354E-9D2E-A6425A36FF03}" type="datetimeFigureOut">
              <a:rPr lang="en-US" smtClean="0"/>
              <a:pPr/>
              <a:t>4/23/2020</a:t>
            </a:fld>
            <a:endParaRPr lang="en-US"/>
          </a:p>
        </p:txBody>
      </p:sp>
      <p:sp>
        <p:nvSpPr>
          <p:cNvPr id="8" name="Footer Placeholder 7">
            <a:extLst>
              <a:ext uri="{FF2B5EF4-FFF2-40B4-BE49-F238E27FC236}">
                <a16:creationId xmlns:a16="http://schemas.microsoft.com/office/drawing/2014/main" xmlns="" id="{7E166450-27FC-A441-B641-4A6A1F179E5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68B53F2F-CE98-244F-963B-6BE7A57CDEE1}"/>
              </a:ext>
            </a:extLst>
          </p:cNvPr>
          <p:cNvSpPr>
            <a:spLocks noGrp="1"/>
          </p:cNvSpPr>
          <p:nvPr>
            <p:ph type="sldNum" sz="quarter" idx="12"/>
          </p:nvPr>
        </p:nvSpPr>
        <p:spPr/>
        <p:txBody>
          <a:bodyPr/>
          <a:lstStyle/>
          <a:p>
            <a:fld id="{A277A062-7367-3140-95F3-36E01B3C889D}" type="slidenum">
              <a:rPr lang="en-US" smtClean="0"/>
              <a:pPr/>
              <a:t>‹#›</a:t>
            </a:fld>
            <a:endParaRPr lang="en-US"/>
          </a:p>
        </p:txBody>
      </p:sp>
    </p:spTree>
    <p:extLst>
      <p:ext uri="{BB962C8B-B14F-4D97-AF65-F5344CB8AC3E}">
        <p14:creationId xmlns:p14="http://schemas.microsoft.com/office/powerpoint/2010/main" xmlns="" val="3737416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739997-FEB7-9343-AE6D-84E9AA6DEAE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B0D584DD-A982-AF4B-B7E7-D79F2EF3199D}"/>
              </a:ext>
            </a:extLst>
          </p:cNvPr>
          <p:cNvSpPr>
            <a:spLocks noGrp="1"/>
          </p:cNvSpPr>
          <p:nvPr>
            <p:ph type="dt" sz="half" idx="10"/>
          </p:nvPr>
        </p:nvSpPr>
        <p:spPr/>
        <p:txBody>
          <a:bodyPr/>
          <a:lstStyle/>
          <a:p>
            <a:fld id="{A233FD88-FBEE-354E-9D2E-A6425A36FF03}" type="datetimeFigureOut">
              <a:rPr lang="en-US" smtClean="0"/>
              <a:pPr/>
              <a:t>4/23/2020</a:t>
            </a:fld>
            <a:endParaRPr lang="en-US"/>
          </a:p>
        </p:txBody>
      </p:sp>
      <p:sp>
        <p:nvSpPr>
          <p:cNvPr id="4" name="Footer Placeholder 3">
            <a:extLst>
              <a:ext uri="{FF2B5EF4-FFF2-40B4-BE49-F238E27FC236}">
                <a16:creationId xmlns:a16="http://schemas.microsoft.com/office/drawing/2014/main" xmlns="" id="{123193FB-C5F1-834C-BE35-1D37BD12C86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8A6433AD-AF9B-E343-83D8-44A8B891CD61}"/>
              </a:ext>
            </a:extLst>
          </p:cNvPr>
          <p:cNvSpPr>
            <a:spLocks noGrp="1"/>
          </p:cNvSpPr>
          <p:nvPr>
            <p:ph type="sldNum" sz="quarter" idx="12"/>
          </p:nvPr>
        </p:nvSpPr>
        <p:spPr/>
        <p:txBody>
          <a:bodyPr/>
          <a:lstStyle/>
          <a:p>
            <a:fld id="{A277A062-7367-3140-95F3-36E01B3C889D}" type="slidenum">
              <a:rPr lang="en-US" smtClean="0"/>
              <a:pPr/>
              <a:t>‹#›</a:t>
            </a:fld>
            <a:endParaRPr lang="en-US"/>
          </a:p>
        </p:txBody>
      </p:sp>
    </p:spTree>
    <p:extLst>
      <p:ext uri="{BB962C8B-B14F-4D97-AF65-F5344CB8AC3E}">
        <p14:creationId xmlns:p14="http://schemas.microsoft.com/office/powerpoint/2010/main" xmlns="" val="1931503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4FE852BF-A82B-4A41-B2F9-C90AD954C76D}"/>
              </a:ext>
            </a:extLst>
          </p:cNvPr>
          <p:cNvSpPr>
            <a:spLocks noGrp="1"/>
          </p:cNvSpPr>
          <p:nvPr>
            <p:ph type="dt" sz="half" idx="10"/>
          </p:nvPr>
        </p:nvSpPr>
        <p:spPr/>
        <p:txBody>
          <a:bodyPr/>
          <a:lstStyle/>
          <a:p>
            <a:fld id="{A233FD88-FBEE-354E-9D2E-A6425A36FF03}" type="datetimeFigureOut">
              <a:rPr lang="en-US" smtClean="0"/>
              <a:pPr/>
              <a:t>4/23/2020</a:t>
            </a:fld>
            <a:endParaRPr lang="en-US"/>
          </a:p>
        </p:txBody>
      </p:sp>
      <p:sp>
        <p:nvSpPr>
          <p:cNvPr id="3" name="Footer Placeholder 2">
            <a:extLst>
              <a:ext uri="{FF2B5EF4-FFF2-40B4-BE49-F238E27FC236}">
                <a16:creationId xmlns:a16="http://schemas.microsoft.com/office/drawing/2014/main" xmlns="" id="{4401565D-3815-E64B-BE31-9BC36C2DBC7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B2A499DB-AD30-6D44-BBF0-8C8095F36960}"/>
              </a:ext>
            </a:extLst>
          </p:cNvPr>
          <p:cNvSpPr>
            <a:spLocks noGrp="1"/>
          </p:cNvSpPr>
          <p:nvPr>
            <p:ph type="sldNum" sz="quarter" idx="12"/>
          </p:nvPr>
        </p:nvSpPr>
        <p:spPr/>
        <p:txBody>
          <a:bodyPr/>
          <a:lstStyle/>
          <a:p>
            <a:fld id="{A277A062-7367-3140-95F3-36E01B3C889D}" type="slidenum">
              <a:rPr lang="en-US" smtClean="0"/>
              <a:pPr/>
              <a:t>‹#›</a:t>
            </a:fld>
            <a:endParaRPr lang="en-US"/>
          </a:p>
        </p:txBody>
      </p:sp>
    </p:spTree>
    <p:extLst>
      <p:ext uri="{BB962C8B-B14F-4D97-AF65-F5344CB8AC3E}">
        <p14:creationId xmlns:p14="http://schemas.microsoft.com/office/powerpoint/2010/main" xmlns="" val="3680879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B8DCB5-AD6D-654B-A6F0-F22D7057A6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B0DEC27C-6FDD-284A-BCE4-F1D5C817D2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D869BB95-5D63-EA47-AFB4-8AB3D1C130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F59DBD1D-4F19-194E-A039-54D15C3B6930}"/>
              </a:ext>
            </a:extLst>
          </p:cNvPr>
          <p:cNvSpPr>
            <a:spLocks noGrp="1"/>
          </p:cNvSpPr>
          <p:nvPr>
            <p:ph type="dt" sz="half" idx="10"/>
          </p:nvPr>
        </p:nvSpPr>
        <p:spPr/>
        <p:txBody>
          <a:bodyPr/>
          <a:lstStyle/>
          <a:p>
            <a:fld id="{A233FD88-FBEE-354E-9D2E-A6425A36FF03}" type="datetimeFigureOut">
              <a:rPr lang="en-US" smtClean="0"/>
              <a:pPr/>
              <a:t>4/23/2020</a:t>
            </a:fld>
            <a:endParaRPr lang="en-US"/>
          </a:p>
        </p:txBody>
      </p:sp>
      <p:sp>
        <p:nvSpPr>
          <p:cNvPr id="6" name="Footer Placeholder 5">
            <a:extLst>
              <a:ext uri="{FF2B5EF4-FFF2-40B4-BE49-F238E27FC236}">
                <a16:creationId xmlns:a16="http://schemas.microsoft.com/office/drawing/2014/main" xmlns="" id="{FBB28EF3-A2D2-A642-98E3-A8760310FE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B9B6893-E25A-384D-84F4-EFED5F496C9F}"/>
              </a:ext>
            </a:extLst>
          </p:cNvPr>
          <p:cNvSpPr>
            <a:spLocks noGrp="1"/>
          </p:cNvSpPr>
          <p:nvPr>
            <p:ph type="sldNum" sz="quarter" idx="12"/>
          </p:nvPr>
        </p:nvSpPr>
        <p:spPr/>
        <p:txBody>
          <a:bodyPr/>
          <a:lstStyle/>
          <a:p>
            <a:fld id="{A277A062-7367-3140-95F3-36E01B3C889D}" type="slidenum">
              <a:rPr lang="en-US" smtClean="0"/>
              <a:pPr/>
              <a:t>‹#›</a:t>
            </a:fld>
            <a:endParaRPr lang="en-US"/>
          </a:p>
        </p:txBody>
      </p:sp>
    </p:spTree>
    <p:extLst>
      <p:ext uri="{BB962C8B-B14F-4D97-AF65-F5344CB8AC3E}">
        <p14:creationId xmlns:p14="http://schemas.microsoft.com/office/powerpoint/2010/main" xmlns="" val="2499488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EFA4C5-E643-5542-9C1A-73281CA2BB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33DD6000-01CB-BE49-8263-109C1AC587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777512C1-105E-E640-8970-170DDFBBB3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DFD0A364-6A0E-9541-92A8-D9135300E1A2}"/>
              </a:ext>
            </a:extLst>
          </p:cNvPr>
          <p:cNvSpPr>
            <a:spLocks noGrp="1"/>
          </p:cNvSpPr>
          <p:nvPr>
            <p:ph type="dt" sz="half" idx="10"/>
          </p:nvPr>
        </p:nvSpPr>
        <p:spPr/>
        <p:txBody>
          <a:bodyPr/>
          <a:lstStyle/>
          <a:p>
            <a:fld id="{A233FD88-FBEE-354E-9D2E-A6425A36FF03}" type="datetimeFigureOut">
              <a:rPr lang="en-US" smtClean="0"/>
              <a:pPr/>
              <a:t>4/23/2020</a:t>
            </a:fld>
            <a:endParaRPr lang="en-US"/>
          </a:p>
        </p:txBody>
      </p:sp>
      <p:sp>
        <p:nvSpPr>
          <p:cNvPr id="6" name="Footer Placeholder 5">
            <a:extLst>
              <a:ext uri="{FF2B5EF4-FFF2-40B4-BE49-F238E27FC236}">
                <a16:creationId xmlns:a16="http://schemas.microsoft.com/office/drawing/2014/main" xmlns="" id="{3FDE8986-720B-614C-834F-0737909291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4925A43B-26CB-274B-A240-A9E1E9D1F807}"/>
              </a:ext>
            </a:extLst>
          </p:cNvPr>
          <p:cNvSpPr>
            <a:spLocks noGrp="1"/>
          </p:cNvSpPr>
          <p:nvPr>
            <p:ph type="sldNum" sz="quarter" idx="12"/>
          </p:nvPr>
        </p:nvSpPr>
        <p:spPr/>
        <p:txBody>
          <a:bodyPr/>
          <a:lstStyle/>
          <a:p>
            <a:fld id="{A277A062-7367-3140-95F3-36E01B3C889D}" type="slidenum">
              <a:rPr lang="en-US" smtClean="0"/>
              <a:pPr/>
              <a:t>‹#›</a:t>
            </a:fld>
            <a:endParaRPr lang="en-US"/>
          </a:p>
        </p:txBody>
      </p:sp>
    </p:spTree>
    <p:extLst>
      <p:ext uri="{BB962C8B-B14F-4D97-AF65-F5344CB8AC3E}">
        <p14:creationId xmlns:p14="http://schemas.microsoft.com/office/powerpoint/2010/main" xmlns="" val="1895801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4D39D1F4-A49F-FC4E-A170-11C08F73DC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79F1EB29-45FE-4B40-A8D0-7EBA22B935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3CFFBB5-B97C-7F40-B0C7-C5B8084371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3FD88-FBEE-354E-9D2E-A6425A36FF03}" type="datetimeFigureOut">
              <a:rPr lang="en-US" smtClean="0"/>
              <a:pPr/>
              <a:t>4/23/2020</a:t>
            </a:fld>
            <a:endParaRPr lang="en-US"/>
          </a:p>
        </p:txBody>
      </p:sp>
      <p:sp>
        <p:nvSpPr>
          <p:cNvPr id="5" name="Footer Placeholder 4">
            <a:extLst>
              <a:ext uri="{FF2B5EF4-FFF2-40B4-BE49-F238E27FC236}">
                <a16:creationId xmlns:a16="http://schemas.microsoft.com/office/drawing/2014/main" xmlns="" id="{461C8CF9-58A9-1D44-AB06-D60174F34E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5FDCE0A6-FBE9-A24B-9131-0E06A03F30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77A062-7367-3140-95F3-36E01B3C889D}" type="slidenum">
              <a:rPr lang="en-US" smtClean="0"/>
              <a:pPr/>
              <a:t>‹#›</a:t>
            </a:fld>
            <a:endParaRPr lang="en-US"/>
          </a:p>
        </p:txBody>
      </p:sp>
    </p:spTree>
    <p:extLst>
      <p:ext uri="{BB962C8B-B14F-4D97-AF65-F5344CB8AC3E}">
        <p14:creationId xmlns:p14="http://schemas.microsoft.com/office/powerpoint/2010/main" xmlns="" val="16237866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AB6D9B-CE0A-7142-8159-72E6F1C7DAED}"/>
              </a:ext>
            </a:extLst>
          </p:cNvPr>
          <p:cNvSpPr>
            <a:spLocks noGrp="1"/>
          </p:cNvSpPr>
          <p:nvPr>
            <p:ph type="ctrTitle"/>
          </p:nvPr>
        </p:nvSpPr>
        <p:spPr/>
        <p:txBody>
          <a:bodyPr/>
          <a:lstStyle/>
          <a:p>
            <a:r>
              <a:rPr lang="en-IN"/>
              <a:t>Price Discrimination under Monopoly</a:t>
            </a:r>
            <a:endParaRPr lang="en-US"/>
          </a:p>
        </p:txBody>
      </p:sp>
      <p:sp>
        <p:nvSpPr>
          <p:cNvPr id="3" name="Subtitle 2">
            <a:extLst>
              <a:ext uri="{FF2B5EF4-FFF2-40B4-BE49-F238E27FC236}">
                <a16:creationId xmlns:a16="http://schemas.microsoft.com/office/drawing/2014/main" xmlns="" id="{96BBDD53-ACC9-134F-B41B-B91F27BEBDDC}"/>
              </a:ext>
            </a:extLst>
          </p:cNvPr>
          <p:cNvSpPr>
            <a:spLocks noGrp="1"/>
          </p:cNvSpPr>
          <p:nvPr>
            <p:ph type="subTitle" idx="1"/>
          </p:nvPr>
        </p:nvSpPr>
        <p:spPr/>
        <p:txBody>
          <a:bodyPr>
            <a:normAutofit lnSpcReduction="10000"/>
          </a:bodyPr>
          <a:lstStyle/>
          <a:p>
            <a:endParaRPr lang="en-IN"/>
          </a:p>
          <a:p>
            <a:r>
              <a:rPr lang="en-IN"/>
              <a:t>Prof. Saptarshi Chakraborty</a:t>
            </a:r>
          </a:p>
          <a:p>
            <a:r>
              <a:rPr lang="en-IN"/>
              <a:t>Taradevi Harakh Chand Kankaria Jain College</a:t>
            </a:r>
          </a:p>
          <a:p>
            <a:r>
              <a:rPr lang="en-IN"/>
              <a:t>Cossipore, Kolkata-700002</a:t>
            </a:r>
            <a:endParaRPr lang="en-US"/>
          </a:p>
        </p:txBody>
      </p:sp>
    </p:spTree>
    <p:extLst>
      <p:ext uri="{BB962C8B-B14F-4D97-AF65-F5344CB8AC3E}">
        <p14:creationId xmlns:p14="http://schemas.microsoft.com/office/powerpoint/2010/main" xmlns="" val="3470569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92843F-41A7-F642-A4A7-07C9DE29CB7A}"/>
              </a:ext>
            </a:extLst>
          </p:cNvPr>
          <p:cNvSpPr>
            <a:spLocks noGrp="1"/>
          </p:cNvSpPr>
          <p:nvPr>
            <p:ph type="title"/>
          </p:nvPr>
        </p:nvSpPr>
        <p:spPr/>
        <p:txBody>
          <a:bodyPr/>
          <a:lstStyle/>
          <a:p>
            <a:r>
              <a:rPr lang="en-IN"/>
              <a:t>Second Degree Price Discrimination</a:t>
            </a:r>
            <a:endParaRPr lang="en-US"/>
          </a:p>
        </p:txBody>
      </p:sp>
      <p:sp>
        <p:nvSpPr>
          <p:cNvPr id="3" name="Content Placeholder 2">
            <a:extLst>
              <a:ext uri="{FF2B5EF4-FFF2-40B4-BE49-F238E27FC236}">
                <a16:creationId xmlns:a16="http://schemas.microsoft.com/office/drawing/2014/main" xmlns="" id="{C22EDD23-CD8E-F44F-99C0-B73A0216BBF6}"/>
              </a:ext>
            </a:extLst>
          </p:cNvPr>
          <p:cNvSpPr>
            <a:spLocks noGrp="1"/>
          </p:cNvSpPr>
          <p:nvPr>
            <p:ph idx="1"/>
          </p:nvPr>
        </p:nvSpPr>
        <p:spPr/>
        <p:txBody>
          <a:bodyPr/>
          <a:lstStyle/>
          <a:p>
            <a:r>
              <a:rPr lang="en-IN"/>
              <a:t>In this prce varies according to quantity sold.</a:t>
            </a:r>
          </a:p>
          <a:p>
            <a:r>
              <a:rPr lang="en-IN"/>
              <a:t>When large number of quantity is sold then the unit price of the commodity is low and if less number of quantities is sold then the unit price is higher for the same quality of the goods and services.</a:t>
            </a:r>
          </a:p>
          <a:p>
            <a:r>
              <a:rPr lang="en-IN"/>
              <a:t>It is also known as </a:t>
            </a:r>
            <a:r>
              <a:rPr lang="en-IN" i="1"/>
              <a:t>Economies of Scale</a:t>
            </a:r>
            <a:r>
              <a:rPr lang="en-IN"/>
              <a:t>.</a:t>
            </a:r>
          </a:p>
          <a:p>
            <a:r>
              <a:rPr lang="en-IN" u="sng"/>
              <a:t>Example</a:t>
            </a:r>
            <a:r>
              <a:rPr lang="en-IN"/>
              <a:t>: when you buy 1 kg apples , you will cost more amount than when you buy  whole box of apples.</a:t>
            </a:r>
          </a:p>
          <a:p>
            <a:r>
              <a:rPr lang="en-IN"/>
              <a:t>It is mostly useful for industrial people but not for a common person.</a:t>
            </a:r>
          </a:p>
        </p:txBody>
      </p:sp>
    </p:spTree>
    <p:extLst>
      <p:ext uri="{BB962C8B-B14F-4D97-AF65-F5344CB8AC3E}">
        <p14:creationId xmlns:p14="http://schemas.microsoft.com/office/powerpoint/2010/main" xmlns="" val="1161568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316051-3D2D-B042-B5C2-E26F3F8DA67F}"/>
              </a:ext>
            </a:extLst>
          </p:cNvPr>
          <p:cNvSpPr>
            <a:spLocks noGrp="1"/>
          </p:cNvSpPr>
          <p:nvPr>
            <p:ph type="title"/>
          </p:nvPr>
        </p:nvSpPr>
        <p:spPr/>
        <p:txBody>
          <a:bodyPr/>
          <a:lstStyle/>
          <a:p>
            <a:r>
              <a:rPr lang="en-IN" b="1"/>
              <a:t>Third Degree Price Discrimination</a:t>
            </a:r>
            <a:endParaRPr lang="en-US" b="1"/>
          </a:p>
        </p:txBody>
      </p:sp>
      <p:sp>
        <p:nvSpPr>
          <p:cNvPr id="3" name="Content Placeholder 2">
            <a:extLst>
              <a:ext uri="{FF2B5EF4-FFF2-40B4-BE49-F238E27FC236}">
                <a16:creationId xmlns:a16="http://schemas.microsoft.com/office/drawing/2014/main" xmlns="" id="{11FFE5D4-0043-F445-BA87-6669D4C45055}"/>
              </a:ext>
            </a:extLst>
          </p:cNvPr>
          <p:cNvSpPr>
            <a:spLocks noGrp="1"/>
          </p:cNvSpPr>
          <p:nvPr>
            <p:ph idx="1"/>
          </p:nvPr>
        </p:nvSpPr>
        <p:spPr/>
        <p:txBody>
          <a:bodyPr/>
          <a:lstStyle/>
          <a:p>
            <a:r>
              <a:rPr lang="en-IN"/>
              <a:t>Price varies by consumer segment.</a:t>
            </a:r>
          </a:p>
          <a:p>
            <a:r>
              <a:rPr lang="en-IN" b="1"/>
              <a:t>Third Degree Price Discrimination</a:t>
            </a:r>
            <a:r>
              <a:rPr lang="en-IN"/>
              <a:t> occurs when different prices are charged to groups of buyers.</a:t>
            </a:r>
          </a:p>
          <a:p>
            <a:r>
              <a:rPr lang="en-IN"/>
              <a:t>It can seem unfair to pay more than somebody else for the same good.</a:t>
            </a:r>
          </a:p>
          <a:p>
            <a:r>
              <a:rPr lang="en-IN"/>
              <a:t>Some suffers and some are able to afford to buy.</a:t>
            </a:r>
          </a:p>
        </p:txBody>
      </p:sp>
    </p:spTree>
    <p:extLst>
      <p:ext uri="{BB962C8B-B14F-4D97-AF65-F5344CB8AC3E}">
        <p14:creationId xmlns:p14="http://schemas.microsoft.com/office/powerpoint/2010/main" xmlns="" val="2116141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A6D948-3E62-2245-8CDB-82DBEE0A2F54}"/>
              </a:ext>
            </a:extLst>
          </p:cNvPr>
          <p:cNvSpPr>
            <a:spLocks noGrp="1"/>
          </p:cNvSpPr>
          <p:nvPr>
            <p:ph type="title"/>
          </p:nvPr>
        </p:nvSpPr>
        <p:spPr/>
        <p:txBody>
          <a:bodyPr/>
          <a:lstStyle/>
          <a:p>
            <a:r>
              <a:rPr lang="en-IN" b="1" u="sng"/>
              <a:t>THE END</a:t>
            </a:r>
            <a:endParaRPr lang="en-US" b="1" u="sng"/>
          </a:p>
        </p:txBody>
      </p:sp>
      <p:sp>
        <p:nvSpPr>
          <p:cNvPr id="3" name="Content Placeholder 2">
            <a:extLst>
              <a:ext uri="{FF2B5EF4-FFF2-40B4-BE49-F238E27FC236}">
                <a16:creationId xmlns:a16="http://schemas.microsoft.com/office/drawing/2014/main" xmlns="" id="{7FC72FFA-0923-DE4F-A062-C22EA67374DD}"/>
              </a:ext>
            </a:extLst>
          </p:cNvPr>
          <p:cNvSpPr>
            <a:spLocks noGrp="1"/>
          </p:cNvSpPr>
          <p:nvPr>
            <p:ph idx="1"/>
          </p:nvPr>
        </p:nvSpPr>
        <p:spPr/>
        <p:txBody>
          <a:bodyPr/>
          <a:lstStyle/>
          <a:p>
            <a:endParaRPr lang="en-IN"/>
          </a:p>
          <a:p>
            <a:endParaRPr lang="en-IN"/>
          </a:p>
          <a:p>
            <a:endParaRPr lang="en-IN"/>
          </a:p>
          <a:p>
            <a:endParaRPr lang="en-IN"/>
          </a:p>
          <a:p>
            <a:pPr marL="0" indent="0">
              <a:buNone/>
            </a:pPr>
            <a:r>
              <a:rPr lang="en-IN"/>
              <a:t>                  THANK YOU</a:t>
            </a:r>
          </a:p>
        </p:txBody>
      </p:sp>
    </p:spTree>
    <p:extLst>
      <p:ext uri="{BB962C8B-B14F-4D97-AF65-F5344CB8AC3E}">
        <p14:creationId xmlns:p14="http://schemas.microsoft.com/office/powerpoint/2010/main" xmlns="" val="2747677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C1708D-A6B8-3540-98DE-BB4B42152262}"/>
              </a:ext>
            </a:extLst>
          </p:cNvPr>
          <p:cNvSpPr>
            <a:spLocks noGrp="1"/>
          </p:cNvSpPr>
          <p:nvPr>
            <p:ph type="title"/>
          </p:nvPr>
        </p:nvSpPr>
        <p:spPr/>
        <p:txBody>
          <a:bodyPr/>
          <a:lstStyle/>
          <a:p>
            <a:r>
              <a:rPr lang="en-IN" b="1"/>
              <a:t>Outlines of topic:</a:t>
            </a:r>
            <a:endParaRPr lang="en-US" b="1"/>
          </a:p>
        </p:txBody>
      </p:sp>
      <p:sp>
        <p:nvSpPr>
          <p:cNvPr id="3" name="Content Placeholder 2">
            <a:extLst>
              <a:ext uri="{FF2B5EF4-FFF2-40B4-BE49-F238E27FC236}">
                <a16:creationId xmlns:a16="http://schemas.microsoft.com/office/drawing/2014/main" xmlns="" id="{B12B2D9B-7759-D843-B9D8-1387136EA2B9}"/>
              </a:ext>
            </a:extLst>
          </p:cNvPr>
          <p:cNvSpPr>
            <a:spLocks noGrp="1"/>
          </p:cNvSpPr>
          <p:nvPr>
            <p:ph idx="1"/>
          </p:nvPr>
        </p:nvSpPr>
        <p:spPr/>
        <p:txBody>
          <a:bodyPr/>
          <a:lstStyle/>
          <a:p>
            <a:r>
              <a:rPr lang="en-IN"/>
              <a:t>Price Discrimination</a:t>
            </a:r>
          </a:p>
          <a:p>
            <a:r>
              <a:rPr lang="en-IN"/>
              <a:t>Conditions of Price Discrimination</a:t>
            </a:r>
          </a:p>
          <a:p>
            <a:r>
              <a:rPr lang="en-IN"/>
              <a:t>Price Discrimination in action</a:t>
            </a:r>
          </a:p>
          <a:p>
            <a:r>
              <a:rPr lang="en-IN"/>
              <a:t>Degrees of Price Discrimination</a:t>
            </a:r>
          </a:p>
          <a:p>
            <a:pPr marL="0" indent="0">
              <a:buNone/>
            </a:pPr>
            <a:endParaRPr lang="en-US"/>
          </a:p>
        </p:txBody>
      </p:sp>
    </p:spTree>
    <p:extLst>
      <p:ext uri="{BB962C8B-B14F-4D97-AF65-F5344CB8AC3E}">
        <p14:creationId xmlns:p14="http://schemas.microsoft.com/office/powerpoint/2010/main" xmlns="" val="3222628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2D4F72-CF9C-CB48-8ADF-08F6A51FE286}"/>
              </a:ext>
            </a:extLst>
          </p:cNvPr>
          <p:cNvSpPr>
            <a:spLocks noGrp="1"/>
          </p:cNvSpPr>
          <p:nvPr>
            <p:ph type="title"/>
          </p:nvPr>
        </p:nvSpPr>
        <p:spPr/>
        <p:txBody>
          <a:bodyPr/>
          <a:lstStyle/>
          <a:p>
            <a:r>
              <a:rPr lang="en-IN" b="1" i="1" u="sng"/>
              <a:t>Price Discrimination</a:t>
            </a:r>
            <a:endParaRPr lang="en-US" b="1" i="1" u="sng"/>
          </a:p>
        </p:txBody>
      </p:sp>
      <p:sp>
        <p:nvSpPr>
          <p:cNvPr id="3" name="Content Placeholder 2">
            <a:extLst>
              <a:ext uri="{FF2B5EF4-FFF2-40B4-BE49-F238E27FC236}">
                <a16:creationId xmlns:a16="http://schemas.microsoft.com/office/drawing/2014/main" xmlns="" id="{DDCC61F9-F076-4648-891F-4492D4A11079}"/>
              </a:ext>
            </a:extLst>
          </p:cNvPr>
          <p:cNvSpPr>
            <a:spLocks noGrp="1"/>
          </p:cNvSpPr>
          <p:nvPr>
            <p:ph idx="1"/>
          </p:nvPr>
        </p:nvSpPr>
        <p:spPr/>
        <p:txBody>
          <a:bodyPr/>
          <a:lstStyle/>
          <a:p>
            <a:r>
              <a:rPr lang="en-IN" b="1"/>
              <a:t>Price Discrimination</a:t>
            </a:r>
            <a:r>
              <a:rPr lang="en-IN"/>
              <a:t> occurs when a business charges a different price to different group  of consumers for the same good or services.</a:t>
            </a:r>
          </a:p>
          <a:p>
            <a:r>
              <a:rPr lang="en-IN" b="1"/>
              <a:t>Examples:</a:t>
            </a:r>
            <a:endParaRPr lang="en-IN"/>
          </a:p>
          <a:p>
            <a:pPr marL="514350" indent="-514350">
              <a:buFont typeface="+mj-lt"/>
              <a:buAutoNum type="arabicPeriod"/>
            </a:pPr>
            <a:r>
              <a:rPr lang="en-IN" b="1"/>
              <a:t>Occupational Discounts: </a:t>
            </a:r>
            <a:r>
              <a:rPr lang="en-IN"/>
              <a:t>this price discrimination is present when individuals receive certain discounts based on their occupation.</a:t>
            </a:r>
          </a:p>
          <a:p>
            <a:pPr marL="514350" indent="-514350">
              <a:buFont typeface="+mj-lt"/>
              <a:buAutoNum type="arabicPeriod"/>
            </a:pPr>
            <a:r>
              <a:rPr lang="en-IN" b="1"/>
              <a:t>Time of Purchase: </a:t>
            </a:r>
            <a:r>
              <a:rPr lang="en-IN"/>
              <a:t>that price discrimination we get with the help of time in some conditions.</a:t>
            </a:r>
          </a:p>
          <a:p>
            <a:pPr marL="0" indent="0">
              <a:buNone/>
            </a:pPr>
            <a:r>
              <a:rPr lang="en-IN"/>
              <a:t>and many other examples are also there.</a:t>
            </a:r>
          </a:p>
          <a:p>
            <a:pPr marL="0" indent="0">
              <a:buNone/>
            </a:pPr>
            <a:endParaRPr lang="en-US" b="1"/>
          </a:p>
        </p:txBody>
      </p:sp>
    </p:spTree>
    <p:extLst>
      <p:ext uri="{BB962C8B-B14F-4D97-AF65-F5344CB8AC3E}">
        <p14:creationId xmlns:p14="http://schemas.microsoft.com/office/powerpoint/2010/main" xmlns="" val="3170813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FD094B-AACA-BF46-A010-4BB95F0C4168}"/>
              </a:ext>
            </a:extLst>
          </p:cNvPr>
          <p:cNvSpPr>
            <a:spLocks noGrp="1"/>
          </p:cNvSpPr>
          <p:nvPr>
            <p:ph type="title"/>
          </p:nvPr>
        </p:nvSpPr>
        <p:spPr/>
        <p:txBody>
          <a:bodyPr/>
          <a:lstStyle/>
          <a:p>
            <a:r>
              <a:rPr lang="en-IN" b="1"/>
              <a:t>Conditions for Price Discrimination</a:t>
            </a:r>
            <a:endParaRPr lang="en-US" b="1"/>
          </a:p>
        </p:txBody>
      </p:sp>
      <p:sp>
        <p:nvSpPr>
          <p:cNvPr id="3" name="Content Placeholder 2">
            <a:extLst>
              <a:ext uri="{FF2B5EF4-FFF2-40B4-BE49-F238E27FC236}">
                <a16:creationId xmlns:a16="http://schemas.microsoft.com/office/drawing/2014/main" xmlns="" id="{8DDD0121-62DE-0F4B-AE26-170145CBCCFD}"/>
              </a:ext>
            </a:extLst>
          </p:cNvPr>
          <p:cNvSpPr>
            <a:spLocks noGrp="1"/>
          </p:cNvSpPr>
          <p:nvPr>
            <p:ph idx="1"/>
          </p:nvPr>
        </p:nvSpPr>
        <p:spPr/>
        <p:txBody>
          <a:bodyPr>
            <a:normAutofit fontScale="77500" lnSpcReduction="20000"/>
          </a:bodyPr>
          <a:lstStyle/>
          <a:p>
            <a:r>
              <a:rPr lang="en-IN" b="1" i="1" u="sng"/>
              <a:t>Firms must have sufficient monopoly (market) power:</a:t>
            </a:r>
          </a:p>
          <a:p>
            <a:pPr marL="0" indent="0">
              <a:buNone/>
            </a:pPr>
            <a:r>
              <a:rPr lang="en-IN"/>
              <a:t>Monopolists always have pricing power – price makers not takers </a:t>
            </a:r>
          </a:p>
          <a:p>
            <a:pPr marL="0" indent="0">
              <a:buNone/>
            </a:pPr>
            <a:endParaRPr lang="en-IN"/>
          </a:p>
          <a:p>
            <a:r>
              <a:rPr lang="en-IN" b="1" i="1" u="sng"/>
              <a:t>Identifying different market segments:</a:t>
            </a:r>
          </a:p>
          <a:p>
            <a:pPr marL="0" indent="0">
              <a:buNone/>
            </a:pPr>
            <a:r>
              <a:rPr lang="en-IN"/>
              <a:t>Consumers with different price elasticities of demand </a:t>
            </a:r>
          </a:p>
          <a:p>
            <a:pPr marL="0" indent="0">
              <a:buNone/>
            </a:pPr>
            <a:endParaRPr lang="en-IN"/>
          </a:p>
          <a:p>
            <a:r>
              <a:rPr lang="en-IN" b="1" i="1" u="sng"/>
              <a:t>Ability to separate different groups:</a:t>
            </a:r>
          </a:p>
          <a:p>
            <a:pPr marL="0" indent="0">
              <a:buNone/>
            </a:pPr>
            <a:r>
              <a:rPr lang="en-IN"/>
              <a:t>Requires information / sufficient market intelligence.</a:t>
            </a:r>
          </a:p>
          <a:p>
            <a:pPr marL="0" indent="0">
              <a:buNone/>
            </a:pPr>
            <a:endParaRPr lang="en-IN"/>
          </a:p>
          <a:p>
            <a:r>
              <a:rPr lang="en-IN" b="1" i="1" u="sng"/>
              <a:t>Ability to prevent re-sale(Arbitrage):</a:t>
            </a:r>
          </a:p>
          <a:p>
            <a:pPr marL="0" indent="0">
              <a:buNone/>
            </a:pPr>
            <a:r>
              <a:rPr lang="en-IN"/>
              <a:t>No secondary markets where arbitrage can take place at intermediate prices e.g. Limiting sales, age-restrictions, ID cards.</a:t>
            </a:r>
          </a:p>
          <a:p>
            <a:pPr marL="0" indent="0">
              <a:buNone/>
            </a:pPr>
            <a:endParaRPr lang="en-US" b="1" i="1" u="sng"/>
          </a:p>
        </p:txBody>
      </p:sp>
    </p:spTree>
    <p:extLst>
      <p:ext uri="{BB962C8B-B14F-4D97-AF65-F5344CB8AC3E}">
        <p14:creationId xmlns:p14="http://schemas.microsoft.com/office/powerpoint/2010/main" xmlns="" val="2598370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43304C-0C3E-7540-BB76-C5A07DEFD71F}"/>
              </a:ext>
            </a:extLst>
          </p:cNvPr>
          <p:cNvSpPr>
            <a:spLocks noGrp="1"/>
          </p:cNvSpPr>
          <p:nvPr>
            <p:ph type="title"/>
          </p:nvPr>
        </p:nvSpPr>
        <p:spPr/>
        <p:txBody>
          <a:bodyPr/>
          <a:lstStyle/>
          <a:p>
            <a:r>
              <a:rPr lang="en-IN" b="1"/>
              <a:t>Price Discrimination in Action</a:t>
            </a:r>
            <a:endParaRPr lang="en-US" b="1"/>
          </a:p>
        </p:txBody>
      </p:sp>
      <p:sp>
        <p:nvSpPr>
          <p:cNvPr id="3" name="Content Placeholder 2">
            <a:extLst>
              <a:ext uri="{FF2B5EF4-FFF2-40B4-BE49-F238E27FC236}">
                <a16:creationId xmlns:a16="http://schemas.microsoft.com/office/drawing/2014/main" xmlns="" id="{46656207-1736-BE44-A1EE-FA1B3899E55F}"/>
              </a:ext>
            </a:extLst>
          </p:cNvPr>
          <p:cNvSpPr>
            <a:spLocks noGrp="1"/>
          </p:cNvSpPr>
          <p:nvPr>
            <p:ph idx="1"/>
          </p:nvPr>
        </p:nvSpPr>
        <p:spPr/>
        <p:txBody>
          <a:bodyPr/>
          <a:lstStyle/>
          <a:p>
            <a:pPr marL="514350" indent="-514350">
              <a:buFont typeface="+mj-lt"/>
              <a:buAutoNum type="arabicPeriod"/>
            </a:pPr>
            <a:r>
              <a:rPr lang="en-IN"/>
              <a:t>Market Haggling.</a:t>
            </a:r>
          </a:p>
          <a:p>
            <a:pPr marL="514350" indent="-514350">
              <a:buFont typeface="+mj-lt"/>
              <a:buAutoNum type="arabicPeriod"/>
            </a:pPr>
            <a:r>
              <a:rPr lang="en-IN"/>
              <a:t>Mobile phone contracts / tariffs</a:t>
            </a:r>
          </a:p>
          <a:p>
            <a:pPr marL="514350" indent="-514350">
              <a:buFont typeface="+mj-lt"/>
              <a:buAutoNum type="arabicPeriod"/>
            </a:pPr>
            <a:r>
              <a:rPr lang="en-IN"/>
              <a:t>Taxi fares at peak times of the day</a:t>
            </a:r>
          </a:p>
          <a:p>
            <a:pPr marL="514350" indent="-514350">
              <a:buFont typeface="+mj-lt"/>
              <a:buAutoNum type="arabicPeriod"/>
            </a:pPr>
            <a:r>
              <a:rPr lang="en-IN"/>
              <a:t>Hairdresser discounts</a:t>
            </a:r>
          </a:p>
          <a:p>
            <a:pPr marL="514350" indent="-514350">
              <a:buFont typeface="+mj-lt"/>
              <a:buAutoNum type="arabicPeriod"/>
            </a:pPr>
            <a:r>
              <a:rPr lang="en-IN"/>
              <a:t>Educational bursaries</a:t>
            </a:r>
            <a:endParaRPr lang="en-US"/>
          </a:p>
        </p:txBody>
      </p:sp>
    </p:spTree>
    <p:extLst>
      <p:ext uri="{BB962C8B-B14F-4D97-AF65-F5344CB8AC3E}">
        <p14:creationId xmlns:p14="http://schemas.microsoft.com/office/powerpoint/2010/main" xmlns="" val="868902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786A30-321D-D14A-9C39-9163CCCB59CE}"/>
              </a:ext>
            </a:extLst>
          </p:cNvPr>
          <p:cNvSpPr>
            <a:spLocks noGrp="1"/>
          </p:cNvSpPr>
          <p:nvPr>
            <p:ph type="title"/>
          </p:nvPr>
        </p:nvSpPr>
        <p:spPr/>
        <p:txBody>
          <a:bodyPr/>
          <a:lstStyle/>
          <a:p>
            <a:r>
              <a:rPr lang="en-IN" b="1"/>
              <a:t>When is Price Discrimination is profitable?</a:t>
            </a:r>
            <a:endParaRPr lang="en-US" b="1"/>
          </a:p>
        </p:txBody>
      </p:sp>
      <p:sp>
        <p:nvSpPr>
          <p:cNvPr id="3" name="Content Placeholder 2">
            <a:extLst>
              <a:ext uri="{FF2B5EF4-FFF2-40B4-BE49-F238E27FC236}">
                <a16:creationId xmlns:a16="http://schemas.microsoft.com/office/drawing/2014/main" xmlns="" id="{9C3D7DA1-3623-5F45-B01C-FADC236B639D}"/>
              </a:ext>
            </a:extLst>
          </p:cNvPr>
          <p:cNvSpPr>
            <a:spLocks noGrp="1"/>
          </p:cNvSpPr>
          <p:nvPr>
            <p:ph idx="1"/>
          </p:nvPr>
        </p:nvSpPr>
        <p:spPr/>
        <p:txBody>
          <a:bodyPr/>
          <a:lstStyle/>
          <a:p>
            <a:pPr marL="0" indent="0">
              <a:buNone/>
            </a:pPr>
            <a:r>
              <a:rPr lang="en-IN"/>
              <a:t>Price Discrimination is profitable only when the percentage change in surplus associated with a commodity upgrade is increasing the consumer willingness to pay, i.e. total consumer’s willingness to pay less the firms costs.</a:t>
            </a:r>
            <a:endParaRPr lang="en-US"/>
          </a:p>
        </p:txBody>
      </p:sp>
    </p:spTree>
    <p:extLst>
      <p:ext uri="{BB962C8B-B14F-4D97-AF65-F5344CB8AC3E}">
        <p14:creationId xmlns:p14="http://schemas.microsoft.com/office/powerpoint/2010/main" xmlns="" val="921895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2FB001-99E3-2D44-828E-F14A3D3646D0}"/>
              </a:ext>
            </a:extLst>
          </p:cNvPr>
          <p:cNvSpPr>
            <a:spLocks noGrp="1"/>
          </p:cNvSpPr>
          <p:nvPr>
            <p:ph type="title"/>
          </p:nvPr>
        </p:nvSpPr>
        <p:spPr/>
        <p:txBody>
          <a:bodyPr/>
          <a:lstStyle/>
          <a:p>
            <a:r>
              <a:rPr lang="en-IN" b="1"/>
              <a:t>When Price Discrimination is possible:</a:t>
            </a:r>
            <a:endParaRPr lang="en-US" b="1"/>
          </a:p>
        </p:txBody>
      </p:sp>
      <p:sp>
        <p:nvSpPr>
          <p:cNvPr id="3" name="Content Placeholder 2">
            <a:extLst>
              <a:ext uri="{FF2B5EF4-FFF2-40B4-BE49-F238E27FC236}">
                <a16:creationId xmlns:a16="http://schemas.microsoft.com/office/drawing/2014/main" xmlns="" id="{7DB3AFA8-A618-E748-ACEA-E8501F2877AE}"/>
              </a:ext>
            </a:extLst>
          </p:cNvPr>
          <p:cNvSpPr>
            <a:spLocks noGrp="1"/>
          </p:cNvSpPr>
          <p:nvPr>
            <p:ph idx="1"/>
          </p:nvPr>
        </p:nvSpPr>
        <p:spPr/>
        <p:txBody>
          <a:bodyPr/>
          <a:lstStyle/>
          <a:p>
            <a:r>
              <a:rPr lang="en-IN"/>
              <a:t>Nature of commodity</a:t>
            </a:r>
          </a:p>
          <a:p>
            <a:r>
              <a:rPr lang="en-IN"/>
              <a:t>Distance of two markets.</a:t>
            </a:r>
          </a:p>
          <a:p>
            <a:r>
              <a:rPr lang="en-IN"/>
              <a:t>Ignorance of consumers.</a:t>
            </a:r>
          </a:p>
          <a:p>
            <a:r>
              <a:rPr lang="en-IN"/>
              <a:t>Governmental regulation.</a:t>
            </a:r>
          </a:p>
          <a:p>
            <a:r>
              <a:rPr lang="en-IN"/>
              <a:t>Geographical Discrimination</a:t>
            </a:r>
          </a:p>
          <a:p>
            <a:r>
              <a:rPr lang="en-IN"/>
              <a:t>Difference in elasticity of demand</a:t>
            </a:r>
          </a:p>
          <a:p>
            <a:r>
              <a:rPr lang="en-IN"/>
              <a:t>Artificial difference between commodities.</a:t>
            </a:r>
            <a:endParaRPr lang="en-US"/>
          </a:p>
        </p:txBody>
      </p:sp>
    </p:spTree>
    <p:extLst>
      <p:ext uri="{BB962C8B-B14F-4D97-AF65-F5344CB8AC3E}">
        <p14:creationId xmlns:p14="http://schemas.microsoft.com/office/powerpoint/2010/main" xmlns="" val="1855744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9D4563-8B2E-2645-A28A-F389E57B7D0A}"/>
              </a:ext>
            </a:extLst>
          </p:cNvPr>
          <p:cNvSpPr>
            <a:spLocks noGrp="1"/>
          </p:cNvSpPr>
          <p:nvPr>
            <p:ph type="title"/>
          </p:nvPr>
        </p:nvSpPr>
        <p:spPr/>
        <p:txBody>
          <a:bodyPr/>
          <a:lstStyle/>
          <a:p>
            <a:r>
              <a:rPr lang="en-IN" b="1"/>
              <a:t>Types of Price Discrimination</a:t>
            </a:r>
            <a:endParaRPr lang="en-US" b="1"/>
          </a:p>
        </p:txBody>
      </p:sp>
      <p:sp>
        <p:nvSpPr>
          <p:cNvPr id="3" name="Content Placeholder 2">
            <a:extLst>
              <a:ext uri="{FF2B5EF4-FFF2-40B4-BE49-F238E27FC236}">
                <a16:creationId xmlns:a16="http://schemas.microsoft.com/office/drawing/2014/main" xmlns="" id="{6ADF1200-673D-0248-BD39-7456708EA895}"/>
              </a:ext>
            </a:extLst>
          </p:cNvPr>
          <p:cNvSpPr>
            <a:spLocks noGrp="1"/>
          </p:cNvSpPr>
          <p:nvPr>
            <p:ph idx="1"/>
          </p:nvPr>
        </p:nvSpPr>
        <p:spPr/>
        <p:txBody>
          <a:bodyPr/>
          <a:lstStyle/>
          <a:p>
            <a:r>
              <a:rPr lang="en-IN"/>
              <a:t>First degree Price Discrimination.</a:t>
            </a:r>
          </a:p>
          <a:p>
            <a:r>
              <a:rPr lang="en-IN"/>
              <a:t>Second Degree Price Discrimination.</a:t>
            </a:r>
          </a:p>
          <a:p>
            <a:r>
              <a:rPr lang="en-IN"/>
              <a:t>Third Degree Price Discrimination.</a:t>
            </a:r>
            <a:endParaRPr lang="en-US"/>
          </a:p>
        </p:txBody>
      </p:sp>
    </p:spTree>
    <p:extLst>
      <p:ext uri="{BB962C8B-B14F-4D97-AF65-F5344CB8AC3E}">
        <p14:creationId xmlns:p14="http://schemas.microsoft.com/office/powerpoint/2010/main" xmlns="" val="3785341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569739-8142-1543-A0C9-FB53306222A4}"/>
              </a:ext>
            </a:extLst>
          </p:cNvPr>
          <p:cNvSpPr>
            <a:spLocks noGrp="1"/>
          </p:cNvSpPr>
          <p:nvPr>
            <p:ph type="title"/>
          </p:nvPr>
        </p:nvSpPr>
        <p:spPr/>
        <p:txBody>
          <a:bodyPr/>
          <a:lstStyle/>
          <a:p>
            <a:r>
              <a:rPr lang="en-IN"/>
              <a:t>First Degree Price Discrimination</a:t>
            </a:r>
            <a:endParaRPr lang="en-US"/>
          </a:p>
        </p:txBody>
      </p:sp>
      <p:sp>
        <p:nvSpPr>
          <p:cNvPr id="3" name="Content Placeholder 2">
            <a:extLst>
              <a:ext uri="{FF2B5EF4-FFF2-40B4-BE49-F238E27FC236}">
                <a16:creationId xmlns:a16="http://schemas.microsoft.com/office/drawing/2014/main" xmlns="" id="{F92CE82D-F466-B748-8E7A-9D02673E1372}"/>
              </a:ext>
            </a:extLst>
          </p:cNvPr>
          <p:cNvSpPr>
            <a:spLocks noGrp="1"/>
          </p:cNvSpPr>
          <p:nvPr>
            <p:ph idx="1"/>
          </p:nvPr>
        </p:nvSpPr>
        <p:spPr/>
        <p:txBody>
          <a:bodyPr/>
          <a:lstStyle/>
          <a:p>
            <a:r>
              <a:rPr lang="en-IN"/>
              <a:t>It isthe practice of charging each consumer the maximum amount he/she is willing and able to pay.</a:t>
            </a:r>
          </a:p>
          <a:p>
            <a:r>
              <a:rPr lang="en-IN" b="1"/>
              <a:t>First Degree Price Discrimination</a:t>
            </a:r>
            <a:r>
              <a:rPr lang="en-IN"/>
              <a:t> occurs when each unit of output is sold at a different price such that all consumer surpluses go to the seller.</a:t>
            </a:r>
          </a:p>
          <a:p>
            <a:r>
              <a:rPr lang="en-IN"/>
              <a:t>It is also known as </a:t>
            </a:r>
            <a:r>
              <a:rPr lang="en-IN" i="1"/>
              <a:t>Perfect Price Discrimination.</a:t>
            </a:r>
          </a:p>
          <a:p>
            <a:r>
              <a:rPr lang="en-IN"/>
              <a:t>Make consumers pay the maximum amount for the same thing for which other is giving less amount.</a:t>
            </a:r>
          </a:p>
          <a:p>
            <a:r>
              <a:rPr lang="en-IN"/>
              <a:t>Consumer suplus is taken by the supplier.</a:t>
            </a:r>
            <a:endParaRPr lang="en-US"/>
          </a:p>
        </p:txBody>
      </p:sp>
    </p:spTree>
    <p:extLst>
      <p:ext uri="{BB962C8B-B14F-4D97-AF65-F5344CB8AC3E}">
        <p14:creationId xmlns:p14="http://schemas.microsoft.com/office/powerpoint/2010/main" xmlns="" val="22906393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537</Words>
  <Application>Microsoft Office PowerPoint</Application>
  <PresentationFormat>Custom</PresentationFormat>
  <Paragraphs>71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Price Discrimination under Monopoly</vt:lpstr>
      <vt:lpstr>Outlines of topic:</vt:lpstr>
      <vt:lpstr>Price Discrimination</vt:lpstr>
      <vt:lpstr>Conditions for Price Discrimination</vt:lpstr>
      <vt:lpstr>Price Discrimination in Action</vt:lpstr>
      <vt:lpstr>When is Price Discrimination is profitable?</vt:lpstr>
      <vt:lpstr>When Price Discrimination is possible:</vt:lpstr>
      <vt:lpstr>Types of Price Discrimination</vt:lpstr>
      <vt:lpstr>First Degree Price Discrimination</vt:lpstr>
      <vt:lpstr>Second Degree Price Discrimination</vt:lpstr>
      <vt:lpstr>Third Degree Price Discrimination</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Price Discrimination under Monopoly</dc:title>
  <dc:creator>HP</dc:creator>
  <cp:lastModifiedBy>HP</cp:lastModifiedBy>
  <cp:revision>3</cp:revision>
  <dcterms:modified xsi:type="dcterms:W3CDTF">2020-04-23T15:22:41Z</dcterms:modified>
</cp:coreProperties>
</file>