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3" r:id="rId2"/>
    <p:sldId id="284" r:id="rId3"/>
    <p:sldId id="285" r:id="rId4"/>
    <p:sldId id="289" r:id="rId5"/>
    <p:sldId id="268" r:id="rId6"/>
    <p:sldId id="290" r:id="rId7"/>
    <p:sldId id="262" r:id="rId8"/>
    <p:sldId id="263" r:id="rId9"/>
    <p:sldId id="269" r:id="rId10"/>
    <p:sldId id="270" r:id="rId11"/>
    <p:sldId id="271" r:id="rId12"/>
    <p:sldId id="273" r:id="rId13"/>
    <p:sldId id="288" r:id="rId14"/>
    <p:sldId id="286" r:id="rId15"/>
    <p:sldId id="272" r:id="rId16"/>
    <p:sldId id="274" r:id="rId17"/>
    <p:sldId id="278" r:id="rId18"/>
    <p:sldId id="279" r:id="rId19"/>
    <p:sldId id="275" r:id="rId20"/>
    <p:sldId id="277" r:id="rId21"/>
    <p:sldId id="276" r:id="rId22"/>
    <p:sldId id="280" r:id="rId23"/>
    <p:sldId id="282" r:id="rId24"/>
    <p:sldId id="281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A3313-560C-4D1C-94CD-9EB72530E182}" type="datetimeFigureOut">
              <a:rPr lang="en-US" smtClean="0"/>
              <a:pPr/>
              <a:t>3/26/2020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5C920-3130-4811-B8D0-7F376D6A6C8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A3313-560C-4D1C-94CD-9EB72530E182}" type="datetimeFigureOut">
              <a:rPr lang="en-US" smtClean="0"/>
              <a:pPr/>
              <a:t>3/26/2020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5C920-3130-4811-B8D0-7F376D6A6C8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A3313-560C-4D1C-94CD-9EB72530E182}" type="datetimeFigureOut">
              <a:rPr lang="en-US" smtClean="0"/>
              <a:pPr/>
              <a:t>3/26/2020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5C920-3130-4811-B8D0-7F376D6A6C8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A3313-560C-4D1C-94CD-9EB72530E182}" type="datetimeFigureOut">
              <a:rPr lang="en-US" smtClean="0"/>
              <a:pPr/>
              <a:t>3/26/2020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5C920-3130-4811-B8D0-7F376D6A6C8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A3313-560C-4D1C-94CD-9EB72530E182}" type="datetimeFigureOut">
              <a:rPr lang="en-US" smtClean="0"/>
              <a:pPr/>
              <a:t>3/26/2020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5C920-3130-4811-B8D0-7F376D6A6C8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A3313-560C-4D1C-94CD-9EB72530E182}" type="datetimeFigureOut">
              <a:rPr lang="en-US" smtClean="0"/>
              <a:pPr/>
              <a:t>3/26/2020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5C920-3130-4811-B8D0-7F376D6A6C8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A3313-560C-4D1C-94CD-9EB72530E182}" type="datetimeFigureOut">
              <a:rPr lang="en-US" smtClean="0"/>
              <a:pPr/>
              <a:t>3/26/2020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5C920-3130-4811-B8D0-7F376D6A6C8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A3313-560C-4D1C-94CD-9EB72530E182}" type="datetimeFigureOut">
              <a:rPr lang="en-US" smtClean="0"/>
              <a:pPr/>
              <a:t>3/26/2020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5C920-3130-4811-B8D0-7F376D6A6C8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A3313-560C-4D1C-94CD-9EB72530E182}" type="datetimeFigureOut">
              <a:rPr lang="en-US" smtClean="0"/>
              <a:pPr/>
              <a:t>3/26/2020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5C920-3130-4811-B8D0-7F376D6A6C8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A3313-560C-4D1C-94CD-9EB72530E182}" type="datetimeFigureOut">
              <a:rPr lang="en-US" smtClean="0"/>
              <a:pPr/>
              <a:t>3/26/2020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5C920-3130-4811-B8D0-7F376D6A6C8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CAA3313-560C-4D1C-94CD-9EB72530E182}" type="datetimeFigureOut">
              <a:rPr lang="en-US" smtClean="0"/>
              <a:pPr/>
              <a:t>3/26/2020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395C920-3130-4811-B8D0-7F376D6A6C8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CAA3313-560C-4D1C-94CD-9EB72530E182}" type="datetimeFigureOut">
              <a:rPr lang="en-US" smtClean="0"/>
              <a:pPr/>
              <a:t>3/26/2020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395C920-3130-4811-B8D0-7F376D6A6C8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1142984"/>
            <a:ext cx="4841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    SUBJECT: E-COMMERCE &amp; </a:t>
            </a:r>
          </a:p>
          <a:p>
            <a:r>
              <a:rPr lang="en-IN" sz="2800" b="1" dirty="0" smtClean="0"/>
              <a:t>BUSINESS COMMUNICATION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5072074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PROF. ANJALI  GUPTA</a:t>
            </a:r>
          </a:p>
          <a:p>
            <a:r>
              <a:rPr lang="en-IN" b="1" dirty="0" smtClean="0"/>
              <a:t>DEPT. OF COMMERCE</a:t>
            </a:r>
          </a:p>
          <a:p>
            <a:r>
              <a:rPr lang="en-IN" b="1" dirty="0" smtClean="0"/>
              <a:t>THK JAIN COLLEGE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43636" y="557214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SEMESTER: II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Communication ppt_files\communication-ppt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communication-ppt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evels of&#10;â¢ Intrapersonal Communication is&#10;communication that occurs in your own mind. It&#10;is the basis of your&#10;feelings, b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mal-and-Informal-Communic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4960"/>
            <a:ext cx="9144000" cy="5273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642918"/>
            <a:ext cx="7725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Difference between Formal and Informal Communication</a:t>
            </a:r>
            <a:endParaRPr lang="en-US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â¢ Interpersonal communication is the&#10;communication between two people but can&#10;involve more in informal conversations.&#10;â Ex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â¢ Small Group communication is communication within formal or informal&#10;groups or teams. It is group interaction that resu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arriers of&#10;10/3/2013 1:41:04 AM 15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â¢ 1. Physical barriers&#10;â¢ 2. Perceptual barriers&#10;10/3/2013 1:41:04 AM 16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â¢ 3. Emotional barriers â¢ 4. Cultural barriers&#10;10/3/2013 1:41:04 AM 17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EAAQAAAAAAAAmLAAAAJDY1MDhmNGVlLTNjZDktNGUwZi05YmIzLTUwYzhiNzEyM2ZhM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9144000" cy="5214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â¢ 5. Language barriers â¢ 6. Gender barriers&#10;10/3/2013 1:41:04 AM 18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7. Interpersonal barriers&#10;10/3/2013 1:41:04 AM 19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ow to Overcome Barriers of&#10;â¢ Taking the receiver more seriously&#10;â¢ Crystal clear message&#10;â¢ Delivering messages skilfully&#10;â¢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Tools of effective&#10;â¢ Be Brief&#10;â¢ Manners&#10;â¢ Using âIâ&#10;â¢ Be Positive&#10;â¢ Good listener&#10;â¢ Spice up your words&#10;â¢ Clarity&#10;â¢ Pronu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BA, 1st Semester&#10;2013-2015 Batch&#10;iLEAD, Kolkata&#10;West Bengal University of Technology10/3/2013 1:41:04 AM 22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-You-Sayings-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siness-communication-Shuttersto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9766"/>
            <a:ext cx="9144000" cy="30182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/>
              <a:t>CONTENTS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28728" y="1285860"/>
            <a:ext cx="35515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dirty="0" smtClean="0"/>
              <a:t>  What is Communication?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  Process of Communication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  Types of Communication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  Levels of Communication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  Communication Barriers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  Tools of Effective Communication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FINITION+OF+COMMUNIC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Communication ppt_files\communication-ppt-3-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Sender&#10;Channel&#10;Receiver&#10;Feedback&#10;Channel&#10;Encoding&#10;Decoding&#10;MessageNoise&#10;Barrier&#10;Process of&#10;10/3/2013 1:41:04 AM 4&#10;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Communication ppt_files\communication-ppt-4-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2" name="Picture 4" descr="Types of&#10;People communicate with each other in a number of ways&#10;that depend upon the message and its context in which it&#10;i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Communication ppt_files\communication-ppt-5-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C:\Users\Admin\Desktop\communication-ppt-5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93583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Communication ppt_files\communication-ppt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111</TotalTime>
  <Words>53</Words>
  <Application>Microsoft Office PowerPoint</Application>
  <PresentationFormat>On-screen Show (4:3)</PresentationFormat>
  <Paragraphs>14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HP</cp:lastModifiedBy>
  <cp:revision>17</cp:revision>
  <dcterms:created xsi:type="dcterms:W3CDTF">2018-05-05T09:01:45Z</dcterms:created>
  <dcterms:modified xsi:type="dcterms:W3CDTF">2020-03-26T14:58:28Z</dcterms:modified>
</cp:coreProperties>
</file>