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3C6EF3-C73D-479A-BD3D-292294D256B9}" type="datetimeFigureOut">
              <a:rPr lang="en-IN" smtClean="0"/>
              <a:pPr/>
              <a:t>27-03-2020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0FC10-D878-4567-BB53-BC7E62A6BB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30638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0FC10-D878-4567-BB53-BC7E62A6BB5B}" type="slidenum">
              <a:rPr lang="en-IN" smtClean="0"/>
              <a:pPr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54614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0FC10-D878-4567-BB53-BC7E62A6BB5B}" type="slidenum">
              <a:rPr lang="en-IN" smtClean="0"/>
              <a:pPr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84328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EB27-2187-4B73-9C97-065D0813A829}" type="datetimeFigureOut">
              <a:rPr lang="en-IN" smtClean="0"/>
              <a:pPr/>
              <a:t>27-03-2020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6C3E-04EB-4735-896C-52FB3D7638B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6061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EB27-2187-4B73-9C97-065D0813A829}" type="datetimeFigureOut">
              <a:rPr lang="en-IN" smtClean="0"/>
              <a:pPr/>
              <a:t>27-03-2020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6C3E-04EB-4735-896C-52FB3D7638B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99831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EB27-2187-4B73-9C97-065D0813A829}" type="datetimeFigureOut">
              <a:rPr lang="en-IN" smtClean="0"/>
              <a:pPr/>
              <a:t>27-03-2020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6C3E-04EB-4735-896C-52FB3D7638B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5407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EB27-2187-4B73-9C97-065D0813A829}" type="datetimeFigureOut">
              <a:rPr lang="en-IN" smtClean="0"/>
              <a:pPr/>
              <a:t>27-03-2020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6C3E-04EB-4735-896C-52FB3D7638B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805514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EB27-2187-4B73-9C97-065D0813A829}" type="datetimeFigureOut">
              <a:rPr lang="en-IN" smtClean="0"/>
              <a:pPr/>
              <a:t>27-03-2020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6C3E-04EB-4735-896C-52FB3D7638B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747716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EB27-2187-4B73-9C97-065D0813A829}" type="datetimeFigureOut">
              <a:rPr lang="en-IN" smtClean="0"/>
              <a:pPr/>
              <a:t>27-03-2020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6C3E-04EB-4735-896C-52FB3D7638B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63974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EB27-2187-4B73-9C97-065D0813A829}" type="datetimeFigureOut">
              <a:rPr lang="en-IN" smtClean="0"/>
              <a:pPr/>
              <a:t>27-03-2020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6C3E-04EB-4735-896C-52FB3D7638B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5936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EB27-2187-4B73-9C97-065D0813A829}" type="datetimeFigureOut">
              <a:rPr lang="en-IN" smtClean="0"/>
              <a:pPr/>
              <a:t>27-03-2020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6C3E-04EB-4735-896C-52FB3D7638B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55649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EB27-2187-4B73-9C97-065D0813A829}" type="datetimeFigureOut">
              <a:rPr lang="en-IN" smtClean="0"/>
              <a:pPr/>
              <a:t>27-03-2020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6C3E-04EB-4735-896C-52FB3D7638B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265674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EB27-2187-4B73-9C97-065D0813A829}" type="datetimeFigureOut">
              <a:rPr lang="en-IN" smtClean="0"/>
              <a:pPr/>
              <a:t>27-03-2020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6C3E-04EB-4735-896C-52FB3D7638B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004830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EB27-2187-4B73-9C97-065D0813A829}" type="datetimeFigureOut">
              <a:rPr lang="en-IN" smtClean="0"/>
              <a:pPr/>
              <a:t>27-03-2020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6C3E-04EB-4735-896C-52FB3D7638B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40757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8EB27-2187-4B73-9C97-065D0813A829}" type="datetimeFigureOut">
              <a:rPr lang="en-IN" smtClean="0"/>
              <a:pPr/>
              <a:t>27-03-2020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06C3E-04EB-4735-896C-52FB3D7638B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16615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Semester-II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	C</a:t>
            </a:r>
            <a:r>
              <a:rPr lang="en-US" dirty="0" smtClean="0"/>
              <a:t>ompany Law</a:t>
            </a:r>
            <a:r>
              <a:rPr lang="en-US" sz="3600" dirty="0"/>
              <a:t>		</a:t>
            </a:r>
            <a:r>
              <a:rPr lang="en-US" sz="3600" dirty="0" smtClean="0"/>
              <a:t>            Incorporation of Company</a:t>
            </a:r>
            <a:endParaRPr lang="en-US" sz="36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                		    </a:t>
            </a:r>
            <a:r>
              <a:rPr lang="en-US" dirty="0" smtClean="0"/>
              <a:t> </a:t>
            </a:r>
            <a:r>
              <a:rPr lang="en-US" dirty="0" err="1"/>
              <a:t>Dipak</a:t>
            </a:r>
            <a:r>
              <a:rPr lang="en-US" dirty="0"/>
              <a:t> </a:t>
            </a:r>
            <a:r>
              <a:rPr lang="en-US" dirty="0" err="1"/>
              <a:t>Jaiswal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smtClean="0"/>
              <a:t>    </a:t>
            </a:r>
            <a:r>
              <a:rPr lang="en-US" dirty="0"/>
              <a:t>Department of Commerce (Day)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smtClean="0"/>
              <a:t>                   </a:t>
            </a:r>
            <a:r>
              <a:rPr lang="en-US" dirty="0"/>
              <a:t>T.H.K. Jain College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826370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apital Raising Stage&#10;• Entering onto an agreement with underwriters.&#10;• Applying to the stock exchange for listing of shar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196752"/>
            <a:ext cx="607695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953219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ommencement of Business Stage&#10;• Under Companies Act 2013, the date of Incorporation of Company cannot be the date&#10;of Comm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1" y="1232644"/>
            <a:ext cx="7676770" cy="431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132177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ommencement of Business Stage&#10;Public &amp; Private companies having share Capital&#10;As per section 11 of Companies Act 2013, n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620688"/>
            <a:ext cx="8062088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4814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Promoters of Company&#10;• A promoter is one “ who undertakes to form a company with reference to a given object&#10;and to set it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7" y="1052736"/>
            <a:ext cx="7678179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506749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Memorandum of Association (MoA)&#10; The MoA is a document which contains the Fundamental Rules regarding the&#10;constitution an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764704"/>
            <a:ext cx="6552728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688375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ontent of MoA (Sec. 13)&#10;• The name clause.&#10;• The register office clause.&#10;• The object clause.&#10;• The capital clause.&#10;• The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8062088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94977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Article of Association (AoA)&#10;• The AoA contains regulations regarding all matter concerning the internal affairs of the co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7" y="764704"/>
            <a:ext cx="7678179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980985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ontent of AoA&#10;• Division of share&#10;• Procedure of holding and conducting the meetings.&#10;• Voting rights of members and rule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20"/>
            <a:ext cx="7422240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36700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ontent of AoA&#10;• Terms of appointment ,remuneration, delegation of authority&#10;• Rules relating to issue of share capital.&#10;•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7934118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0189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Prospectus&#10;• Prospectus means any document described or issued as a prospectus inviting deposits&#10;from public or inviting o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1" y="620688"/>
            <a:ext cx="7678179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50203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efinition&#10;Stages in Formation&#10;Memorandum of Association (MOA)&#10;Article of Association (AOA)&#10;Prospectus&#10;3/12/2016S. V. Inst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905373"/>
            <a:ext cx="6408712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9837731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ontent of Prospectus&#10; Date of issue of prospectus.&#10; Name and register office of the company.&#10; Consent of Central Govt.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60"/>
            <a:ext cx="7550209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620466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ontent of Prospectus&#10; Issue of allotment letter or refund within 10 weeks with interest.&#10; Date of opening and closing o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836712"/>
            <a:ext cx="8062088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46039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3/12/2016S. V. Institute of Management 22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96752"/>
            <a:ext cx="607695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01717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ormation of a Company&#10;• A Company comes into existence when a group of people come&#10;together with a view of forming an ass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12776"/>
            <a:ext cx="607695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6039213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tages of Formation of Company&#10;Promotion Stage&#10;Selection of Name&#10;Incorporation Stage&#10;Capital Raising Stage&#10;Commencement of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340768"/>
            <a:ext cx="607695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1032995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romotion Stage&#10;* Discovery of Business opportunities.&#10;* Detailed Investigation.&#10;* Assembling necessary requirements.&#10;* Fi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060848"/>
            <a:ext cx="607695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1606179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election of Name&#10;• To be identified for legal and business purpose (i.e. “Ltd” or “Pvt Ltd” ).&#10;The name should not be sim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81175"/>
            <a:ext cx="607695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924930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ncorporation Stage&#10; A company is said to be incorporated when it fulfill the formalities of registration and&#10;obtain “CER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8124464" cy="4571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929455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ertificate of Incorporation&#10;3/12/2016S. V. Institute of Management 8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7535354" cy="4240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973751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ertificate of Commencement of Business&#10;3/12/2016S. V. Institute of Management 9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8"/>
            <a:ext cx="8318027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203981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</Words>
  <Application>Microsoft Office PowerPoint</Application>
  <PresentationFormat>On-screen Show (4:3)</PresentationFormat>
  <Paragraphs>9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 Semester-II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Incorporation of Company</dc:title>
  <dc:creator>hp</dc:creator>
  <cp:lastModifiedBy>HP</cp:lastModifiedBy>
  <cp:revision>5</cp:revision>
  <dcterms:created xsi:type="dcterms:W3CDTF">2020-03-25T11:52:31Z</dcterms:created>
  <dcterms:modified xsi:type="dcterms:W3CDTF">2020-03-27T12:06:54Z</dcterms:modified>
</cp:coreProperties>
</file>