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C6EF3-C73D-479A-BD3D-292294D256B9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0FC10-D878-4567-BB53-BC7E62A6BB5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3063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0FC10-D878-4567-BB53-BC7E62A6BB5B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54614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0FC10-D878-4567-BB53-BC7E62A6BB5B}" type="slidenum">
              <a:rPr lang="en-IN" smtClean="0"/>
              <a:pPr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432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EB27-2187-4B73-9C97-065D0813A829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6C3E-04EB-4735-896C-52FB3D7638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6061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EB27-2187-4B73-9C97-065D0813A829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6C3E-04EB-4735-896C-52FB3D7638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9983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EB27-2187-4B73-9C97-065D0813A829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6C3E-04EB-4735-896C-52FB3D7638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5407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EB27-2187-4B73-9C97-065D0813A829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6C3E-04EB-4735-896C-52FB3D7638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0551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EB27-2187-4B73-9C97-065D0813A829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6C3E-04EB-4735-896C-52FB3D7638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4771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EB27-2187-4B73-9C97-065D0813A829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6C3E-04EB-4735-896C-52FB3D7638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6397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EB27-2187-4B73-9C97-065D0813A829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6C3E-04EB-4735-896C-52FB3D7638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5936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EB27-2187-4B73-9C97-065D0813A829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6C3E-04EB-4735-896C-52FB3D7638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5564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EB27-2187-4B73-9C97-065D0813A829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6C3E-04EB-4735-896C-52FB3D7638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6567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EB27-2187-4B73-9C97-065D0813A829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6C3E-04EB-4735-896C-52FB3D7638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0483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EB27-2187-4B73-9C97-065D0813A829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6C3E-04EB-4735-896C-52FB3D7638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075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EB27-2187-4B73-9C97-065D0813A829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06C3E-04EB-4735-896C-52FB3D7638B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1661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Semester-II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	C</a:t>
            </a:r>
            <a:r>
              <a:rPr lang="en-US" dirty="0" smtClean="0"/>
              <a:t>ompany Law</a:t>
            </a:r>
            <a:r>
              <a:rPr lang="en-US" sz="3600" dirty="0"/>
              <a:t>		</a:t>
            </a:r>
            <a:r>
              <a:rPr lang="en-US" sz="3600" dirty="0" smtClean="0"/>
              <a:t>            Incorporation of Company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                		    </a:t>
            </a:r>
            <a:r>
              <a:rPr lang="en-US" dirty="0" smtClean="0"/>
              <a:t> </a:t>
            </a:r>
            <a:r>
              <a:rPr lang="en-US" dirty="0" err="1"/>
              <a:t>Dipak</a:t>
            </a:r>
            <a:r>
              <a:rPr lang="en-US" dirty="0"/>
              <a:t> </a:t>
            </a:r>
            <a:r>
              <a:rPr lang="en-US" dirty="0" err="1"/>
              <a:t>Jaiswal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    </a:t>
            </a:r>
            <a:r>
              <a:rPr lang="en-US" dirty="0"/>
              <a:t>Department of Commerce (Day)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                   </a:t>
            </a:r>
            <a:r>
              <a:rPr lang="en-US" dirty="0"/>
              <a:t>T.H.K. Jain College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2637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apital Raising Stage&#10;• Entering onto an agreement with underwriters.&#10;• Applying to the stock exchange for listing of shar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96752"/>
            <a:ext cx="6076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53219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ommencement of Business Stage&#10;• Under Companies Act 2013, the date of Incorporation of Company cannot be the date&#10;of Comm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1" y="1232644"/>
            <a:ext cx="7676770" cy="431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32177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ommencement of Business Stage&#10;Public &amp; Private companies having share Capital&#10;As per section 11 of Companies Act 2013, 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806208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814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romoters of Company&#10;• A promoter is one “ who undertakes to form a company with reference to a given object&#10;and to set i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7" y="1052736"/>
            <a:ext cx="767817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06749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emorandum of Association (MoA)&#10; The MoA is a document which contains the Fundamental Rules regarding the&#10;constitution a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4704"/>
            <a:ext cx="655272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688375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ontent of MoA (Sec. 13)&#10;• The name clause.&#10;• The register office clause.&#10;• The object clause.&#10;• The capital clause.&#10;• The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806208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4977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rticle of Association (AoA)&#10;• The AoA contains regulations regarding all matter concerning the internal affairs of the c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7" y="764704"/>
            <a:ext cx="767817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8098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ontent of AoA&#10;• Division of share&#10;• Procedure of holding and conducting the meetings.&#10;• Voting rights of members and rule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42224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670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ontent of AoA&#10;• Terms of appointment ,remuneration, delegation of authority&#10;• Rules relating to issue of share capital.&#10;•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93411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0189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Prospectus&#10;• Prospectus means any document described or issued as a prospectus inviting deposits&#10;from public or inviting o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1" y="620688"/>
            <a:ext cx="767817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020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finition&#10;Stages in Formation&#10;Memorandum of Association (MOA)&#10;Article of Association (AOA)&#10;Prospectus&#10;3/12/2016S. V. Ins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05373"/>
            <a:ext cx="640871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83773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ontent of Prospectus&#10; Date of issue of prospectus.&#10; Name and register office of the company.&#10; Consent of Central Govt.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550209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2046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ontent of Prospectus&#10; Issue of allotment letter or refund within 10 weeks with interest.&#10; Date of opening and closing 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806208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6039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3/12/2016S. V. Institute of Management 22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076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1717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rmation of a Company&#10;• A Company comes into existence when a group of people come&#10;together with a view of forming an ass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6076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603921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tages of Formation of Company&#10;Promotion Stage&#10;Selection of Name&#10;Incorporation Stage&#10;Capital Raising Stage&#10;Commencement of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6076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03299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omotion Stage&#10;* Discovery of Business opportunities.&#10;* Detailed Investigation.&#10;* Assembling necessary requirements.&#10;* F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6076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60617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election of Name&#10;• To be identified for legal and business purpose (i.e. “Ltd” or “Pvt Ltd” ).&#10;The name should not be sim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81175"/>
            <a:ext cx="6076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2493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ncorporation Stage&#10; A company is said to be incorporated when it fulfill the formalities of registration and&#10;obtain “CER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124464" cy="457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2945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ertificate of Incorporation&#10;3/12/2016S. V. Institute of Management 8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535354" cy="42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7375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ertificate of Commencement of Business&#10;3/12/2016S. V. Institute of Management 9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8318027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0398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</Words>
  <Application>Microsoft Office PowerPoint</Application>
  <PresentationFormat>On-screen Show (4:3)</PresentationFormat>
  <Paragraphs>9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Semester-II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Incorporation of Company</dc:title>
  <dc:creator>hp</dc:creator>
  <cp:lastModifiedBy>HP</cp:lastModifiedBy>
  <cp:revision>5</cp:revision>
  <dcterms:created xsi:type="dcterms:W3CDTF">2020-03-25T11:52:31Z</dcterms:created>
  <dcterms:modified xsi:type="dcterms:W3CDTF">2020-03-27T12:06:54Z</dcterms:modified>
</cp:coreProperties>
</file>