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31DB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4CA9B-C8D7-44E3-A7A0-9911CAE1FA4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9C9B36D-F77C-4AED-B4D8-2CCB98DAC31A}">
      <dgm:prSet phldrT="[Text]" custT="1"/>
      <dgm:spPr>
        <a:solidFill>
          <a:srgbClr val="FFFF00"/>
        </a:solidFill>
      </dgm:spPr>
      <dgm:t>
        <a:bodyPr/>
        <a:lstStyle/>
        <a:p>
          <a:r>
            <a:rPr lang="en-IN" sz="1700" b="1" i="0" baseline="0">
              <a:solidFill>
                <a:srgbClr val="FF0000"/>
              </a:solidFill>
            </a:rPr>
            <a:t>STIMULATION</a:t>
          </a:r>
        </a:p>
        <a:p>
          <a:r>
            <a:rPr lang="en-IN" sz="1700" b="1" i="0">
              <a:solidFill>
                <a:srgbClr val="FF0000"/>
              </a:solidFill>
            </a:rPr>
            <a:t>(To </a:t>
          </a:r>
          <a:r>
            <a:rPr lang="en-IN" sz="1700" b="1" i="0" baseline="0">
              <a:solidFill>
                <a:srgbClr val="FF0000"/>
              </a:solidFill>
            </a:rPr>
            <a:t>Initiate</a:t>
          </a:r>
          <a:r>
            <a:rPr lang="en-IN" sz="1700" b="1" i="0">
              <a:solidFill>
                <a:srgbClr val="FF0000"/>
              </a:solidFill>
            </a:rPr>
            <a:t>)</a:t>
          </a:r>
        </a:p>
      </dgm:t>
    </dgm:pt>
    <dgm:pt modelId="{B9C8A19F-BAA4-4BCC-A886-628DAF701629}" type="parTrans" cxnId="{E3EF0BAC-BAE9-433E-A125-2C12C41CD7F8}">
      <dgm:prSet/>
      <dgm:spPr/>
      <dgm:t>
        <a:bodyPr/>
        <a:lstStyle/>
        <a:p>
          <a:endParaRPr lang="en-IN"/>
        </a:p>
      </dgm:t>
    </dgm:pt>
    <dgm:pt modelId="{FBC1AA67-435B-4F06-BE72-FC928ACBB5E1}" type="sibTrans" cxnId="{E3EF0BAC-BAE9-433E-A125-2C12C41CD7F8}">
      <dgm:prSet/>
      <dgm:spPr/>
      <dgm:t>
        <a:bodyPr/>
        <a:lstStyle/>
        <a:p>
          <a:endParaRPr lang="en-IN"/>
        </a:p>
      </dgm:t>
    </dgm:pt>
    <dgm:pt modelId="{DF5B9DAB-D501-4001-AFC1-0F2E737F18AD}">
      <dgm:prSet phldrT="[Text]" custT="1"/>
      <dgm:spPr>
        <a:solidFill>
          <a:srgbClr val="FFFF00"/>
        </a:solidFill>
      </dgm:spPr>
      <dgm:t>
        <a:bodyPr/>
        <a:lstStyle/>
        <a:p>
          <a:r>
            <a:rPr lang="en-IN" sz="1700" b="1" i="0" baseline="0">
              <a:solidFill>
                <a:srgbClr val="FF0000"/>
              </a:solidFill>
            </a:rPr>
            <a:t>SUPPORT</a:t>
          </a:r>
        </a:p>
        <a:p>
          <a:r>
            <a:rPr lang="en-IN" sz="1700" b="1" i="0" baseline="0">
              <a:solidFill>
                <a:srgbClr val="FF0000"/>
              </a:solidFill>
            </a:rPr>
            <a:t>(To Drive)</a:t>
          </a:r>
        </a:p>
      </dgm:t>
    </dgm:pt>
    <dgm:pt modelId="{F2CD6786-030A-48B6-B716-E0EEEC2782E1}" type="parTrans" cxnId="{ACE2E39A-0ADF-4310-82BB-5FF3BED7A07D}">
      <dgm:prSet/>
      <dgm:spPr/>
      <dgm:t>
        <a:bodyPr/>
        <a:lstStyle/>
        <a:p>
          <a:endParaRPr lang="en-IN"/>
        </a:p>
      </dgm:t>
    </dgm:pt>
    <dgm:pt modelId="{243FDDB2-92A7-47BC-989F-ACDA4FBEC8ED}" type="sibTrans" cxnId="{ACE2E39A-0ADF-4310-82BB-5FF3BED7A07D}">
      <dgm:prSet/>
      <dgm:spPr/>
      <dgm:t>
        <a:bodyPr/>
        <a:lstStyle/>
        <a:p>
          <a:endParaRPr lang="en-IN"/>
        </a:p>
      </dgm:t>
    </dgm:pt>
    <dgm:pt modelId="{9F1AB22F-3770-459F-AD2A-107B3AF4615E}">
      <dgm:prSet phldrT="[Text]" custT="1"/>
      <dgm:spPr>
        <a:solidFill>
          <a:srgbClr val="FFFF00"/>
        </a:solidFill>
      </dgm:spPr>
      <dgm:t>
        <a:bodyPr/>
        <a:lstStyle/>
        <a:p>
          <a:r>
            <a:rPr lang="en-IN" sz="1700" b="1" i="0" baseline="0">
              <a:solidFill>
                <a:srgbClr val="FF0000"/>
              </a:solidFill>
            </a:rPr>
            <a:t>SUSTAINABILITY</a:t>
          </a:r>
        </a:p>
        <a:p>
          <a:r>
            <a:rPr lang="en-IN" sz="1700" b="1" i="0" baseline="0">
              <a:solidFill>
                <a:srgbClr val="FF0000"/>
              </a:solidFill>
            </a:rPr>
            <a:t>( To Continue)</a:t>
          </a:r>
        </a:p>
      </dgm:t>
    </dgm:pt>
    <dgm:pt modelId="{BF8E138B-D532-4904-9896-33B5D7FE365C}" type="parTrans" cxnId="{C69CEB32-ACC2-4630-B9B7-5424CA243770}">
      <dgm:prSet/>
      <dgm:spPr/>
      <dgm:t>
        <a:bodyPr/>
        <a:lstStyle/>
        <a:p>
          <a:endParaRPr lang="en-IN"/>
        </a:p>
      </dgm:t>
    </dgm:pt>
    <dgm:pt modelId="{1815DB36-7A9A-49E7-A2D1-D537F74B4949}" type="sibTrans" cxnId="{C69CEB32-ACC2-4630-B9B7-5424CA243770}">
      <dgm:prSet/>
      <dgm:spPr/>
      <dgm:t>
        <a:bodyPr/>
        <a:lstStyle/>
        <a:p>
          <a:endParaRPr lang="en-IN"/>
        </a:p>
      </dgm:t>
    </dgm:pt>
    <dgm:pt modelId="{C28D8ACF-C697-45CD-B85F-6B80BA5399C6}" type="pres">
      <dgm:prSet presAssocID="{D134CA9B-C8D7-44E3-A7A0-9911CAE1FA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B696007-FEBD-47DB-BDF7-182761EC2CC9}" type="pres">
      <dgm:prSet presAssocID="{69C9B36D-F77C-4AED-B4D8-2CCB98DAC31A}" presName="node" presStyleLbl="node1" presStyleIdx="0" presStyleCnt="3" custScaleX="13106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FDCF5C2-09E1-441F-ABD3-BA2695372CCF}" type="pres">
      <dgm:prSet presAssocID="{69C9B36D-F77C-4AED-B4D8-2CCB98DAC31A}" presName="spNode" presStyleCnt="0"/>
      <dgm:spPr/>
    </dgm:pt>
    <dgm:pt modelId="{35F5FE28-1D9F-40A0-92DF-7EB627D80584}" type="pres">
      <dgm:prSet presAssocID="{FBC1AA67-435B-4F06-BE72-FC928ACBB5E1}" presName="sibTrans" presStyleLbl="sibTrans1D1" presStyleIdx="0" presStyleCnt="3"/>
      <dgm:spPr/>
      <dgm:t>
        <a:bodyPr/>
        <a:lstStyle/>
        <a:p>
          <a:endParaRPr lang="en-IN"/>
        </a:p>
      </dgm:t>
    </dgm:pt>
    <dgm:pt modelId="{A107B94E-B975-4569-8A68-8C989108B4BF}" type="pres">
      <dgm:prSet presAssocID="{DF5B9DAB-D501-4001-AFC1-0F2E737F18AD}" presName="node" presStyleLbl="node1" presStyleIdx="1" presStyleCnt="3" custScaleX="11482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E6BA118-3216-4978-986C-5B7A00BB51F6}" type="pres">
      <dgm:prSet presAssocID="{DF5B9DAB-D501-4001-AFC1-0F2E737F18AD}" presName="spNode" presStyleCnt="0"/>
      <dgm:spPr/>
    </dgm:pt>
    <dgm:pt modelId="{ED0021D9-ACA6-49BB-BD15-39309E122DBA}" type="pres">
      <dgm:prSet presAssocID="{243FDDB2-92A7-47BC-989F-ACDA4FBEC8ED}" presName="sibTrans" presStyleLbl="sibTrans1D1" presStyleIdx="1" presStyleCnt="3"/>
      <dgm:spPr/>
      <dgm:t>
        <a:bodyPr/>
        <a:lstStyle/>
        <a:p>
          <a:endParaRPr lang="en-IN"/>
        </a:p>
      </dgm:t>
    </dgm:pt>
    <dgm:pt modelId="{A6346EA6-7773-4B84-8FE6-6E4A3CE99EE9}" type="pres">
      <dgm:prSet presAssocID="{9F1AB22F-3770-459F-AD2A-107B3AF4615E}" presName="node" presStyleLbl="node1" presStyleIdx="2" presStyleCnt="3" custScaleX="130666" custScaleY="1089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370F85B-489D-4C07-8795-5EBB6FDD0DE7}" type="pres">
      <dgm:prSet presAssocID="{9F1AB22F-3770-459F-AD2A-107B3AF4615E}" presName="spNode" presStyleCnt="0"/>
      <dgm:spPr/>
    </dgm:pt>
    <dgm:pt modelId="{D255162F-4CD5-4A8E-BA2B-F836F7C2C4E4}" type="pres">
      <dgm:prSet presAssocID="{1815DB36-7A9A-49E7-A2D1-D537F74B4949}" presName="sibTrans" presStyleLbl="sibTrans1D1" presStyleIdx="2" presStyleCnt="3"/>
      <dgm:spPr/>
      <dgm:t>
        <a:bodyPr/>
        <a:lstStyle/>
        <a:p>
          <a:endParaRPr lang="en-IN"/>
        </a:p>
      </dgm:t>
    </dgm:pt>
  </dgm:ptLst>
  <dgm:cxnLst>
    <dgm:cxn modelId="{4A5F43C0-4783-4F6B-A6EE-80B3CDF310A9}" type="presOf" srcId="{69C9B36D-F77C-4AED-B4D8-2CCB98DAC31A}" destId="{2B696007-FEBD-47DB-BDF7-182761EC2CC9}" srcOrd="0" destOrd="0" presId="urn:microsoft.com/office/officeart/2005/8/layout/cycle6"/>
    <dgm:cxn modelId="{C69CEB32-ACC2-4630-B9B7-5424CA243770}" srcId="{D134CA9B-C8D7-44E3-A7A0-9911CAE1FA44}" destId="{9F1AB22F-3770-459F-AD2A-107B3AF4615E}" srcOrd="2" destOrd="0" parTransId="{BF8E138B-D532-4904-9896-33B5D7FE365C}" sibTransId="{1815DB36-7A9A-49E7-A2D1-D537F74B4949}"/>
    <dgm:cxn modelId="{72AE8405-0EA7-4A03-903C-12F5C49457A2}" type="presOf" srcId="{D134CA9B-C8D7-44E3-A7A0-9911CAE1FA44}" destId="{C28D8ACF-C697-45CD-B85F-6B80BA5399C6}" srcOrd="0" destOrd="0" presId="urn:microsoft.com/office/officeart/2005/8/layout/cycle6"/>
    <dgm:cxn modelId="{6B0DB65C-8CE0-4C59-A3FB-DD007196B004}" type="presOf" srcId="{243FDDB2-92A7-47BC-989F-ACDA4FBEC8ED}" destId="{ED0021D9-ACA6-49BB-BD15-39309E122DBA}" srcOrd="0" destOrd="0" presId="urn:microsoft.com/office/officeart/2005/8/layout/cycle6"/>
    <dgm:cxn modelId="{561D77F7-CB1A-4DB6-BA69-EC20192EF7F0}" type="presOf" srcId="{DF5B9DAB-D501-4001-AFC1-0F2E737F18AD}" destId="{A107B94E-B975-4569-8A68-8C989108B4BF}" srcOrd="0" destOrd="0" presId="urn:microsoft.com/office/officeart/2005/8/layout/cycle6"/>
    <dgm:cxn modelId="{ACE2E39A-0ADF-4310-82BB-5FF3BED7A07D}" srcId="{D134CA9B-C8D7-44E3-A7A0-9911CAE1FA44}" destId="{DF5B9DAB-D501-4001-AFC1-0F2E737F18AD}" srcOrd="1" destOrd="0" parTransId="{F2CD6786-030A-48B6-B716-E0EEEC2782E1}" sibTransId="{243FDDB2-92A7-47BC-989F-ACDA4FBEC8ED}"/>
    <dgm:cxn modelId="{9CCDE9CF-2493-4E2E-87AB-74BFAEFB3164}" type="presOf" srcId="{FBC1AA67-435B-4F06-BE72-FC928ACBB5E1}" destId="{35F5FE28-1D9F-40A0-92DF-7EB627D80584}" srcOrd="0" destOrd="0" presId="urn:microsoft.com/office/officeart/2005/8/layout/cycle6"/>
    <dgm:cxn modelId="{71367E23-DAE3-4561-B338-0B171EA88587}" type="presOf" srcId="{9F1AB22F-3770-459F-AD2A-107B3AF4615E}" destId="{A6346EA6-7773-4B84-8FE6-6E4A3CE99EE9}" srcOrd="0" destOrd="0" presId="urn:microsoft.com/office/officeart/2005/8/layout/cycle6"/>
    <dgm:cxn modelId="{CE9A992A-C505-41A2-A6C8-1CB8CDE3B887}" type="presOf" srcId="{1815DB36-7A9A-49E7-A2D1-D537F74B4949}" destId="{D255162F-4CD5-4A8E-BA2B-F836F7C2C4E4}" srcOrd="0" destOrd="0" presId="urn:microsoft.com/office/officeart/2005/8/layout/cycle6"/>
    <dgm:cxn modelId="{E3EF0BAC-BAE9-433E-A125-2C12C41CD7F8}" srcId="{D134CA9B-C8D7-44E3-A7A0-9911CAE1FA44}" destId="{69C9B36D-F77C-4AED-B4D8-2CCB98DAC31A}" srcOrd="0" destOrd="0" parTransId="{B9C8A19F-BAA4-4BCC-A886-628DAF701629}" sibTransId="{FBC1AA67-435B-4F06-BE72-FC928ACBB5E1}"/>
    <dgm:cxn modelId="{8AF83264-3AEE-4778-97A8-AF9B26EE3CC3}" type="presParOf" srcId="{C28D8ACF-C697-45CD-B85F-6B80BA5399C6}" destId="{2B696007-FEBD-47DB-BDF7-182761EC2CC9}" srcOrd="0" destOrd="0" presId="urn:microsoft.com/office/officeart/2005/8/layout/cycle6"/>
    <dgm:cxn modelId="{E5F36183-A60C-475D-875F-2DC2C323FA10}" type="presParOf" srcId="{C28D8ACF-C697-45CD-B85F-6B80BA5399C6}" destId="{7FDCF5C2-09E1-441F-ABD3-BA2695372CCF}" srcOrd="1" destOrd="0" presId="urn:microsoft.com/office/officeart/2005/8/layout/cycle6"/>
    <dgm:cxn modelId="{5057EE9A-DBE7-49AC-9BA4-99187750E105}" type="presParOf" srcId="{C28D8ACF-C697-45CD-B85F-6B80BA5399C6}" destId="{35F5FE28-1D9F-40A0-92DF-7EB627D80584}" srcOrd="2" destOrd="0" presId="urn:microsoft.com/office/officeart/2005/8/layout/cycle6"/>
    <dgm:cxn modelId="{937981F9-241C-4DA8-862D-25BED267703D}" type="presParOf" srcId="{C28D8ACF-C697-45CD-B85F-6B80BA5399C6}" destId="{A107B94E-B975-4569-8A68-8C989108B4BF}" srcOrd="3" destOrd="0" presId="urn:microsoft.com/office/officeart/2005/8/layout/cycle6"/>
    <dgm:cxn modelId="{5C165349-2BEF-4FB8-A586-0BBC85B77522}" type="presParOf" srcId="{C28D8ACF-C697-45CD-B85F-6B80BA5399C6}" destId="{8E6BA118-3216-4978-986C-5B7A00BB51F6}" srcOrd="4" destOrd="0" presId="urn:microsoft.com/office/officeart/2005/8/layout/cycle6"/>
    <dgm:cxn modelId="{D742347C-5E6A-40D3-856C-BB487B5E2115}" type="presParOf" srcId="{C28D8ACF-C697-45CD-B85F-6B80BA5399C6}" destId="{ED0021D9-ACA6-49BB-BD15-39309E122DBA}" srcOrd="5" destOrd="0" presId="urn:microsoft.com/office/officeart/2005/8/layout/cycle6"/>
    <dgm:cxn modelId="{48231CC0-8F98-4C7E-99E4-BDE8B6629CE5}" type="presParOf" srcId="{C28D8ACF-C697-45CD-B85F-6B80BA5399C6}" destId="{A6346EA6-7773-4B84-8FE6-6E4A3CE99EE9}" srcOrd="6" destOrd="0" presId="urn:microsoft.com/office/officeart/2005/8/layout/cycle6"/>
    <dgm:cxn modelId="{3314F8D6-4464-4470-882C-A4779EAC158C}" type="presParOf" srcId="{C28D8ACF-C697-45CD-B85F-6B80BA5399C6}" destId="{A370F85B-489D-4C07-8795-5EBB6FDD0DE7}" srcOrd="7" destOrd="0" presId="urn:microsoft.com/office/officeart/2005/8/layout/cycle6"/>
    <dgm:cxn modelId="{93163AA4-B036-49D1-BA60-F87B65802ABA}" type="presParOf" srcId="{C28D8ACF-C697-45CD-B85F-6B80BA5399C6}" destId="{D255162F-4CD5-4A8E-BA2B-F836F7C2C4E4}" srcOrd="8" destOrd="0" presId="urn:microsoft.com/office/officeart/2005/8/layout/cycle6"/>
  </dgm:cxnLst>
  <dgm:bg>
    <a:solidFill>
      <a:srgbClr val="92D050"/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0D9D58-8E0D-470C-A891-8365C6115A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E982FB8-A09A-4D97-8F6C-B178F58F8379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IN" sz="2000" b="1">
              <a:latin typeface="Times New Roman" pitchFamily="18" charset="0"/>
              <a:cs typeface="Times New Roman" pitchFamily="18" charset="0"/>
            </a:rPr>
            <a:t>STIMULATION</a:t>
          </a:r>
        </a:p>
      </dgm:t>
    </dgm:pt>
    <dgm:pt modelId="{1DD3CD57-8895-498E-8CF4-7BB6DE200DDC}" type="parTrans" cxnId="{93C96766-B0A0-448E-B6EF-441B23ACC2F6}">
      <dgm:prSet/>
      <dgm:spPr/>
      <dgm:t>
        <a:bodyPr/>
        <a:lstStyle/>
        <a:p>
          <a:endParaRPr lang="en-IN"/>
        </a:p>
      </dgm:t>
    </dgm:pt>
    <dgm:pt modelId="{CB54ADAB-F7A0-43FF-A04F-DFB459A1254D}" type="sibTrans" cxnId="{93C96766-B0A0-448E-B6EF-441B23ACC2F6}">
      <dgm:prSet/>
      <dgm:spPr/>
      <dgm:t>
        <a:bodyPr/>
        <a:lstStyle/>
        <a:p>
          <a:endParaRPr lang="en-IN"/>
        </a:p>
      </dgm:t>
    </dgm:pt>
    <dgm:pt modelId="{38B7165B-2C5F-4E0C-9FFD-9DB0F197C240}">
      <dgm:prSet phldrT="[Text]" custT="1"/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r>
            <a:rPr lang="en-IN" sz="1400" b="1">
              <a:latin typeface="Times New Roman" pitchFamily="18" charset="0"/>
              <a:cs typeface="Times New Roman" pitchFamily="18" charset="0"/>
            </a:rPr>
            <a:t>PUBLIC SYSTEM OF STIMULATION</a:t>
          </a:r>
        </a:p>
        <a:p>
          <a:r>
            <a:rPr lang="en-IN" sz="1100" b="1">
              <a:latin typeface="Times New Roman" pitchFamily="18" charset="0"/>
              <a:cs typeface="Times New Roman" pitchFamily="18" charset="0"/>
            </a:rPr>
            <a:t>( Initiatives taken by Government</a:t>
          </a:r>
          <a:r>
            <a:rPr lang="en-IN" sz="900"/>
            <a:t>)</a:t>
          </a:r>
        </a:p>
      </dgm:t>
    </dgm:pt>
    <dgm:pt modelId="{993C6531-3888-433F-937B-1D0A5B97B37D}" type="parTrans" cxnId="{3409AB61-B137-444D-AB17-84082AEEF7AC}">
      <dgm:prSet/>
      <dgm:spPr/>
      <dgm:t>
        <a:bodyPr/>
        <a:lstStyle/>
        <a:p>
          <a:endParaRPr lang="en-IN"/>
        </a:p>
      </dgm:t>
    </dgm:pt>
    <dgm:pt modelId="{1FA20997-3289-43D6-AABB-BBBEBB12FB5D}" type="sibTrans" cxnId="{3409AB61-B137-444D-AB17-84082AEEF7AC}">
      <dgm:prSet/>
      <dgm:spPr/>
      <dgm:t>
        <a:bodyPr/>
        <a:lstStyle/>
        <a:p>
          <a:endParaRPr lang="en-IN"/>
        </a:p>
      </dgm:t>
    </dgm:pt>
    <dgm:pt modelId="{86865703-9E93-42E6-85F8-CA641BBF0C05}">
      <dgm:prSet phldrT="[Text]" custT="1"/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r>
            <a:rPr lang="en-IN" sz="1400" b="1">
              <a:latin typeface="Times New Roman" pitchFamily="18" charset="0"/>
              <a:cs typeface="Times New Roman" pitchFamily="18" charset="0"/>
            </a:rPr>
            <a:t>PRIVATE SYSTEM OF STIMULATION</a:t>
          </a:r>
        </a:p>
        <a:p>
          <a:r>
            <a:rPr lang="en-IN" sz="1100" b="1">
              <a:latin typeface="Times New Roman" pitchFamily="18" charset="0"/>
              <a:cs typeface="Times New Roman" pitchFamily="18" charset="0"/>
            </a:rPr>
            <a:t>(Initiative taken  by established businesspersons, corporate houses etc.)</a:t>
          </a:r>
        </a:p>
      </dgm:t>
    </dgm:pt>
    <dgm:pt modelId="{19938411-73B1-4CF4-964C-150324F1BC1B}" type="parTrans" cxnId="{ACD0D9C6-9FDC-4B39-8E14-8C702D3541C9}">
      <dgm:prSet/>
      <dgm:spPr/>
      <dgm:t>
        <a:bodyPr/>
        <a:lstStyle/>
        <a:p>
          <a:endParaRPr lang="en-IN"/>
        </a:p>
      </dgm:t>
    </dgm:pt>
    <dgm:pt modelId="{B9996C11-4AC1-46BE-9484-18F02FBA9EAF}" type="sibTrans" cxnId="{ACD0D9C6-9FDC-4B39-8E14-8C702D3541C9}">
      <dgm:prSet/>
      <dgm:spPr/>
      <dgm:t>
        <a:bodyPr/>
        <a:lstStyle/>
        <a:p>
          <a:endParaRPr lang="en-IN"/>
        </a:p>
      </dgm:t>
    </dgm:pt>
    <dgm:pt modelId="{A9D12851-E948-44DF-8C78-5DA148B7838D}">
      <dgm:prSet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IN" sz="1200" b="1">
              <a:latin typeface="+mn-lt"/>
            </a:rPr>
            <a:t>APPROACHES</a:t>
          </a:r>
        </a:p>
        <a:p>
          <a:pPr algn="l"/>
          <a:r>
            <a:rPr lang="en-IN" sz="1200" b="1">
              <a:latin typeface="+mn-lt"/>
            </a:rPr>
            <a:t>1. Providing Tax Holidays</a:t>
          </a:r>
        </a:p>
        <a:p>
          <a:pPr algn="l"/>
          <a:r>
            <a:rPr lang="en-IN" sz="1200" b="1">
              <a:latin typeface="+mn-lt"/>
            </a:rPr>
            <a:t>2.Reduction of Rate of Interest</a:t>
          </a:r>
        </a:p>
        <a:p>
          <a:pPr algn="l"/>
          <a:r>
            <a:rPr lang="en-IN" sz="1200" b="1">
              <a:latin typeface="+mn-lt"/>
            </a:rPr>
            <a:t>3.Abolition of Monopoly Privilages</a:t>
          </a:r>
        </a:p>
        <a:p>
          <a:pPr algn="l"/>
          <a:r>
            <a:rPr lang="en-IN" sz="1200" b="1">
              <a:latin typeface="+mn-lt"/>
            </a:rPr>
            <a:t>4.Providing Funding</a:t>
          </a:r>
        </a:p>
      </dgm:t>
    </dgm:pt>
    <dgm:pt modelId="{B51EAF28-E298-435B-88F3-76B97D39F00F}" type="parTrans" cxnId="{5D65CB15-1BB3-47FB-84E8-EB93EDBC68E6}">
      <dgm:prSet/>
      <dgm:spPr/>
      <dgm:t>
        <a:bodyPr/>
        <a:lstStyle/>
        <a:p>
          <a:endParaRPr lang="en-IN"/>
        </a:p>
      </dgm:t>
    </dgm:pt>
    <dgm:pt modelId="{3F4A54D6-53A4-4575-98E0-3E0288B84A2A}" type="sibTrans" cxnId="{5D65CB15-1BB3-47FB-84E8-EB93EDBC68E6}">
      <dgm:prSet/>
      <dgm:spPr/>
      <dgm:t>
        <a:bodyPr/>
        <a:lstStyle/>
        <a:p>
          <a:endParaRPr lang="en-IN"/>
        </a:p>
      </dgm:t>
    </dgm:pt>
    <dgm:pt modelId="{9BD9E4DD-AE5D-4479-885C-926B4E3857D1}">
      <dgm:prSet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en-IN" sz="1200" b="1"/>
            <a:t>APPROACHES</a:t>
          </a:r>
        </a:p>
        <a:p>
          <a:pPr algn="l"/>
          <a:r>
            <a:rPr lang="en-IN" sz="1200" b="1"/>
            <a:t>1.Crowd Funding</a:t>
          </a:r>
        </a:p>
        <a:p>
          <a:pPr algn="l"/>
          <a:r>
            <a:rPr lang="en-IN" sz="1200" b="1"/>
            <a:t>2. Angel Investing</a:t>
          </a:r>
        </a:p>
        <a:p>
          <a:pPr algn="l"/>
          <a:r>
            <a:rPr lang="en-IN" sz="1200" b="1"/>
            <a:t>3. Encouraging Intrapreneurship</a:t>
          </a:r>
        </a:p>
      </dgm:t>
    </dgm:pt>
    <dgm:pt modelId="{491A1F12-7AF3-4236-B77F-69F22F4AD874}" type="parTrans" cxnId="{055690F6-75D9-47EA-B593-CEB5530A9A26}">
      <dgm:prSet/>
      <dgm:spPr/>
      <dgm:t>
        <a:bodyPr/>
        <a:lstStyle/>
        <a:p>
          <a:endParaRPr lang="en-IN"/>
        </a:p>
      </dgm:t>
    </dgm:pt>
    <dgm:pt modelId="{B5AF7D37-FA9A-428D-83E6-291E01678FB3}" type="sibTrans" cxnId="{055690F6-75D9-47EA-B593-CEB5530A9A26}">
      <dgm:prSet/>
      <dgm:spPr/>
      <dgm:t>
        <a:bodyPr/>
        <a:lstStyle/>
        <a:p>
          <a:endParaRPr lang="en-IN"/>
        </a:p>
      </dgm:t>
    </dgm:pt>
    <dgm:pt modelId="{F8F2AC28-9A31-4EEC-B7FE-04B928DCA110}" type="pres">
      <dgm:prSet presAssocID="{730D9D58-8E0D-470C-A891-8365C6115A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478A4DB6-48B0-4919-89E9-592FC7DD7608}" type="pres">
      <dgm:prSet presAssocID="{9E982FB8-A09A-4D97-8F6C-B178F58F8379}" presName="hierRoot1" presStyleCnt="0"/>
      <dgm:spPr/>
    </dgm:pt>
    <dgm:pt modelId="{A28F4811-D733-4F50-BFA0-E5BECC54FC66}" type="pres">
      <dgm:prSet presAssocID="{9E982FB8-A09A-4D97-8F6C-B178F58F8379}" presName="composite" presStyleCnt="0"/>
      <dgm:spPr/>
    </dgm:pt>
    <dgm:pt modelId="{A28BEAC3-1596-450E-A53F-D42CFE855A67}" type="pres">
      <dgm:prSet presAssocID="{9E982FB8-A09A-4D97-8F6C-B178F58F8379}" presName="background" presStyleLbl="node0" presStyleIdx="0" presStyleCnt="1"/>
      <dgm:spPr>
        <a:solidFill>
          <a:schemeClr val="tx1">
            <a:lumMod val="50000"/>
            <a:lumOff val="50000"/>
          </a:schemeClr>
        </a:solidFill>
      </dgm:spPr>
    </dgm:pt>
    <dgm:pt modelId="{AA00FC12-7B01-4513-98F4-B375177F641E}" type="pres">
      <dgm:prSet presAssocID="{9E982FB8-A09A-4D97-8F6C-B178F58F8379}" presName="text" presStyleLbl="fgAcc0" presStyleIdx="0" presStyleCnt="1" custScaleX="113590" custScaleY="7142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0B78C01-DEF5-450F-A560-5F115667ABA8}" type="pres">
      <dgm:prSet presAssocID="{9E982FB8-A09A-4D97-8F6C-B178F58F8379}" presName="hierChild2" presStyleCnt="0"/>
      <dgm:spPr/>
    </dgm:pt>
    <dgm:pt modelId="{1C46C3F3-DDB2-485F-86A5-022DDB6C0119}" type="pres">
      <dgm:prSet presAssocID="{993C6531-3888-433F-937B-1D0A5B97B37D}" presName="Name10" presStyleLbl="parChTrans1D2" presStyleIdx="0" presStyleCnt="2"/>
      <dgm:spPr/>
      <dgm:t>
        <a:bodyPr/>
        <a:lstStyle/>
        <a:p>
          <a:endParaRPr lang="en-IN"/>
        </a:p>
      </dgm:t>
    </dgm:pt>
    <dgm:pt modelId="{98606A32-7608-4E5D-8451-66E2FB5BFD12}" type="pres">
      <dgm:prSet presAssocID="{38B7165B-2C5F-4E0C-9FFD-9DB0F197C240}" presName="hierRoot2" presStyleCnt="0"/>
      <dgm:spPr/>
    </dgm:pt>
    <dgm:pt modelId="{63FBA1C3-8F9D-4025-9FD6-6E8D495DE34E}" type="pres">
      <dgm:prSet presAssocID="{38B7165B-2C5F-4E0C-9FFD-9DB0F197C240}" presName="composite2" presStyleCnt="0"/>
      <dgm:spPr/>
    </dgm:pt>
    <dgm:pt modelId="{ADD30274-393E-406D-8D20-C9C69BCE7F43}" type="pres">
      <dgm:prSet presAssocID="{38B7165B-2C5F-4E0C-9FFD-9DB0F197C240}" presName="background2" presStyleLbl="node2" presStyleIdx="0" presStyleCnt="2"/>
      <dgm:spPr>
        <a:solidFill>
          <a:schemeClr val="accent6">
            <a:lumMod val="60000"/>
            <a:lumOff val="40000"/>
          </a:schemeClr>
        </a:solidFill>
      </dgm:spPr>
    </dgm:pt>
    <dgm:pt modelId="{6DC418DC-B45C-41F0-B586-B1055E257B65}" type="pres">
      <dgm:prSet presAssocID="{38B7165B-2C5F-4E0C-9FFD-9DB0F197C240}" presName="text2" presStyleLbl="fgAcc2" presStyleIdx="0" presStyleCnt="2" custScaleY="7640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5656B8C-7733-4D13-8968-228085170014}" type="pres">
      <dgm:prSet presAssocID="{38B7165B-2C5F-4E0C-9FFD-9DB0F197C240}" presName="hierChild3" presStyleCnt="0"/>
      <dgm:spPr/>
    </dgm:pt>
    <dgm:pt modelId="{77E50EC6-BA26-4622-90A5-EC93F75ED838}" type="pres">
      <dgm:prSet presAssocID="{B51EAF28-E298-435B-88F3-76B97D39F00F}" presName="Name17" presStyleLbl="parChTrans1D3" presStyleIdx="0" presStyleCnt="2"/>
      <dgm:spPr/>
      <dgm:t>
        <a:bodyPr/>
        <a:lstStyle/>
        <a:p>
          <a:endParaRPr lang="en-IN"/>
        </a:p>
      </dgm:t>
    </dgm:pt>
    <dgm:pt modelId="{13765AD1-1B83-4495-9BEC-7700231E8ADE}" type="pres">
      <dgm:prSet presAssocID="{A9D12851-E948-44DF-8C78-5DA148B7838D}" presName="hierRoot3" presStyleCnt="0"/>
      <dgm:spPr/>
    </dgm:pt>
    <dgm:pt modelId="{235CB1B4-15B5-4DB1-8FB7-CF8B0E5849EB}" type="pres">
      <dgm:prSet presAssocID="{A9D12851-E948-44DF-8C78-5DA148B7838D}" presName="composite3" presStyleCnt="0"/>
      <dgm:spPr/>
    </dgm:pt>
    <dgm:pt modelId="{38B54E68-9350-4A3B-B733-88E01B7E4711}" type="pres">
      <dgm:prSet presAssocID="{A9D12851-E948-44DF-8C78-5DA148B7838D}" presName="background3" presStyleLbl="node3" presStyleIdx="0" presStyleCnt="2"/>
      <dgm:spPr>
        <a:solidFill>
          <a:schemeClr val="accent2">
            <a:lumMod val="60000"/>
            <a:lumOff val="40000"/>
          </a:schemeClr>
        </a:solidFill>
      </dgm:spPr>
    </dgm:pt>
    <dgm:pt modelId="{556BE41F-F4D2-4331-977D-D818E9280953}" type="pres">
      <dgm:prSet presAssocID="{A9D12851-E948-44DF-8C78-5DA148B7838D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F18BF88-9DF8-4CA2-926D-3AEED1782CF9}" type="pres">
      <dgm:prSet presAssocID="{A9D12851-E948-44DF-8C78-5DA148B7838D}" presName="hierChild4" presStyleCnt="0"/>
      <dgm:spPr/>
    </dgm:pt>
    <dgm:pt modelId="{9C984FDC-C4F3-471A-8F7C-FDB1BAD13F9B}" type="pres">
      <dgm:prSet presAssocID="{19938411-73B1-4CF4-964C-150324F1BC1B}" presName="Name10" presStyleLbl="parChTrans1D2" presStyleIdx="1" presStyleCnt="2"/>
      <dgm:spPr/>
      <dgm:t>
        <a:bodyPr/>
        <a:lstStyle/>
        <a:p>
          <a:endParaRPr lang="en-IN"/>
        </a:p>
      </dgm:t>
    </dgm:pt>
    <dgm:pt modelId="{50CA83A4-126C-457A-B7E2-134B9BD96DAF}" type="pres">
      <dgm:prSet presAssocID="{86865703-9E93-42E6-85F8-CA641BBF0C05}" presName="hierRoot2" presStyleCnt="0"/>
      <dgm:spPr/>
    </dgm:pt>
    <dgm:pt modelId="{F5657132-9F9A-4B6F-9204-08199DF8B68F}" type="pres">
      <dgm:prSet presAssocID="{86865703-9E93-42E6-85F8-CA641BBF0C05}" presName="composite2" presStyleCnt="0"/>
      <dgm:spPr/>
    </dgm:pt>
    <dgm:pt modelId="{66F61640-26AC-4393-9E3B-150A10679B3A}" type="pres">
      <dgm:prSet presAssocID="{86865703-9E93-42E6-85F8-CA641BBF0C05}" presName="background2" presStyleLbl="node2" presStyleIdx="1" presStyleCnt="2"/>
      <dgm:spPr>
        <a:solidFill>
          <a:schemeClr val="accent6">
            <a:lumMod val="60000"/>
            <a:lumOff val="40000"/>
          </a:schemeClr>
        </a:solidFill>
      </dgm:spPr>
    </dgm:pt>
    <dgm:pt modelId="{C18DB68A-0AFC-48FD-85DF-EF3FFC95FD94}" type="pres">
      <dgm:prSet presAssocID="{86865703-9E93-42E6-85F8-CA641BBF0C05}" presName="text2" presStyleLbl="fgAcc2" presStyleIdx="1" presStyleCnt="2" custScaleY="8405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B88F7D8-6EC2-414B-9141-C74EDE5EFFB6}" type="pres">
      <dgm:prSet presAssocID="{86865703-9E93-42E6-85F8-CA641BBF0C05}" presName="hierChild3" presStyleCnt="0"/>
      <dgm:spPr/>
    </dgm:pt>
    <dgm:pt modelId="{0306D72A-B209-4DC9-9DBC-08B18CE37AA4}" type="pres">
      <dgm:prSet presAssocID="{491A1F12-7AF3-4236-B77F-69F22F4AD874}" presName="Name17" presStyleLbl="parChTrans1D3" presStyleIdx="1" presStyleCnt="2"/>
      <dgm:spPr/>
      <dgm:t>
        <a:bodyPr/>
        <a:lstStyle/>
        <a:p>
          <a:endParaRPr lang="en-IN"/>
        </a:p>
      </dgm:t>
    </dgm:pt>
    <dgm:pt modelId="{34CCA021-9EF5-4CA2-949D-C2C7220355B3}" type="pres">
      <dgm:prSet presAssocID="{9BD9E4DD-AE5D-4479-885C-926B4E3857D1}" presName="hierRoot3" presStyleCnt="0"/>
      <dgm:spPr/>
    </dgm:pt>
    <dgm:pt modelId="{EDB895D4-8C65-4E5B-B56C-662A3E01BF6E}" type="pres">
      <dgm:prSet presAssocID="{9BD9E4DD-AE5D-4479-885C-926B4E3857D1}" presName="composite3" presStyleCnt="0"/>
      <dgm:spPr/>
    </dgm:pt>
    <dgm:pt modelId="{76C3BCBF-AE33-4B86-BCA2-226ECCB4B73E}" type="pres">
      <dgm:prSet presAssocID="{9BD9E4DD-AE5D-4479-885C-926B4E3857D1}" presName="background3" presStyleLbl="node3" presStyleIdx="1" presStyleCnt="2"/>
      <dgm:spPr>
        <a:solidFill>
          <a:schemeClr val="accent2">
            <a:lumMod val="40000"/>
            <a:lumOff val="60000"/>
          </a:schemeClr>
        </a:solidFill>
      </dgm:spPr>
    </dgm:pt>
    <dgm:pt modelId="{322EA049-1136-4DB7-ABF0-05E46B8A3EE0}" type="pres">
      <dgm:prSet presAssocID="{9BD9E4DD-AE5D-4479-885C-926B4E3857D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83842B2-C0A5-4047-BE16-073CED488B31}" type="pres">
      <dgm:prSet presAssocID="{9BD9E4DD-AE5D-4479-885C-926B4E3857D1}" presName="hierChild4" presStyleCnt="0"/>
      <dgm:spPr/>
    </dgm:pt>
  </dgm:ptLst>
  <dgm:cxnLst>
    <dgm:cxn modelId="{B7B208BA-5411-4C27-93FE-92DAB53B4B13}" type="presOf" srcId="{38B7165B-2C5F-4E0C-9FFD-9DB0F197C240}" destId="{6DC418DC-B45C-41F0-B586-B1055E257B65}" srcOrd="0" destOrd="0" presId="urn:microsoft.com/office/officeart/2005/8/layout/hierarchy1"/>
    <dgm:cxn modelId="{33FCD20E-ECFE-481B-8E05-9071C9659B5A}" type="presOf" srcId="{B51EAF28-E298-435B-88F3-76B97D39F00F}" destId="{77E50EC6-BA26-4622-90A5-EC93F75ED838}" srcOrd="0" destOrd="0" presId="urn:microsoft.com/office/officeart/2005/8/layout/hierarchy1"/>
    <dgm:cxn modelId="{ACD0D9C6-9FDC-4B39-8E14-8C702D3541C9}" srcId="{9E982FB8-A09A-4D97-8F6C-B178F58F8379}" destId="{86865703-9E93-42E6-85F8-CA641BBF0C05}" srcOrd="1" destOrd="0" parTransId="{19938411-73B1-4CF4-964C-150324F1BC1B}" sibTransId="{B9996C11-4AC1-46BE-9484-18F02FBA9EAF}"/>
    <dgm:cxn modelId="{10377229-8189-436F-B0A0-E40377667D3F}" type="presOf" srcId="{9E982FB8-A09A-4D97-8F6C-B178F58F8379}" destId="{AA00FC12-7B01-4513-98F4-B375177F641E}" srcOrd="0" destOrd="0" presId="urn:microsoft.com/office/officeart/2005/8/layout/hierarchy1"/>
    <dgm:cxn modelId="{93C96766-B0A0-448E-B6EF-441B23ACC2F6}" srcId="{730D9D58-8E0D-470C-A891-8365C6115A69}" destId="{9E982FB8-A09A-4D97-8F6C-B178F58F8379}" srcOrd="0" destOrd="0" parTransId="{1DD3CD57-8895-498E-8CF4-7BB6DE200DDC}" sibTransId="{CB54ADAB-F7A0-43FF-A04F-DFB459A1254D}"/>
    <dgm:cxn modelId="{D1DA7C20-27BA-4C1D-AE01-76B5326E339A}" type="presOf" srcId="{730D9D58-8E0D-470C-A891-8365C6115A69}" destId="{F8F2AC28-9A31-4EEC-B7FE-04B928DCA110}" srcOrd="0" destOrd="0" presId="urn:microsoft.com/office/officeart/2005/8/layout/hierarchy1"/>
    <dgm:cxn modelId="{3409AB61-B137-444D-AB17-84082AEEF7AC}" srcId="{9E982FB8-A09A-4D97-8F6C-B178F58F8379}" destId="{38B7165B-2C5F-4E0C-9FFD-9DB0F197C240}" srcOrd="0" destOrd="0" parTransId="{993C6531-3888-433F-937B-1D0A5B97B37D}" sibTransId="{1FA20997-3289-43D6-AABB-BBBEBB12FB5D}"/>
    <dgm:cxn modelId="{DAEA1753-99A9-4E19-82B7-4F0784A7E035}" type="presOf" srcId="{491A1F12-7AF3-4236-B77F-69F22F4AD874}" destId="{0306D72A-B209-4DC9-9DBC-08B18CE37AA4}" srcOrd="0" destOrd="0" presId="urn:microsoft.com/office/officeart/2005/8/layout/hierarchy1"/>
    <dgm:cxn modelId="{5D65CB15-1BB3-47FB-84E8-EB93EDBC68E6}" srcId="{38B7165B-2C5F-4E0C-9FFD-9DB0F197C240}" destId="{A9D12851-E948-44DF-8C78-5DA148B7838D}" srcOrd="0" destOrd="0" parTransId="{B51EAF28-E298-435B-88F3-76B97D39F00F}" sibTransId="{3F4A54D6-53A4-4575-98E0-3E0288B84A2A}"/>
    <dgm:cxn modelId="{559BB0E4-EEEB-455D-8A9B-0221D39EE00E}" type="presOf" srcId="{19938411-73B1-4CF4-964C-150324F1BC1B}" destId="{9C984FDC-C4F3-471A-8F7C-FDB1BAD13F9B}" srcOrd="0" destOrd="0" presId="urn:microsoft.com/office/officeart/2005/8/layout/hierarchy1"/>
    <dgm:cxn modelId="{AA9E36A0-778C-43B9-82FF-E28809706D76}" type="presOf" srcId="{86865703-9E93-42E6-85F8-CA641BBF0C05}" destId="{C18DB68A-0AFC-48FD-85DF-EF3FFC95FD94}" srcOrd="0" destOrd="0" presId="urn:microsoft.com/office/officeart/2005/8/layout/hierarchy1"/>
    <dgm:cxn modelId="{A4E5B958-9EC2-4064-A4DE-D8648225EEFF}" type="presOf" srcId="{A9D12851-E948-44DF-8C78-5DA148B7838D}" destId="{556BE41F-F4D2-4331-977D-D818E9280953}" srcOrd="0" destOrd="0" presId="urn:microsoft.com/office/officeart/2005/8/layout/hierarchy1"/>
    <dgm:cxn modelId="{9D9FABF7-75B4-4FAB-BC3A-865CF9520D99}" type="presOf" srcId="{993C6531-3888-433F-937B-1D0A5B97B37D}" destId="{1C46C3F3-DDB2-485F-86A5-022DDB6C0119}" srcOrd="0" destOrd="0" presId="urn:microsoft.com/office/officeart/2005/8/layout/hierarchy1"/>
    <dgm:cxn modelId="{055690F6-75D9-47EA-B593-CEB5530A9A26}" srcId="{86865703-9E93-42E6-85F8-CA641BBF0C05}" destId="{9BD9E4DD-AE5D-4479-885C-926B4E3857D1}" srcOrd="0" destOrd="0" parTransId="{491A1F12-7AF3-4236-B77F-69F22F4AD874}" sibTransId="{B5AF7D37-FA9A-428D-83E6-291E01678FB3}"/>
    <dgm:cxn modelId="{73E7165A-582C-4E66-A24B-F57CB07266B9}" type="presOf" srcId="{9BD9E4DD-AE5D-4479-885C-926B4E3857D1}" destId="{322EA049-1136-4DB7-ABF0-05E46B8A3EE0}" srcOrd="0" destOrd="0" presId="urn:microsoft.com/office/officeart/2005/8/layout/hierarchy1"/>
    <dgm:cxn modelId="{653BB480-4724-43DF-929C-83EE2B05D6FB}" type="presParOf" srcId="{F8F2AC28-9A31-4EEC-B7FE-04B928DCA110}" destId="{478A4DB6-48B0-4919-89E9-592FC7DD7608}" srcOrd="0" destOrd="0" presId="urn:microsoft.com/office/officeart/2005/8/layout/hierarchy1"/>
    <dgm:cxn modelId="{7DDB2B19-22D0-4C99-882F-370B701DFDC6}" type="presParOf" srcId="{478A4DB6-48B0-4919-89E9-592FC7DD7608}" destId="{A28F4811-D733-4F50-BFA0-E5BECC54FC66}" srcOrd="0" destOrd="0" presId="urn:microsoft.com/office/officeart/2005/8/layout/hierarchy1"/>
    <dgm:cxn modelId="{6086DAC7-3A1A-4051-BA78-929D4014A88E}" type="presParOf" srcId="{A28F4811-D733-4F50-BFA0-E5BECC54FC66}" destId="{A28BEAC3-1596-450E-A53F-D42CFE855A67}" srcOrd="0" destOrd="0" presId="urn:microsoft.com/office/officeart/2005/8/layout/hierarchy1"/>
    <dgm:cxn modelId="{8BEDF9B6-F4FA-415F-BC62-72A11F71D818}" type="presParOf" srcId="{A28F4811-D733-4F50-BFA0-E5BECC54FC66}" destId="{AA00FC12-7B01-4513-98F4-B375177F641E}" srcOrd="1" destOrd="0" presId="urn:microsoft.com/office/officeart/2005/8/layout/hierarchy1"/>
    <dgm:cxn modelId="{81CCC5D0-A622-49FD-B19E-CA6FDB27A326}" type="presParOf" srcId="{478A4DB6-48B0-4919-89E9-592FC7DD7608}" destId="{00B78C01-DEF5-450F-A560-5F115667ABA8}" srcOrd="1" destOrd="0" presId="urn:microsoft.com/office/officeart/2005/8/layout/hierarchy1"/>
    <dgm:cxn modelId="{70EA1FAD-E519-42B3-9C54-CDE10EE09F34}" type="presParOf" srcId="{00B78C01-DEF5-450F-A560-5F115667ABA8}" destId="{1C46C3F3-DDB2-485F-86A5-022DDB6C0119}" srcOrd="0" destOrd="0" presId="urn:microsoft.com/office/officeart/2005/8/layout/hierarchy1"/>
    <dgm:cxn modelId="{1F7698D8-BD0F-4CD2-B351-982D15F6086C}" type="presParOf" srcId="{00B78C01-DEF5-450F-A560-5F115667ABA8}" destId="{98606A32-7608-4E5D-8451-66E2FB5BFD12}" srcOrd="1" destOrd="0" presId="urn:microsoft.com/office/officeart/2005/8/layout/hierarchy1"/>
    <dgm:cxn modelId="{04E824EF-D5E9-4091-BD57-6EDAD6780879}" type="presParOf" srcId="{98606A32-7608-4E5D-8451-66E2FB5BFD12}" destId="{63FBA1C3-8F9D-4025-9FD6-6E8D495DE34E}" srcOrd="0" destOrd="0" presId="urn:microsoft.com/office/officeart/2005/8/layout/hierarchy1"/>
    <dgm:cxn modelId="{8089B034-6B7B-4E0F-A9D9-1B10D414E977}" type="presParOf" srcId="{63FBA1C3-8F9D-4025-9FD6-6E8D495DE34E}" destId="{ADD30274-393E-406D-8D20-C9C69BCE7F43}" srcOrd="0" destOrd="0" presId="urn:microsoft.com/office/officeart/2005/8/layout/hierarchy1"/>
    <dgm:cxn modelId="{E4CC1DC1-A2DF-4123-B983-4C02A7BB3B65}" type="presParOf" srcId="{63FBA1C3-8F9D-4025-9FD6-6E8D495DE34E}" destId="{6DC418DC-B45C-41F0-B586-B1055E257B65}" srcOrd="1" destOrd="0" presId="urn:microsoft.com/office/officeart/2005/8/layout/hierarchy1"/>
    <dgm:cxn modelId="{C29F8AA3-3FDB-42EC-90B1-589FC73AD85A}" type="presParOf" srcId="{98606A32-7608-4E5D-8451-66E2FB5BFD12}" destId="{D5656B8C-7733-4D13-8968-228085170014}" srcOrd="1" destOrd="0" presId="urn:microsoft.com/office/officeart/2005/8/layout/hierarchy1"/>
    <dgm:cxn modelId="{E522D9D1-AD34-4201-AE05-C045C08ECF95}" type="presParOf" srcId="{D5656B8C-7733-4D13-8968-228085170014}" destId="{77E50EC6-BA26-4622-90A5-EC93F75ED838}" srcOrd="0" destOrd="0" presId="urn:microsoft.com/office/officeart/2005/8/layout/hierarchy1"/>
    <dgm:cxn modelId="{7F0D1F9C-5CA7-4C15-923D-1B3AE6C1C2AF}" type="presParOf" srcId="{D5656B8C-7733-4D13-8968-228085170014}" destId="{13765AD1-1B83-4495-9BEC-7700231E8ADE}" srcOrd="1" destOrd="0" presId="urn:microsoft.com/office/officeart/2005/8/layout/hierarchy1"/>
    <dgm:cxn modelId="{845FCC9E-D47F-4339-9667-60D25A394764}" type="presParOf" srcId="{13765AD1-1B83-4495-9BEC-7700231E8ADE}" destId="{235CB1B4-15B5-4DB1-8FB7-CF8B0E5849EB}" srcOrd="0" destOrd="0" presId="urn:microsoft.com/office/officeart/2005/8/layout/hierarchy1"/>
    <dgm:cxn modelId="{47BEA88F-E45D-477F-8FF6-61C45C200C6B}" type="presParOf" srcId="{235CB1B4-15B5-4DB1-8FB7-CF8B0E5849EB}" destId="{38B54E68-9350-4A3B-B733-88E01B7E4711}" srcOrd="0" destOrd="0" presId="urn:microsoft.com/office/officeart/2005/8/layout/hierarchy1"/>
    <dgm:cxn modelId="{F4F3C69B-9AAE-4FF2-9916-CF51867687B5}" type="presParOf" srcId="{235CB1B4-15B5-4DB1-8FB7-CF8B0E5849EB}" destId="{556BE41F-F4D2-4331-977D-D818E9280953}" srcOrd="1" destOrd="0" presId="urn:microsoft.com/office/officeart/2005/8/layout/hierarchy1"/>
    <dgm:cxn modelId="{99DACE6F-8C57-423D-89BD-D6251EFC5120}" type="presParOf" srcId="{13765AD1-1B83-4495-9BEC-7700231E8ADE}" destId="{FF18BF88-9DF8-4CA2-926D-3AEED1782CF9}" srcOrd="1" destOrd="0" presId="urn:microsoft.com/office/officeart/2005/8/layout/hierarchy1"/>
    <dgm:cxn modelId="{8125A02A-5F13-4169-892F-3335B1807DB4}" type="presParOf" srcId="{00B78C01-DEF5-450F-A560-5F115667ABA8}" destId="{9C984FDC-C4F3-471A-8F7C-FDB1BAD13F9B}" srcOrd="2" destOrd="0" presId="urn:microsoft.com/office/officeart/2005/8/layout/hierarchy1"/>
    <dgm:cxn modelId="{B656232D-6DB5-4AE9-8C86-41E5582E1B57}" type="presParOf" srcId="{00B78C01-DEF5-450F-A560-5F115667ABA8}" destId="{50CA83A4-126C-457A-B7E2-134B9BD96DAF}" srcOrd="3" destOrd="0" presId="urn:microsoft.com/office/officeart/2005/8/layout/hierarchy1"/>
    <dgm:cxn modelId="{F61A67BF-18A3-49D0-A3A7-824CB4CF49CF}" type="presParOf" srcId="{50CA83A4-126C-457A-B7E2-134B9BD96DAF}" destId="{F5657132-9F9A-4B6F-9204-08199DF8B68F}" srcOrd="0" destOrd="0" presId="urn:microsoft.com/office/officeart/2005/8/layout/hierarchy1"/>
    <dgm:cxn modelId="{FBEEBCC9-5087-48AC-B534-54AD29FF2859}" type="presParOf" srcId="{F5657132-9F9A-4B6F-9204-08199DF8B68F}" destId="{66F61640-26AC-4393-9E3B-150A10679B3A}" srcOrd="0" destOrd="0" presId="urn:microsoft.com/office/officeart/2005/8/layout/hierarchy1"/>
    <dgm:cxn modelId="{2EBB3930-9736-4C1A-B3B9-B37010707AF1}" type="presParOf" srcId="{F5657132-9F9A-4B6F-9204-08199DF8B68F}" destId="{C18DB68A-0AFC-48FD-85DF-EF3FFC95FD94}" srcOrd="1" destOrd="0" presId="urn:microsoft.com/office/officeart/2005/8/layout/hierarchy1"/>
    <dgm:cxn modelId="{E89BCD0D-1956-4537-953E-BC4C4FA0C645}" type="presParOf" srcId="{50CA83A4-126C-457A-B7E2-134B9BD96DAF}" destId="{2B88F7D8-6EC2-414B-9141-C74EDE5EFFB6}" srcOrd="1" destOrd="0" presId="urn:microsoft.com/office/officeart/2005/8/layout/hierarchy1"/>
    <dgm:cxn modelId="{4E6396BE-EB95-47F1-BED9-2E903207367C}" type="presParOf" srcId="{2B88F7D8-6EC2-414B-9141-C74EDE5EFFB6}" destId="{0306D72A-B209-4DC9-9DBC-08B18CE37AA4}" srcOrd="0" destOrd="0" presId="urn:microsoft.com/office/officeart/2005/8/layout/hierarchy1"/>
    <dgm:cxn modelId="{BCA2FE7D-DCBB-4687-8A36-A3F8E6B1093B}" type="presParOf" srcId="{2B88F7D8-6EC2-414B-9141-C74EDE5EFFB6}" destId="{34CCA021-9EF5-4CA2-949D-C2C7220355B3}" srcOrd="1" destOrd="0" presId="urn:microsoft.com/office/officeart/2005/8/layout/hierarchy1"/>
    <dgm:cxn modelId="{30EE373C-84FA-417C-B0CC-9C5401A6D1D7}" type="presParOf" srcId="{34CCA021-9EF5-4CA2-949D-C2C7220355B3}" destId="{EDB895D4-8C65-4E5B-B56C-662A3E01BF6E}" srcOrd="0" destOrd="0" presId="urn:microsoft.com/office/officeart/2005/8/layout/hierarchy1"/>
    <dgm:cxn modelId="{05B6EC7F-C0C5-4DF0-AC31-75AC18B29749}" type="presParOf" srcId="{EDB895D4-8C65-4E5B-B56C-662A3E01BF6E}" destId="{76C3BCBF-AE33-4B86-BCA2-226ECCB4B73E}" srcOrd="0" destOrd="0" presId="urn:microsoft.com/office/officeart/2005/8/layout/hierarchy1"/>
    <dgm:cxn modelId="{037C0438-0806-4708-97EC-C2156A40A1C9}" type="presParOf" srcId="{EDB895D4-8C65-4E5B-B56C-662A3E01BF6E}" destId="{322EA049-1136-4DB7-ABF0-05E46B8A3EE0}" srcOrd="1" destOrd="0" presId="urn:microsoft.com/office/officeart/2005/8/layout/hierarchy1"/>
    <dgm:cxn modelId="{CFD8D603-971B-4F5F-B844-9FC16E8C451A}" type="presParOf" srcId="{34CCA021-9EF5-4CA2-949D-C2C7220355B3}" destId="{383842B2-C0A5-4047-BE16-073CED488B31}" srcOrd="1" destOrd="0" presId="urn:microsoft.com/office/officeart/2005/8/layout/hierarchy1"/>
  </dgm:cxnLst>
  <dgm:bg>
    <a:solidFill>
      <a:schemeClr val="tx2">
        <a:lumMod val="40000"/>
        <a:lumOff val="6000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25270C-8A40-4AFD-BB9E-1F0D53515A5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F53E9FA-81C2-42B3-9900-CF8A5ED19885}">
      <dgm:prSet phldrT="[Text]" custT="1"/>
      <dgm:spPr>
        <a:solidFill>
          <a:srgbClr val="F1ECB1">
            <a:alpha val="89804"/>
          </a:srgbClr>
        </a:solidFill>
      </dgm:spPr>
      <dgm:t>
        <a:bodyPr/>
        <a:lstStyle/>
        <a:p>
          <a:r>
            <a:rPr lang="en-IN" sz="1800" b="1">
              <a:latin typeface="Times New Roman" pitchFamily="18" charset="0"/>
              <a:cs typeface="Times New Roman" pitchFamily="18" charset="0"/>
            </a:rPr>
            <a:t>SUPPROT</a:t>
          </a:r>
        </a:p>
        <a:p>
          <a:r>
            <a:rPr lang="en-IN" sz="1800" b="1">
              <a:latin typeface="Times New Roman" pitchFamily="18" charset="0"/>
              <a:cs typeface="Times New Roman" pitchFamily="18" charset="0"/>
            </a:rPr>
            <a:t>( Providing Assistances)</a:t>
          </a:r>
          <a:r>
            <a:rPr lang="en-IN" sz="500"/>
            <a:t>)</a:t>
          </a:r>
        </a:p>
      </dgm:t>
    </dgm:pt>
    <dgm:pt modelId="{4CDF8413-10E4-4AF6-B2CF-26003B243D89}" type="parTrans" cxnId="{4EA59269-628F-423F-9D6B-6E805D8D9C01}">
      <dgm:prSet/>
      <dgm:spPr/>
      <dgm:t>
        <a:bodyPr/>
        <a:lstStyle/>
        <a:p>
          <a:endParaRPr lang="en-IN"/>
        </a:p>
      </dgm:t>
    </dgm:pt>
    <dgm:pt modelId="{A7034BC5-4D2A-40A8-A981-5E8A7FB9108E}" type="sibTrans" cxnId="{4EA59269-628F-423F-9D6B-6E805D8D9C01}">
      <dgm:prSet/>
      <dgm:spPr/>
      <dgm:t>
        <a:bodyPr/>
        <a:lstStyle/>
        <a:p>
          <a:endParaRPr lang="en-IN"/>
        </a:p>
      </dgm:t>
    </dgm:pt>
    <dgm:pt modelId="{69B762A8-DAD1-405F-9E44-3E6520E46BC6}">
      <dgm:prSet phldrT="[Text]" custT="1"/>
      <dgm:spPr>
        <a:solidFill>
          <a:srgbClr val="98F0F2">
            <a:alpha val="89804"/>
          </a:srgbClr>
        </a:solidFill>
      </dgm:spPr>
      <dgm:t>
        <a:bodyPr/>
        <a:lstStyle/>
        <a:p>
          <a:pPr algn="ctr"/>
          <a:r>
            <a:rPr lang="en-IN" sz="1400" b="1" dirty="0"/>
            <a:t>FINANCIAL SUPPORT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1.Commercial Bank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2. Non Banking Financial Institutions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3. Angel Investors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4. Shareholders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5. Venture Capitalist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6. Government &amp; Government Institutio</a:t>
          </a:r>
          <a:r>
            <a:rPr lang="en-IN" sz="1400" dirty="0"/>
            <a:t>ns</a:t>
          </a:r>
        </a:p>
        <a:p>
          <a:pPr algn="ctr"/>
          <a:endParaRPr lang="en-IN" sz="1400" dirty="0"/>
        </a:p>
      </dgm:t>
    </dgm:pt>
    <dgm:pt modelId="{9B4D33F3-0978-4C8F-9A1C-966D99F2B20A}" type="parTrans" cxnId="{8A368703-C2AF-4750-9788-091DCEF9DEA8}">
      <dgm:prSet/>
      <dgm:spPr/>
      <dgm:t>
        <a:bodyPr/>
        <a:lstStyle/>
        <a:p>
          <a:endParaRPr lang="en-IN"/>
        </a:p>
      </dgm:t>
    </dgm:pt>
    <dgm:pt modelId="{166F228E-CCF3-45FF-80FE-126054AAED1A}" type="sibTrans" cxnId="{8A368703-C2AF-4750-9788-091DCEF9DEA8}">
      <dgm:prSet/>
      <dgm:spPr/>
      <dgm:t>
        <a:bodyPr/>
        <a:lstStyle/>
        <a:p>
          <a:endParaRPr lang="en-IN"/>
        </a:p>
      </dgm:t>
    </dgm:pt>
    <dgm:pt modelId="{06D6B66B-2EEF-4A41-ACC4-8C4A56E2CF36}">
      <dgm:prSet phldrT="[Text]" custT="1"/>
      <dgm:spPr>
        <a:solidFill>
          <a:srgbClr val="98F0F2">
            <a:alpha val="90000"/>
          </a:srgbClr>
        </a:solidFill>
      </dgm:spPr>
      <dgm:t>
        <a:bodyPr/>
        <a:lstStyle/>
        <a:p>
          <a:pPr algn="ctr"/>
          <a:r>
            <a:rPr lang="en-IN" sz="1400" b="1" dirty="0">
              <a:latin typeface="Times New Roman" pitchFamily="18" charset="0"/>
              <a:cs typeface="Times New Roman" pitchFamily="18" charset="0"/>
            </a:rPr>
            <a:t>TECHNICAL SUPPORT</a:t>
          </a:r>
        </a:p>
        <a:p>
          <a:pPr algn="l"/>
          <a:r>
            <a:rPr lang="en-IN" sz="1400" dirty="0"/>
            <a:t>1. </a:t>
          </a:r>
          <a:r>
            <a:rPr lang="en-IN" sz="1400" dirty="0" smtClean="0"/>
            <a:t>Participating </a:t>
          </a:r>
          <a:r>
            <a:rPr lang="en-IN" sz="1400" dirty="0"/>
            <a:t>in International </a:t>
          </a:r>
          <a:r>
            <a:rPr lang="en-IN" sz="1400" dirty="0" smtClean="0"/>
            <a:t>Technology </a:t>
          </a:r>
          <a:r>
            <a:rPr lang="en-IN" sz="1400" dirty="0"/>
            <a:t>Exhibitions</a:t>
          </a:r>
        </a:p>
        <a:p>
          <a:pPr algn="l"/>
          <a:r>
            <a:rPr lang="en-IN" sz="1400" dirty="0"/>
            <a:t>2. </a:t>
          </a:r>
          <a:r>
            <a:rPr lang="en-IN" sz="1400" dirty="0" smtClean="0"/>
            <a:t>Preparing </a:t>
          </a:r>
          <a:r>
            <a:rPr lang="en-IN" sz="1400" dirty="0"/>
            <a:t>Technical feasibility profiles</a:t>
          </a:r>
        </a:p>
      </dgm:t>
    </dgm:pt>
    <dgm:pt modelId="{890FC138-4B81-43E1-99B6-9CDD473987D5}" type="parTrans" cxnId="{400F8C37-82EF-4EA2-9EF4-8E713F46380C}">
      <dgm:prSet/>
      <dgm:spPr/>
      <dgm:t>
        <a:bodyPr/>
        <a:lstStyle/>
        <a:p>
          <a:endParaRPr lang="en-IN"/>
        </a:p>
      </dgm:t>
    </dgm:pt>
    <dgm:pt modelId="{35D48BBB-6604-4ADD-A2A0-FEEE73DC8D02}" type="sibTrans" cxnId="{400F8C37-82EF-4EA2-9EF4-8E713F46380C}">
      <dgm:prSet/>
      <dgm:spPr/>
      <dgm:t>
        <a:bodyPr/>
        <a:lstStyle/>
        <a:p>
          <a:endParaRPr lang="en-IN"/>
        </a:p>
      </dgm:t>
    </dgm:pt>
    <dgm:pt modelId="{9DB5D135-AC1B-4A98-8E55-A630E9DB442D}">
      <dgm:prSet custT="1"/>
      <dgm:spPr>
        <a:solidFill>
          <a:srgbClr val="98F0F2">
            <a:alpha val="90000"/>
          </a:srgbClr>
        </a:solidFill>
      </dgm:spPr>
      <dgm:t>
        <a:bodyPr/>
        <a:lstStyle/>
        <a:p>
          <a:pPr algn="ctr"/>
          <a:r>
            <a:rPr lang="en-IN" sz="1400" b="1" dirty="0"/>
            <a:t>MARKETING SUPPORT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1. Enhancing Marketing Skills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2. Improving Marketing Capabilities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3. Updating Entrepreneurs about current scenario</a:t>
          </a:r>
        </a:p>
        <a:p>
          <a:pPr algn="l"/>
          <a:r>
            <a:rPr lang="en-IN" sz="1400" dirty="0">
              <a:latin typeface="Times New Roman" pitchFamily="18" charset="0"/>
              <a:cs typeface="Times New Roman" pitchFamily="18" charset="0"/>
            </a:rPr>
            <a:t>4.Encourgaing MSME</a:t>
          </a:r>
        </a:p>
      </dgm:t>
    </dgm:pt>
    <dgm:pt modelId="{808B4623-02BE-40A7-81E6-5F607C6D0BEA}" type="parTrans" cxnId="{449E680D-BD2E-4C8E-A429-66782C5B95F6}">
      <dgm:prSet/>
      <dgm:spPr/>
      <dgm:t>
        <a:bodyPr/>
        <a:lstStyle/>
        <a:p>
          <a:endParaRPr lang="en-IN"/>
        </a:p>
      </dgm:t>
    </dgm:pt>
    <dgm:pt modelId="{3E2D0DB4-0EFB-40C2-9D15-B010B5A6D9EB}" type="sibTrans" cxnId="{449E680D-BD2E-4C8E-A429-66782C5B95F6}">
      <dgm:prSet/>
      <dgm:spPr/>
      <dgm:t>
        <a:bodyPr/>
        <a:lstStyle/>
        <a:p>
          <a:endParaRPr lang="en-IN"/>
        </a:p>
      </dgm:t>
    </dgm:pt>
    <dgm:pt modelId="{C0D26C1B-A8B2-4606-A10A-D783AC7C01BF}" type="pres">
      <dgm:prSet presAssocID="{0525270C-8A40-4AFD-BB9E-1F0D53515A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C9406E80-8CE3-4B48-AF7D-7BED77BE3844}" type="pres">
      <dgm:prSet presAssocID="{4F53E9FA-81C2-42B3-9900-CF8A5ED19885}" presName="hierRoot1" presStyleCnt="0"/>
      <dgm:spPr/>
    </dgm:pt>
    <dgm:pt modelId="{D2831251-2AD8-4EC7-A900-66C767B40010}" type="pres">
      <dgm:prSet presAssocID="{4F53E9FA-81C2-42B3-9900-CF8A5ED19885}" presName="composite" presStyleCnt="0"/>
      <dgm:spPr/>
    </dgm:pt>
    <dgm:pt modelId="{6096D59F-FACA-4EAD-9641-B58E837A1BEB}" type="pres">
      <dgm:prSet presAssocID="{4F53E9FA-81C2-42B3-9900-CF8A5ED19885}" presName="background" presStyleLbl="node0" presStyleIdx="0" presStyleCnt="1"/>
      <dgm:spPr/>
    </dgm:pt>
    <dgm:pt modelId="{4292058C-1838-4E91-8C07-C4AAAD57511E}" type="pres">
      <dgm:prSet presAssocID="{4F53E9FA-81C2-42B3-9900-CF8A5ED19885}" presName="text" presStyleLbl="fgAcc0" presStyleIdx="0" presStyleCnt="1" custScaleX="349397" custScaleY="205930" custLinFactNeighborX="-3258" custLinFactNeighborY="-513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86113F3-FDCE-4D60-8AA1-94976A2905E4}" type="pres">
      <dgm:prSet presAssocID="{4F53E9FA-81C2-42B3-9900-CF8A5ED19885}" presName="hierChild2" presStyleCnt="0"/>
      <dgm:spPr/>
    </dgm:pt>
    <dgm:pt modelId="{54FA391F-A480-4C52-A938-34B21D530B5B}" type="pres">
      <dgm:prSet presAssocID="{9B4D33F3-0978-4C8F-9A1C-966D99F2B20A}" presName="Name10" presStyleLbl="parChTrans1D2" presStyleIdx="0" presStyleCnt="3"/>
      <dgm:spPr/>
      <dgm:t>
        <a:bodyPr/>
        <a:lstStyle/>
        <a:p>
          <a:endParaRPr lang="en-IN"/>
        </a:p>
      </dgm:t>
    </dgm:pt>
    <dgm:pt modelId="{91F30219-013C-47BF-95C0-D81D6B2F267E}" type="pres">
      <dgm:prSet presAssocID="{69B762A8-DAD1-405F-9E44-3E6520E46BC6}" presName="hierRoot2" presStyleCnt="0"/>
      <dgm:spPr/>
    </dgm:pt>
    <dgm:pt modelId="{90F8C8C4-384D-421E-BE17-0B872BA02789}" type="pres">
      <dgm:prSet presAssocID="{69B762A8-DAD1-405F-9E44-3E6520E46BC6}" presName="composite2" presStyleCnt="0"/>
      <dgm:spPr/>
    </dgm:pt>
    <dgm:pt modelId="{21C9F41F-1182-4A1C-B436-2314B83F1B39}" type="pres">
      <dgm:prSet presAssocID="{69B762A8-DAD1-405F-9E44-3E6520E46BC6}" presName="background2" presStyleLbl="node2" presStyleIdx="0" presStyleCnt="3"/>
      <dgm:spPr/>
    </dgm:pt>
    <dgm:pt modelId="{22487AFA-EB88-49E9-A292-06175037FAE3}" type="pres">
      <dgm:prSet presAssocID="{69B762A8-DAD1-405F-9E44-3E6520E46BC6}" presName="text2" presStyleLbl="fgAcc2" presStyleIdx="0" presStyleCnt="3" custScaleX="223010" custScaleY="38617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10E2E18-24A4-496B-AE98-BA73154E74CC}" type="pres">
      <dgm:prSet presAssocID="{69B762A8-DAD1-405F-9E44-3E6520E46BC6}" presName="hierChild3" presStyleCnt="0"/>
      <dgm:spPr/>
    </dgm:pt>
    <dgm:pt modelId="{3865406C-D383-49A3-BD72-3F52E4F6EA8E}" type="pres">
      <dgm:prSet presAssocID="{808B4623-02BE-40A7-81E6-5F607C6D0BEA}" presName="Name10" presStyleLbl="parChTrans1D2" presStyleIdx="1" presStyleCnt="3"/>
      <dgm:spPr/>
      <dgm:t>
        <a:bodyPr/>
        <a:lstStyle/>
        <a:p>
          <a:endParaRPr lang="en-IN"/>
        </a:p>
      </dgm:t>
    </dgm:pt>
    <dgm:pt modelId="{FD26E8C3-4063-4716-9AB7-C5DCA0E874EF}" type="pres">
      <dgm:prSet presAssocID="{9DB5D135-AC1B-4A98-8E55-A630E9DB442D}" presName="hierRoot2" presStyleCnt="0"/>
      <dgm:spPr/>
    </dgm:pt>
    <dgm:pt modelId="{569871AE-25C9-44F7-9D64-5D4838E492FB}" type="pres">
      <dgm:prSet presAssocID="{9DB5D135-AC1B-4A98-8E55-A630E9DB442D}" presName="composite2" presStyleCnt="0"/>
      <dgm:spPr/>
    </dgm:pt>
    <dgm:pt modelId="{31EA31F7-F00F-4AE7-90C4-186B5591532F}" type="pres">
      <dgm:prSet presAssocID="{9DB5D135-AC1B-4A98-8E55-A630E9DB442D}" presName="background2" presStyleLbl="node2" presStyleIdx="1" presStyleCnt="3"/>
      <dgm:spPr/>
    </dgm:pt>
    <dgm:pt modelId="{0990CC5B-78A9-4495-A5D7-025FFDE5EEC2}" type="pres">
      <dgm:prSet presAssocID="{9DB5D135-AC1B-4A98-8E55-A630E9DB442D}" presName="text2" presStyleLbl="fgAcc2" presStyleIdx="1" presStyleCnt="3" custScaleX="253725" custScaleY="30627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BCBB41E-9618-47D1-8A3A-34F5BD32D6A2}" type="pres">
      <dgm:prSet presAssocID="{9DB5D135-AC1B-4A98-8E55-A630E9DB442D}" presName="hierChild3" presStyleCnt="0"/>
      <dgm:spPr/>
    </dgm:pt>
    <dgm:pt modelId="{62A19C00-5C11-4B6D-A885-0BBB607A3486}" type="pres">
      <dgm:prSet presAssocID="{890FC138-4B81-43E1-99B6-9CDD473987D5}" presName="Name10" presStyleLbl="parChTrans1D2" presStyleIdx="2" presStyleCnt="3"/>
      <dgm:spPr/>
      <dgm:t>
        <a:bodyPr/>
        <a:lstStyle/>
        <a:p>
          <a:endParaRPr lang="en-IN"/>
        </a:p>
      </dgm:t>
    </dgm:pt>
    <dgm:pt modelId="{694ECBF3-32A3-4BDA-9BFD-3FA4E9BE0883}" type="pres">
      <dgm:prSet presAssocID="{06D6B66B-2EEF-4A41-ACC4-8C4A56E2CF36}" presName="hierRoot2" presStyleCnt="0"/>
      <dgm:spPr/>
    </dgm:pt>
    <dgm:pt modelId="{3C729E3C-5613-40AF-A278-B9A98ED2E421}" type="pres">
      <dgm:prSet presAssocID="{06D6B66B-2EEF-4A41-ACC4-8C4A56E2CF36}" presName="composite2" presStyleCnt="0"/>
      <dgm:spPr/>
    </dgm:pt>
    <dgm:pt modelId="{2AEC1D9B-4452-4578-B8BB-C71007C64E28}" type="pres">
      <dgm:prSet presAssocID="{06D6B66B-2EEF-4A41-ACC4-8C4A56E2CF36}" presName="background2" presStyleLbl="node2" presStyleIdx="2" presStyleCnt="3"/>
      <dgm:spPr/>
    </dgm:pt>
    <dgm:pt modelId="{A568CF33-3052-4180-B922-3D0C5422EF7A}" type="pres">
      <dgm:prSet presAssocID="{06D6B66B-2EEF-4A41-ACC4-8C4A56E2CF36}" presName="text2" presStyleLbl="fgAcc2" presStyleIdx="2" presStyleCnt="3" custScaleX="158037" custScaleY="45196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01092EF-6315-45D6-A5F9-E28500AAFC1E}" type="pres">
      <dgm:prSet presAssocID="{06D6B66B-2EEF-4A41-ACC4-8C4A56E2CF36}" presName="hierChild3" presStyleCnt="0"/>
      <dgm:spPr/>
    </dgm:pt>
  </dgm:ptLst>
  <dgm:cxnLst>
    <dgm:cxn modelId="{4EA59269-628F-423F-9D6B-6E805D8D9C01}" srcId="{0525270C-8A40-4AFD-BB9E-1F0D53515A51}" destId="{4F53E9FA-81C2-42B3-9900-CF8A5ED19885}" srcOrd="0" destOrd="0" parTransId="{4CDF8413-10E4-4AF6-B2CF-26003B243D89}" sibTransId="{A7034BC5-4D2A-40A8-A981-5E8A7FB9108E}"/>
    <dgm:cxn modelId="{400F8C37-82EF-4EA2-9EF4-8E713F46380C}" srcId="{4F53E9FA-81C2-42B3-9900-CF8A5ED19885}" destId="{06D6B66B-2EEF-4A41-ACC4-8C4A56E2CF36}" srcOrd="2" destOrd="0" parTransId="{890FC138-4B81-43E1-99B6-9CDD473987D5}" sibTransId="{35D48BBB-6604-4ADD-A2A0-FEEE73DC8D02}"/>
    <dgm:cxn modelId="{6AC6119D-D2E3-47C2-BE24-4EFA3EF720E4}" type="presOf" srcId="{69B762A8-DAD1-405F-9E44-3E6520E46BC6}" destId="{22487AFA-EB88-49E9-A292-06175037FAE3}" srcOrd="0" destOrd="0" presId="urn:microsoft.com/office/officeart/2005/8/layout/hierarchy1"/>
    <dgm:cxn modelId="{F11EC17C-544A-4AF9-95A6-2496024B89E3}" type="presOf" srcId="{808B4623-02BE-40A7-81E6-5F607C6D0BEA}" destId="{3865406C-D383-49A3-BD72-3F52E4F6EA8E}" srcOrd="0" destOrd="0" presId="urn:microsoft.com/office/officeart/2005/8/layout/hierarchy1"/>
    <dgm:cxn modelId="{7B7A378C-CEA9-4658-B560-7863B61E1284}" type="presOf" srcId="{06D6B66B-2EEF-4A41-ACC4-8C4A56E2CF36}" destId="{A568CF33-3052-4180-B922-3D0C5422EF7A}" srcOrd="0" destOrd="0" presId="urn:microsoft.com/office/officeart/2005/8/layout/hierarchy1"/>
    <dgm:cxn modelId="{4CB0A587-57C7-4C74-9FBC-D803F41140F6}" type="presOf" srcId="{4F53E9FA-81C2-42B3-9900-CF8A5ED19885}" destId="{4292058C-1838-4E91-8C07-C4AAAD57511E}" srcOrd="0" destOrd="0" presId="urn:microsoft.com/office/officeart/2005/8/layout/hierarchy1"/>
    <dgm:cxn modelId="{E1D36F00-0FE9-42CB-87F7-8013EFA48979}" type="presOf" srcId="{9DB5D135-AC1B-4A98-8E55-A630E9DB442D}" destId="{0990CC5B-78A9-4495-A5D7-025FFDE5EEC2}" srcOrd="0" destOrd="0" presId="urn:microsoft.com/office/officeart/2005/8/layout/hierarchy1"/>
    <dgm:cxn modelId="{0A2A19A7-9AA6-4587-AE9A-DD452AE58A06}" type="presOf" srcId="{890FC138-4B81-43E1-99B6-9CDD473987D5}" destId="{62A19C00-5C11-4B6D-A885-0BBB607A3486}" srcOrd="0" destOrd="0" presId="urn:microsoft.com/office/officeart/2005/8/layout/hierarchy1"/>
    <dgm:cxn modelId="{8A368703-C2AF-4750-9788-091DCEF9DEA8}" srcId="{4F53E9FA-81C2-42B3-9900-CF8A5ED19885}" destId="{69B762A8-DAD1-405F-9E44-3E6520E46BC6}" srcOrd="0" destOrd="0" parTransId="{9B4D33F3-0978-4C8F-9A1C-966D99F2B20A}" sibTransId="{166F228E-CCF3-45FF-80FE-126054AAED1A}"/>
    <dgm:cxn modelId="{449E680D-BD2E-4C8E-A429-66782C5B95F6}" srcId="{4F53E9FA-81C2-42B3-9900-CF8A5ED19885}" destId="{9DB5D135-AC1B-4A98-8E55-A630E9DB442D}" srcOrd="1" destOrd="0" parTransId="{808B4623-02BE-40A7-81E6-5F607C6D0BEA}" sibTransId="{3E2D0DB4-0EFB-40C2-9D15-B010B5A6D9EB}"/>
    <dgm:cxn modelId="{7A67DB39-FABF-43DA-B745-4CEC84E9A2B4}" type="presOf" srcId="{9B4D33F3-0978-4C8F-9A1C-966D99F2B20A}" destId="{54FA391F-A480-4C52-A938-34B21D530B5B}" srcOrd="0" destOrd="0" presId="urn:microsoft.com/office/officeart/2005/8/layout/hierarchy1"/>
    <dgm:cxn modelId="{09DE91BB-9C6E-41ED-A327-DE07AC08B635}" type="presOf" srcId="{0525270C-8A40-4AFD-BB9E-1F0D53515A51}" destId="{C0D26C1B-A8B2-4606-A10A-D783AC7C01BF}" srcOrd="0" destOrd="0" presId="urn:microsoft.com/office/officeart/2005/8/layout/hierarchy1"/>
    <dgm:cxn modelId="{B0A9FC6C-F80E-43AE-87DD-8DC910BDD6DB}" type="presParOf" srcId="{C0D26C1B-A8B2-4606-A10A-D783AC7C01BF}" destId="{C9406E80-8CE3-4B48-AF7D-7BED77BE3844}" srcOrd="0" destOrd="0" presId="urn:microsoft.com/office/officeart/2005/8/layout/hierarchy1"/>
    <dgm:cxn modelId="{FB591547-DA25-42AA-B631-CD0AA19C1566}" type="presParOf" srcId="{C9406E80-8CE3-4B48-AF7D-7BED77BE3844}" destId="{D2831251-2AD8-4EC7-A900-66C767B40010}" srcOrd="0" destOrd="0" presId="urn:microsoft.com/office/officeart/2005/8/layout/hierarchy1"/>
    <dgm:cxn modelId="{19BA3DEC-9D50-4F55-B481-C5DCA5CDB5CF}" type="presParOf" srcId="{D2831251-2AD8-4EC7-A900-66C767B40010}" destId="{6096D59F-FACA-4EAD-9641-B58E837A1BEB}" srcOrd="0" destOrd="0" presId="urn:microsoft.com/office/officeart/2005/8/layout/hierarchy1"/>
    <dgm:cxn modelId="{20B30B25-32B0-4C89-8AEA-9CC3FCF12E1C}" type="presParOf" srcId="{D2831251-2AD8-4EC7-A900-66C767B40010}" destId="{4292058C-1838-4E91-8C07-C4AAAD57511E}" srcOrd="1" destOrd="0" presId="urn:microsoft.com/office/officeart/2005/8/layout/hierarchy1"/>
    <dgm:cxn modelId="{479EFA04-CF76-4AD7-98DA-68BCBB120F67}" type="presParOf" srcId="{C9406E80-8CE3-4B48-AF7D-7BED77BE3844}" destId="{186113F3-FDCE-4D60-8AA1-94976A2905E4}" srcOrd="1" destOrd="0" presId="urn:microsoft.com/office/officeart/2005/8/layout/hierarchy1"/>
    <dgm:cxn modelId="{15AE3681-BE09-4264-A511-5E90C626389E}" type="presParOf" srcId="{186113F3-FDCE-4D60-8AA1-94976A2905E4}" destId="{54FA391F-A480-4C52-A938-34B21D530B5B}" srcOrd="0" destOrd="0" presId="urn:microsoft.com/office/officeart/2005/8/layout/hierarchy1"/>
    <dgm:cxn modelId="{AA75F68B-974A-444E-AD39-1B1F66F16281}" type="presParOf" srcId="{186113F3-FDCE-4D60-8AA1-94976A2905E4}" destId="{91F30219-013C-47BF-95C0-D81D6B2F267E}" srcOrd="1" destOrd="0" presId="urn:microsoft.com/office/officeart/2005/8/layout/hierarchy1"/>
    <dgm:cxn modelId="{695F0DCD-94C3-4B86-9C0A-F6CFCB82E8C9}" type="presParOf" srcId="{91F30219-013C-47BF-95C0-D81D6B2F267E}" destId="{90F8C8C4-384D-421E-BE17-0B872BA02789}" srcOrd="0" destOrd="0" presId="urn:microsoft.com/office/officeart/2005/8/layout/hierarchy1"/>
    <dgm:cxn modelId="{F1F9993D-8F80-4E0A-B80B-950CBB21387D}" type="presParOf" srcId="{90F8C8C4-384D-421E-BE17-0B872BA02789}" destId="{21C9F41F-1182-4A1C-B436-2314B83F1B39}" srcOrd="0" destOrd="0" presId="urn:microsoft.com/office/officeart/2005/8/layout/hierarchy1"/>
    <dgm:cxn modelId="{EC6E9AF8-AE82-4CCC-9DCE-60D2D74F74F7}" type="presParOf" srcId="{90F8C8C4-384D-421E-BE17-0B872BA02789}" destId="{22487AFA-EB88-49E9-A292-06175037FAE3}" srcOrd="1" destOrd="0" presId="urn:microsoft.com/office/officeart/2005/8/layout/hierarchy1"/>
    <dgm:cxn modelId="{C31539A1-1E3D-4B7E-9CCF-AB658F6A4C0F}" type="presParOf" srcId="{91F30219-013C-47BF-95C0-D81D6B2F267E}" destId="{D10E2E18-24A4-496B-AE98-BA73154E74CC}" srcOrd="1" destOrd="0" presId="urn:microsoft.com/office/officeart/2005/8/layout/hierarchy1"/>
    <dgm:cxn modelId="{D9C61EF6-E1BF-493F-85E5-BB7A2B700462}" type="presParOf" srcId="{186113F3-FDCE-4D60-8AA1-94976A2905E4}" destId="{3865406C-D383-49A3-BD72-3F52E4F6EA8E}" srcOrd="2" destOrd="0" presId="urn:microsoft.com/office/officeart/2005/8/layout/hierarchy1"/>
    <dgm:cxn modelId="{E0E9F97D-770A-4C84-A039-8233B951275F}" type="presParOf" srcId="{186113F3-FDCE-4D60-8AA1-94976A2905E4}" destId="{FD26E8C3-4063-4716-9AB7-C5DCA0E874EF}" srcOrd="3" destOrd="0" presId="urn:microsoft.com/office/officeart/2005/8/layout/hierarchy1"/>
    <dgm:cxn modelId="{FB597E44-DA02-472B-8060-31B45DE7B5D6}" type="presParOf" srcId="{FD26E8C3-4063-4716-9AB7-C5DCA0E874EF}" destId="{569871AE-25C9-44F7-9D64-5D4838E492FB}" srcOrd="0" destOrd="0" presId="urn:microsoft.com/office/officeart/2005/8/layout/hierarchy1"/>
    <dgm:cxn modelId="{9D3E268B-6552-4AF4-9166-B2A5CE5EBE8B}" type="presParOf" srcId="{569871AE-25C9-44F7-9D64-5D4838E492FB}" destId="{31EA31F7-F00F-4AE7-90C4-186B5591532F}" srcOrd="0" destOrd="0" presId="urn:microsoft.com/office/officeart/2005/8/layout/hierarchy1"/>
    <dgm:cxn modelId="{E1CE6529-AE71-48C0-B957-9FA14D4D973D}" type="presParOf" srcId="{569871AE-25C9-44F7-9D64-5D4838E492FB}" destId="{0990CC5B-78A9-4495-A5D7-025FFDE5EEC2}" srcOrd="1" destOrd="0" presId="urn:microsoft.com/office/officeart/2005/8/layout/hierarchy1"/>
    <dgm:cxn modelId="{3723DB62-CC66-4222-B75D-4C041CF85752}" type="presParOf" srcId="{FD26E8C3-4063-4716-9AB7-C5DCA0E874EF}" destId="{BBCBB41E-9618-47D1-8A3A-34F5BD32D6A2}" srcOrd="1" destOrd="0" presId="urn:microsoft.com/office/officeart/2005/8/layout/hierarchy1"/>
    <dgm:cxn modelId="{7AB00847-AA3B-4F62-9D70-494D76E7DC02}" type="presParOf" srcId="{186113F3-FDCE-4D60-8AA1-94976A2905E4}" destId="{62A19C00-5C11-4B6D-A885-0BBB607A3486}" srcOrd="4" destOrd="0" presId="urn:microsoft.com/office/officeart/2005/8/layout/hierarchy1"/>
    <dgm:cxn modelId="{C9CB56F7-6477-43CC-8681-2421ADDE11A8}" type="presParOf" srcId="{186113F3-FDCE-4D60-8AA1-94976A2905E4}" destId="{694ECBF3-32A3-4BDA-9BFD-3FA4E9BE0883}" srcOrd="5" destOrd="0" presId="urn:microsoft.com/office/officeart/2005/8/layout/hierarchy1"/>
    <dgm:cxn modelId="{62DEF7CC-50B2-4A25-849D-11326C2CC3BA}" type="presParOf" srcId="{694ECBF3-32A3-4BDA-9BFD-3FA4E9BE0883}" destId="{3C729E3C-5613-40AF-A278-B9A98ED2E421}" srcOrd="0" destOrd="0" presId="urn:microsoft.com/office/officeart/2005/8/layout/hierarchy1"/>
    <dgm:cxn modelId="{0835195E-82BC-4983-8429-8E67D4D85031}" type="presParOf" srcId="{3C729E3C-5613-40AF-A278-B9A98ED2E421}" destId="{2AEC1D9B-4452-4578-B8BB-C71007C64E28}" srcOrd="0" destOrd="0" presId="urn:microsoft.com/office/officeart/2005/8/layout/hierarchy1"/>
    <dgm:cxn modelId="{ACD04130-E05E-4DE4-A944-D8FA3F01F49C}" type="presParOf" srcId="{3C729E3C-5613-40AF-A278-B9A98ED2E421}" destId="{A568CF33-3052-4180-B922-3D0C5422EF7A}" srcOrd="1" destOrd="0" presId="urn:microsoft.com/office/officeart/2005/8/layout/hierarchy1"/>
    <dgm:cxn modelId="{8473A72E-F91C-47B7-BF6A-FC92ED4C17F8}" type="presParOf" srcId="{694ECBF3-32A3-4BDA-9BFD-3FA4E9BE0883}" destId="{E01092EF-6315-45D6-A5F9-E28500AAFC1E}" srcOrd="1" destOrd="0" presId="urn:microsoft.com/office/officeart/2005/8/layout/hierarchy1"/>
  </dgm:cxnLst>
  <dgm:bg>
    <a:solidFill>
      <a:srgbClr val="7030A0"/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96007-FEBD-47DB-BDF7-182761EC2CC9}">
      <dsp:nvSpPr>
        <dsp:cNvPr id="0" name=""/>
        <dsp:cNvSpPr/>
      </dsp:nvSpPr>
      <dsp:spPr>
        <a:xfrm>
          <a:off x="2748433" y="170"/>
          <a:ext cx="2859467" cy="1418137"/>
        </a:xfrm>
        <a:prstGeom prst="roundRect">
          <a:avLst/>
        </a:prstGeom>
        <a:solidFill>
          <a:srgbClr val="FFFF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i="0" kern="1200" baseline="0">
              <a:solidFill>
                <a:srgbClr val="FF0000"/>
              </a:solidFill>
            </a:rPr>
            <a:t>STIMULATION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i="0" kern="1200">
              <a:solidFill>
                <a:srgbClr val="FF0000"/>
              </a:solidFill>
            </a:rPr>
            <a:t>(To </a:t>
          </a:r>
          <a:r>
            <a:rPr lang="en-IN" sz="1700" b="1" i="0" kern="1200" baseline="0">
              <a:solidFill>
                <a:srgbClr val="FF0000"/>
              </a:solidFill>
            </a:rPr>
            <a:t>Initiate</a:t>
          </a:r>
          <a:r>
            <a:rPr lang="en-IN" sz="1700" b="1" i="0" kern="1200">
              <a:solidFill>
                <a:srgbClr val="FF0000"/>
              </a:solidFill>
            </a:rPr>
            <a:t>)</a:t>
          </a:r>
        </a:p>
      </dsp:txBody>
      <dsp:txXfrm>
        <a:off x="2817661" y="69398"/>
        <a:ext cx="2721011" cy="1279681"/>
      </dsp:txXfrm>
    </dsp:sp>
    <dsp:sp modelId="{35F5FE28-1D9F-40A0-92DF-7EB627D80584}">
      <dsp:nvSpPr>
        <dsp:cNvPr id="0" name=""/>
        <dsp:cNvSpPr/>
      </dsp:nvSpPr>
      <dsp:spPr>
        <a:xfrm>
          <a:off x="2285695" y="709239"/>
          <a:ext cx="3784943" cy="3784943"/>
        </a:xfrm>
        <a:custGeom>
          <a:avLst/>
          <a:gdLst/>
          <a:ahLst/>
          <a:cxnLst/>
          <a:rect l="0" t="0" r="0" b="0"/>
          <a:pathLst>
            <a:path>
              <a:moveTo>
                <a:pt x="3332269" y="664290"/>
              </a:moveTo>
              <a:arcTo wR="1892471" hR="1892471" stAng="19172103" swAng="28318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7B94E-B975-4569-8A68-8C989108B4BF}">
      <dsp:nvSpPr>
        <dsp:cNvPr id="0" name=""/>
        <dsp:cNvSpPr/>
      </dsp:nvSpPr>
      <dsp:spPr>
        <a:xfrm>
          <a:off x="4564465" y="2838877"/>
          <a:ext cx="2505260" cy="1418137"/>
        </a:xfrm>
        <a:prstGeom prst="roundRect">
          <a:avLst/>
        </a:prstGeom>
        <a:solidFill>
          <a:srgbClr val="FFFF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i="0" kern="1200" baseline="0">
              <a:solidFill>
                <a:srgbClr val="FF0000"/>
              </a:solidFill>
            </a:rPr>
            <a:t>SUPPORT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i="0" kern="1200" baseline="0">
              <a:solidFill>
                <a:srgbClr val="FF0000"/>
              </a:solidFill>
            </a:rPr>
            <a:t>(To Drive)</a:t>
          </a:r>
        </a:p>
      </dsp:txBody>
      <dsp:txXfrm>
        <a:off x="4633693" y="2908105"/>
        <a:ext cx="2366804" cy="1279681"/>
      </dsp:txXfrm>
    </dsp:sp>
    <dsp:sp modelId="{ED0021D9-ACA6-49BB-BD15-39309E122DBA}">
      <dsp:nvSpPr>
        <dsp:cNvPr id="0" name=""/>
        <dsp:cNvSpPr/>
      </dsp:nvSpPr>
      <dsp:spPr>
        <a:xfrm>
          <a:off x="2285695" y="709239"/>
          <a:ext cx="3784943" cy="3784943"/>
        </a:xfrm>
        <a:custGeom>
          <a:avLst/>
          <a:gdLst/>
          <a:ahLst/>
          <a:cxnLst/>
          <a:rect l="0" t="0" r="0" b="0"/>
          <a:pathLst>
            <a:path>
              <a:moveTo>
                <a:pt x="2794765" y="3555996"/>
              </a:moveTo>
              <a:arcTo wR="1892471" hR="1892471" stAng="3691479" swAng="31606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46EA6-7773-4B84-8FE6-6E4A3CE99EE9}">
      <dsp:nvSpPr>
        <dsp:cNvPr id="0" name=""/>
        <dsp:cNvSpPr/>
      </dsp:nvSpPr>
      <dsp:spPr>
        <a:xfrm>
          <a:off x="1113835" y="2775132"/>
          <a:ext cx="2850805" cy="1545628"/>
        </a:xfrm>
        <a:prstGeom prst="roundRect">
          <a:avLst/>
        </a:prstGeom>
        <a:solidFill>
          <a:srgbClr val="FFFF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i="0" kern="1200" baseline="0">
              <a:solidFill>
                <a:srgbClr val="FF0000"/>
              </a:solidFill>
            </a:rPr>
            <a:t>SUSTAINABILITY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i="0" kern="1200" baseline="0">
              <a:solidFill>
                <a:srgbClr val="FF0000"/>
              </a:solidFill>
            </a:rPr>
            <a:t>( To Continue)</a:t>
          </a:r>
        </a:p>
      </dsp:txBody>
      <dsp:txXfrm>
        <a:off x="1189286" y="2850583"/>
        <a:ext cx="2699903" cy="1394726"/>
      </dsp:txXfrm>
    </dsp:sp>
    <dsp:sp modelId="{D255162F-4CD5-4A8E-BA2B-F836F7C2C4E4}">
      <dsp:nvSpPr>
        <dsp:cNvPr id="0" name=""/>
        <dsp:cNvSpPr/>
      </dsp:nvSpPr>
      <dsp:spPr>
        <a:xfrm>
          <a:off x="2285695" y="709239"/>
          <a:ext cx="3784943" cy="3784943"/>
        </a:xfrm>
        <a:custGeom>
          <a:avLst/>
          <a:gdLst/>
          <a:ahLst/>
          <a:cxnLst/>
          <a:rect l="0" t="0" r="0" b="0"/>
          <a:pathLst>
            <a:path>
              <a:moveTo>
                <a:pt x="6660" y="2051103"/>
              </a:moveTo>
              <a:arcTo wR="1892471" hR="1892471" stAng="10511500" swAng="27174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6D72A-B209-4DC9-9DBC-08B18CE37AA4}">
      <dsp:nvSpPr>
        <dsp:cNvPr id="0" name=""/>
        <dsp:cNvSpPr/>
      </dsp:nvSpPr>
      <dsp:spPr>
        <a:xfrm>
          <a:off x="5961036" y="3795217"/>
          <a:ext cx="91440" cy="863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327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84FDC-C4F3-471A-8F7C-FDB1BAD13F9B}">
      <dsp:nvSpPr>
        <dsp:cNvPr id="0" name=""/>
        <dsp:cNvSpPr/>
      </dsp:nvSpPr>
      <dsp:spPr>
        <a:xfrm>
          <a:off x="4192814" y="1347596"/>
          <a:ext cx="1813942" cy="86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294"/>
              </a:lnTo>
              <a:lnTo>
                <a:pt x="1813942" y="588294"/>
              </a:lnTo>
              <a:lnTo>
                <a:pt x="1813942" y="863271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50EC6-BA26-4622-90A5-EC93F75ED838}">
      <dsp:nvSpPr>
        <dsp:cNvPr id="0" name=""/>
        <dsp:cNvSpPr/>
      </dsp:nvSpPr>
      <dsp:spPr>
        <a:xfrm>
          <a:off x="2333151" y="3650894"/>
          <a:ext cx="91440" cy="863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3271"/>
              </a:lnTo>
            </a:path>
          </a:pathLst>
        </a:custGeom>
        <a:noFill/>
        <a:ln w="425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C3F3-DDB2-485F-86A5-022DDB6C0119}">
      <dsp:nvSpPr>
        <dsp:cNvPr id="0" name=""/>
        <dsp:cNvSpPr/>
      </dsp:nvSpPr>
      <dsp:spPr>
        <a:xfrm>
          <a:off x="2378871" y="1347596"/>
          <a:ext cx="1813942" cy="863271"/>
        </a:xfrm>
        <a:custGeom>
          <a:avLst/>
          <a:gdLst/>
          <a:ahLst/>
          <a:cxnLst/>
          <a:rect l="0" t="0" r="0" b="0"/>
          <a:pathLst>
            <a:path>
              <a:moveTo>
                <a:pt x="1813942" y="0"/>
              </a:moveTo>
              <a:lnTo>
                <a:pt x="1813942" y="588294"/>
              </a:lnTo>
              <a:lnTo>
                <a:pt x="0" y="588294"/>
              </a:lnTo>
              <a:lnTo>
                <a:pt x="0" y="863271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BEAC3-1596-450E-A53F-D42CFE855A67}">
      <dsp:nvSpPr>
        <dsp:cNvPr id="0" name=""/>
        <dsp:cNvSpPr/>
      </dsp:nvSpPr>
      <dsp:spPr>
        <a:xfrm>
          <a:off x="2506985" y="1341"/>
          <a:ext cx="3371657" cy="1346255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0FC12-7B01-4513-98F4-B375177F641E}">
      <dsp:nvSpPr>
        <dsp:cNvPr id="0" name=""/>
        <dsp:cNvSpPr/>
      </dsp:nvSpPr>
      <dsp:spPr>
        <a:xfrm>
          <a:off x="2836793" y="314658"/>
          <a:ext cx="3371657" cy="134625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>
              <a:latin typeface="Times New Roman" pitchFamily="18" charset="0"/>
              <a:cs typeface="Times New Roman" pitchFamily="18" charset="0"/>
            </a:rPr>
            <a:t>STIMULATION</a:t>
          </a:r>
        </a:p>
      </dsp:txBody>
      <dsp:txXfrm>
        <a:off x="2876223" y="354088"/>
        <a:ext cx="3292797" cy="1267395"/>
      </dsp:txXfrm>
    </dsp:sp>
    <dsp:sp modelId="{ADD30274-393E-406D-8D20-C9C69BCE7F43}">
      <dsp:nvSpPr>
        <dsp:cNvPr id="0" name=""/>
        <dsp:cNvSpPr/>
      </dsp:nvSpPr>
      <dsp:spPr>
        <a:xfrm>
          <a:off x="894736" y="2210868"/>
          <a:ext cx="2968269" cy="144002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418DC-B45C-41F0-B586-B1055E257B65}">
      <dsp:nvSpPr>
        <dsp:cNvPr id="0" name=""/>
        <dsp:cNvSpPr/>
      </dsp:nvSpPr>
      <dsp:spPr>
        <a:xfrm>
          <a:off x="1224544" y="2524185"/>
          <a:ext cx="2968269" cy="1440026"/>
        </a:xfrm>
        <a:prstGeom prst="roundRect">
          <a:avLst>
            <a:gd name="adj" fmla="val 10000"/>
          </a:avLst>
        </a:prstGeom>
        <a:solidFill>
          <a:schemeClr val="accent6">
            <a:lumMod val="75000"/>
            <a:alpha val="9000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>
              <a:latin typeface="Times New Roman" pitchFamily="18" charset="0"/>
              <a:cs typeface="Times New Roman" pitchFamily="18" charset="0"/>
            </a:rPr>
            <a:t>PUBLIC SYSTEM OF STIMULATION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b="1" kern="1200">
              <a:latin typeface="Times New Roman" pitchFamily="18" charset="0"/>
              <a:cs typeface="Times New Roman" pitchFamily="18" charset="0"/>
            </a:rPr>
            <a:t>( Initiatives taken by Government</a:t>
          </a:r>
          <a:r>
            <a:rPr lang="en-IN" sz="900" kern="1200"/>
            <a:t>)</a:t>
          </a:r>
        </a:p>
      </dsp:txBody>
      <dsp:txXfrm>
        <a:off x="1266721" y="2566362"/>
        <a:ext cx="2883915" cy="1355672"/>
      </dsp:txXfrm>
    </dsp:sp>
    <dsp:sp modelId="{38B54E68-9350-4A3B-B733-88E01B7E4711}">
      <dsp:nvSpPr>
        <dsp:cNvPr id="0" name=""/>
        <dsp:cNvSpPr/>
      </dsp:nvSpPr>
      <dsp:spPr>
        <a:xfrm>
          <a:off x="894736" y="4514166"/>
          <a:ext cx="2968269" cy="188485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BE41F-F4D2-4331-977D-D818E9280953}">
      <dsp:nvSpPr>
        <dsp:cNvPr id="0" name=""/>
        <dsp:cNvSpPr/>
      </dsp:nvSpPr>
      <dsp:spPr>
        <a:xfrm>
          <a:off x="1224544" y="4827484"/>
          <a:ext cx="2968269" cy="1884851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>
              <a:latin typeface="+mn-lt"/>
            </a:rPr>
            <a:t>APPROACHES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>
              <a:latin typeface="+mn-lt"/>
            </a:rPr>
            <a:t>1. Providing Tax Holidays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>
              <a:latin typeface="+mn-lt"/>
            </a:rPr>
            <a:t>2.Reduction of Rate of Interest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>
              <a:latin typeface="+mn-lt"/>
            </a:rPr>
            <a:t>3.Abolition of Monopoly Privilages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>
              <a:latin typeface="+mn-lt"/>
            </a:rPr>
            <a:t>4.Providing Funding</a:t>
          </a:r>
        </a:p>
      </dsp:txBody>
      <dsp:txXfrm>
        <a:off x="1279749" y="4882689"/>
        <a:ext cx="2857859" cy="1774441"/>
      </dsp:txXfrm>
    </dsp:sp>
    <dsp:sp modelId="{66F61640-26AC-4393-9E3B-150A10679B3A}">
      <dsp:nvSpPr>
        <dsp:cNvPr id="0" name=""/>
        <dsp:cNvSpPr/>
      </dsp:nvSpPr>
      <dsp:spPr>
        <a:xfrm>
          <a:off x="4522621" y="2210868"/>
          <a:ext cx="2968269" cy="158434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8DB68A-0AFC-48FD-85DF-EF3FFC95FD94}">
      <dsp:nvSpPr>
        <dsp:cNvPr id="0" name=""/>
        <dsp:cNvSpPr/>
      </dsp:nvSpPr>
      <dsp:spPr>
        <a:xfrm>
          <a:off x="4852429" y="2524185"/>
          <a:ext cx="2968269" cy="1584349"/>
        </a:xfrm>
        <a:prstGeom prst="roundRect">
          <a:avLst>
            <a:gd name="adj" fmla="val 10000"/>
          </a:avLst>
        </a:prstGeom>
        <a:solidFill>
          <a:schemeClr val="accent6">
            <a:lumMod val="75000"/>
            <a:alpha val="9000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>
              <a:latin typeface="Times New Roman" pitchFamily="18" charset="0"/>
              <a:cs typeface="Times New Roman" pitchFamily="18" charset="0"/>
            </a:rPr>
            <a:t>PRIVATE SYSTEM OF STIMULATION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100" b="1" kern="1200">
              <a:latin typeface="Times New Roman" pitchFamily="18" charset="0"/>
              <a:cs typeface="Times New Roman" pitchFamily="18" charset="0"/>
            </a:rPr>
            <a:t>(Initiative taken  by established businesspersons, corporate houses etc.)</a:t>
          </a:r>
        </a:p>
      </dsp:txBody>
      <dsp:txXfrm>
        <a:off x="4898833" y="2570589"/>
        <a:ext cx="2875461" cy="1491541"/>
      </dsp:txXfrm>
    </dsp:sp>
    <dsp:sp modelId="{76C3BCBF-AE33-4B86-BCA2-226ECCB4B73E}">
      <dsp:nvSpPr>
        <dsp:cNvPr id="0" name=""/>
        <dsp:cNvSpPr/>
      </dsp:nvSpPr>
      <dsp:spPr>
        <a:xfrm>
          <a:off x="4522621" y="4658489"/>
          <a:ext cx="2968269" cy="188485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EA049-1136-4DB7-ABF0-05E46B8A3EE0}">
      <dsp:nvSpPr>
        <dsp:cNvPr id="0" name=""/>
        <dsp:cNvSpPr/>
      </dsp:nvSpPr>
      <dsp:spPr>
        <a:xfrm>
          <a:off x="4852429" y="4971807"/>
          <a:ext cx="2968269" cy="1884851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/>
            <a:t>APPROACHES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/>
            <a:t>1.Crowd Funding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/>
            <a:t>2. Angel Investing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/>
            <a:t>3. Encouraging Intrapreneurship</a:t>
          </a:r>
        </a:p>
      </dsp:txBody>
      <dsp:txXfrm>
        <a:off x="4907634" y="5027012"/>
        <a:ext cx="2857859" cy="17744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19C00-5C11-4B6D-A885-0BBB607A3486}">
      <dsp:nvSpPr>
        <dsp:cNvPr id="0" name=""/>
        <dsp:cNvSpPr/>
      </dsp:nvSpPr>
      <dsp:spPr>
        <a:xfrm>
          <a:off x="4455304" y="2089144"/>
          <a:ext cx="3493474" cy="42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550"/>
              </a:lnTo>
              <a:lnTo>
                <a:pt x="3493474" y="305550"/>
              </a:lnTo>
              <a:lnTo>
                <a:pt x="3493474" y="428209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5406C-D383-49A3-BD72-3F52E4F6EA8E}">
      <dsp:nvSpPr>
        <dsp:cNvPr id="0" name=""/>
        <dsp:cNvSpPr/>
      </dsp:nvSpPr>
      <dsp:spPr>
        <a:xfrm>
          <a:off x="4455304" y="2089144"/>
          <a:ext cx="473274" cy="42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550"/>
              </a:lnTo>
              <a:lnTo>
                <a:pt x="473274" y="305550"/>
              </a:lnTo>
              <a:lnTo>
                <a:pt x="473274" y="428209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FA391F-A480-4C52-A938-34B21D530B5B}">
      <dsp:nvSpPr>
        <dsp:cNvPr id="0" name=""/>
        <dsp:cNvSpPr/>
      </dsp:nvSpPr>
      <dsp:spPr>
        <a:xfrm>
          <a:off x="1478242" y="2089144"/>
          <a:ext cx="2977061" cy="428209"/>
        </a:xfrm>
        <a:custGeom>
          <a:avLst/>
          <a:gdLst/>
          <a:ahLst/>
          <a:cxnLst/>
          <a:rect l="0" t="0" r="0" b="0"/>
          <a:pathLst>
            <a:path>
              <a:moveTo>
                <a:pt x="2977061" y="0"/>
              </a:moveTo>
              <a:lnTo>
                <a:pt x="2977061" y="305550"/>
              </a:lnTo>
              <a:lnTo>
                <a:pt x="0" y="305550"/>
              </a:lnTo>
              <a:lnTo>
                <a:pt x="0" y="428209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6D59F-FACA-4EAD-9641-B58E837A1BEB}">
      <dsp:nvSpPr>
        <dsp:cNvPr id="0" name=""/>
        <dsp:cNvSpPr/>
      </dsp:nvSpPr>
      <dsp:spPr>
        <a:xfrm>
          <a:off x="2142209" y="357743"/>
          <a:ext cx="4626188" cy="1731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2058C-1838-4E91-8C07-C4AAAD57511E}">
      <dsp:nvSpPr>
        <dsp:cNvPr id="0" name=""/>
        <dsp:cNvSpPr/>
      </dsp:nvSpPr>
      <dsp:spPr>
        <a:xfrm>
          <a:off x="2289326" y="497504"/>
          <a:ext cx="4626188" cy="1731400"/>
        </a:xfrm>
        <a:prstGeom prst="roundRect">
          <a:avLst>
            <a:gd name="adj" fmla="val 10000"/>
          </a:avLst>
        </a:prstGeom>
        <a:solidFill>
          <a:srgbClr val="F1ECB1">
            <a:alpha val="89804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>
              <a:latin typeface="Times New Roman" pitchFamily="18" charset="0"/>
              <a:cs typeface="Times New Roman" pitchFamily="18" charset="0"/>
            </a:rPr>
            <a:t>SUPPROT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>
              <a:latin typeface="Times New Roman" pitchFamily="18" charset="0"/>
              <a:cs typeface="Times New Roman" pitchFamily="18" charset="0"/>
            </a:rPr>
            <a:t>( Providing Assistances)</a:t>
          </a:r>
          <a:r>
            <a:rPr lang="en-IN" sz="500" kern="1200"/>
            <a:t>)</a:t>
          </a:r>
        </a:p>
      </dsp:txBody>
      <dsp:txXfrm>
        <a:off x="2340037" y="548215"/>
        <a:ext cx="4524766" cy="1629978"/>
      </dsp:txXfrm>
    </dsp:sp>
    <dsp:sp modelId="{21C9F41F-1182-4A1C-B436-2314B83F1B39}">
      <dsp:nvSpPr>
        <dsp:cNvPr id="0" name=""/>
        <dsp:cNvSpPr/>
      </dsp:nvSpPr>
      <dsp:spPr>
        <a:xfrm>
          <a:off x="1861" y="2517353"/>
          <a:ext cx="2952762" cy="3246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87AFA-EB88-49E9-A292-06175037FAE3}">
      <dsp:nvSpPr>
        <dsp:cNvPr id="0" name=""/>
        <dsp:cNvSpPr/>
      </dsp:nvSpPr>
      <dsp:spPr>
        <a:xfrm>
          <a:off x="148977" y="2657114"/>
          <a:ext cx="2952762" cy="3246823"/>
        </a:xfrm>
        <a:prstGeom prst="roundRect">
          <a:avLst>
            <a:gd name="adj" fmla="val 10000"/>
          </a:avLst>
        </a:prstGeom>
        <a:solidFill>
          <a:srgbClr val="98F0F2">
            <a:alpha val="89804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/>
            <a:t>FINANCIAL SUPPORT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1.Commercial Bank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2. Non Banking Financial Institutions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3. Angel Investors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4. Shareholders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5. Venture Capitalist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6. Government &amp; Government Institutio</a:t>
          </a:r>
          <a:r>
            <a:rPr lang="en-IN" sz="1400" kern="1200" dirty="0"/>
            <a:t>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 dirty="0"/>
        </a:p>
      </dsp:txBody>
      <dsp:txXfrm>
        <a:off x="235460" y="2743597"/>
        <a:ext cx="2779796" cy="3073857"/>
      </dsp:txXfrm>
    </dsp:sp>
    <dsp:sp modelId="{31EA31F7-F00F-4AE7-90C4-186B5591532F}">
      <dsp:nvSpPr>
        <dsp:cNvPr id="0" name=""/>
        <dsp:cNvSpPr/>
      </dsp:nvSpPr>
      <dsp:spPr>
        <a:xfrm>
          <a:off x="3248856" y="2517353"/>
          <a:ext cx="3359444" cy="2575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0CC5B-78A9-4495-A5D7-025FFDE5EEC2}">
      <dsp:nvSpPr>
        <dsp:cNvPr id="0" name=""/>
        <dsp:cNvSpPr/>
      </dsp:nvSpPr>
      <dsp:spPr>
        <a:xfrm>
          <a:off x="3395973" y="2657114"/>
          <a:ext cx="3359444" cy="2575030"/>
        </a:xfrm>
        <a:prstGeom prst="roundRect">
          <a:avLst>
            <a:gd name="adj" fmla="val 10000"/>
          </a:avLst>
        </a:prstGeom>
        <a:solidFill>
          <a:srgbClr val="98F0F2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/>
            <a:t>MARKETING SUPPORT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1. Enhancing Marketing Skills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2. Improving Marketing Capabilities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3. Updating Entrepreneurs about current scenario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>
              <a:latin typeface="Times New Roman" pitchFamily="18" charset="0"/>
              <a:cs typeface="Times New Roman" pitchFamily="18" charset="0"/>
            </a:rPr>
            <a:t>4.Encourgaing MSME</a:t>
          </a:r>
        </a:p>
      </dsp:txBody>
      <dsp:txXfrm>
        <a:off x="3471393" y="2732534"/>
        <a:ext cx="3208604" cy="2424190"/>
      </dsp:txXfrm>
    </dsp:sp>
    <dsp:sp modelId="{2AEC1D9B-4452-4578-B8BB-C71007C64E28}">
      <dsp:nvSpPr>
        <dsp:cNvPr id="0" name=""/>
        <dsp:cNvSpPr/>
      </dsp:nvSpPr>
      <dsp:spPr>
        <a:xfrm>
          <a:off x="6902534" y="2517353"/>
          <a:ext cx="2092487" cy="3800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8CF33-3052-4180-B922-3D0C5422EF7A}">
      <dsp:nvSpPr>
        <dsp:cNvPr id="0" name=""/>
        <dsp:cNvSpPr/>
      </dsp:nvSpPr>
      <dsp:spPr>
        <a:xfrm>
          <a:off x="7049651" y="2657114"/>
          <a:ext cx="2092487" cy="3800009"/>
        </a:xfrm>
        <a:prstGeom prst="roundRect">
          <a:avLst>
            <a:gd name="adj" fmla="val 10000"/>
          </a:avLst>
        </a:prstGeom>
        <a:solidFill>
          <a:srgbClr val="98F0F2">
            <a:alpha val="90000"/>
          </a:srgb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>
              <a:latin typeface="Times New Roman" pitchFamily="18" charset="0"/>
              <a:cs typeface="Times New Roman" pitchFamily="18" charset="0"/>
            </a:rPr>
            <a:t>TECHNICAL SUPPORT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/>
            <a:t>1. </a:t>
          </a:r>
          <a:r>
            <a:rPr lang="en-IN" sz="1400" kern="1200" dirty="0" smtClean="0"/>
            <a:t>Participating </a:t>
          </a:r>
          <a:r>
            <a:rPr lang="en-IN" sz="1400" kern="1200" dirty="0"/>
            <a:t>in International </a:t>
          </a:r>
          <a:r>
            <a:rPr lang="en-IN" sz="1400" kern="1200" dirty="0" smtClean="0"/>
            <a:t>Technology </a:t>
          </a:r>
          <a:r>
            <a:rPr lang="en-IN" sz="1400" kern="1200" dirty="0"/>
            <a:t>Exhibitions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/>
            <a:t>2. </a:t>
          </a:r>
          <a:r>
            <a:rPr lang="en-IN" sz="1400" kern="1200" dirty="0" smtClean="0"/>
            <a:t>Preparing </a:t>
          </a:r>
          <a:r>
            <a:rPr lang="en-IN" sz="1400" kern="1200" dirty="0"/>
            <a:t>Technical feasibility profiles</a:t>
          </a:r>
        </a:p>
      </dsp:txBody>
      <dsp:txXfrm>
        <a:off x="7110938" y="2718401"/>
        <a:ext cx="1969913" cy="3677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5DC198-6E5E-452B-AA5F-4904A4C7FA31}" type="datetimeFigureOut">
              <a:rPr lang="en-US" smtClean="0"/>
              <a:pPr/>
              <a:t>3/26/2020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EC8ECD-084B-455E-BAB5-4B7A10F66BF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llstreetmojo.com/how-to-get-into-venture-capita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1" y="642918"/>
            <a:ext cx="8110567" cy="255748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Stimulation , Support &amp; sustainability in Entrepreneurship</a:t>
            </a:r>
            <a:endParaRPr lang="en-IN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95867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 Prof. PJ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B. Com(H) – Semester 4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 – ED (Unit – 2)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Section -4 A</a:t>
            </a:r>
          </a:p>
          <a:p>
            <a:pPr algn="l"/>
            <a:endParaRPr lang="en-IN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100755"/>
            <a:ext cx="8183880" cy="4280573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It is an organization, which is designed to stimulate, support &amp; enhance the growth &amp; success of Entrepreneurial ventures by 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providing resources &amp; services.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rgbClr val="00B0F0"/>
                </a:solidFill>
              </a:rPr>
              <a:t>FEATURES:-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1. Non- Profit Organizations.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2.Formations ( By Govt. or successful Entrepreneurs)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3.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hysical or Virtual support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4. Bundle of support.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530352"/>
            <a:ext cx="7200800" cy="138648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9592" y="346429"/>
            <a:ext cx="720080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BUSINESS INCUBATORS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89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628800"/>
            <a:ext cx="8183880" cy="440624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Angel Investors are usually high net worth individuals who invest their personal wealth in small or medium scale business start- ups in exchange for an ownership stake in the organization.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/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FEATURES:---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00B050"/>
                </a:solidFill>
              </a:rPr>
              <a:t/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1. High net – worth persons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2. Investment in small start – up firms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3. Own decision making.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4. Individual Investor.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5. Flexible amount of Investment.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98448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60" y="530352"/>
            <a:ext cx="7769753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ANGEL INVESTORS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171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284678"/>
            <a:ext cx="8183880" cy="416865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 person providing the venture capital is referred to as the Venture Capitalist.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Venture Capital is a type of equity financing which is typically provide to start – up firms &amp; small business that are believed to have long term growth potential.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FEATURES:-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1. Long term Investment.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2. Early stage finance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3. High rate of return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4. Risky Capital.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72056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6104" y="496590"/>
            <a:ext cx="7957512" cy="1754326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VENTURE CAPITALIST</a:t>
            </a:r>
            <a:endParaRPr lang="en-US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910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9143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8078"/>
                <a:gridCol w="4595921"/>
              </a:tblGrid>
              <a:tr h="676880">
                <a:tc>
                  <a:txBody>
                    <a:bodyPr/>
                    <a:lstStyle/>
                    <a:p>
                      <a:r>
                        <a:rPr lang="en-IN" dirty="0" smtClean="0"/>
                        <a:t>ANGEL INVESTMENT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VENTURE CAPITAL</a:t>
                      </a:r>
                      <a:endParaRPr lang="en-IN" dirty="0"/>
                    </a:p>
                  </a:txBody>
                  <a:tcPr/>
                </a:tc>
              </a:tr>
              <a:tr h="15452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2A3139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 Angel investment, individual investor invest in pre-revenue business</a:t>
                      </a:r>
                      <a:endParaRPr lang="en-IN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Investment is usually made in pre-profitability business by company which pools money from individuals and institutions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52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investment is highly risky since revenue stream is not certain.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investment is comparatively less risky since revenue stream is proven but the profitability of the invested company is not yet prominent.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52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Investment size is limited to few million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Owing to pooling of funds, investment size can range from few million to tens of million since the amount of funds at disposal with a venture capitalist is much higher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52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investment takes shorter time for decision making since it involves an individual investor</a:t>
                      </a:r>
                      <a:endParaRPr lang="en-IN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IN" sz="180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2"/>
                        </a:rPr>
                        <a:t>Venture Capitalists take longer time to make the investment decision</a:t>
                      </a:r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since they have to address several stakeholders with differing interests. Hence, it is tougher to convince venture 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InIiiiiIiiiiii</a:t>
            </a:r>
            <a:endParaRPr lang="en-IN" sz="1600" b="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15106"/>
          </a:xfr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today’s competitive globalized business paradigm, entrepreneurship happens to be a vital element for sustainable development of any economy.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order to build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entrepreneurial ecosystem, entrepreneurs should be provided with a platform where they can :-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 up with Innovative ideas ( i.e. get stimulated)</a:t>
            </a:r>
          </a:p>
          <a:p>
            <a:pPr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 adequate assistance ( i.e. get support)</a:t>
            </a:r>
          </a:p>
          <a:p>
            <a:pPr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Ensure their survival in the long run (i.e. be sustainable)</a:t>
            </a:r>
          </a:p>
          <a:p>
            <a:pPr>
              <a:buNone/>
            </a:pPr>
            <a:endParaRPr lang="en-IN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30304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 Entrepreneurship Life Cycle</a:t>
            </a:r>
            <a:endParaRPr lang="en-IN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756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871543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6215106"/>
          </a:xfrm>
        </p:spPr>
        <p:txBody>
          <a:bodyPr/>
          <a:lstStyle/>
          <a:p>
            <a:r>
              <a:rPr lang="en-US" sz="3200" b="1" u="sng" dirty="0" smtClean="0"/>
              <a:t>Actors of Entrepreneurship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Industry Association.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Self – Help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Business Incubators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Angel Investors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Venture Capitalist</a:t>
            </a:r>
          </a:p>
          <a:p>
            <a:pPr marL="514350" indent="-514350">
              <a:buNone/>
            </a:pPr>
            <a:r>
              <a:rPr lang="en-US" b="1" dirty="0" smtClean="0"/>
              <a:t> 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785926"/>
            <a:ext cx="8183880" cy="4249114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002060"/>
                </a:solidFill>
              </a:rPr>
              <a:t>An association that is formed to support &amp; protect the rights of a particular Industry &amp; the persons who are associated with that Industry. E.g. Bus owners association.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>
                <a:solidFill>
                  <a:srgbClr val="002060"/>
                </a:solidFill>
              </a:rPr>
              <a:t/>
            </a:r>
            <a:br>
              <a:rPr lang="en-US" sz="1800" dirty="0">
                <a:solidFill>
                  <a:srgbClr val="002060"/>
                </a:solidFill>
              </a:rPr>
            </a:br>
            <a:r>
              <a:rPr lang="en-US" sz="2400" u="sng" dirty="0" smtClean="0">
                <a:solidFill>
                  <a:srgbClr val="FF0000"/>
                </a:solidFill>
              </a:rPr>
              <a:t>Features:--</a:t>
            </a:r>
            <a:br>
              <a:rPr lang="en-US" sz="2400" u="sng" dirty="0" smtClean="0">
                <a:solidFill>
                  <a:srgbClr val="FF000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/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1. Non – Profit Organization.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2. Voluntary Association.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3. Status of association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4.Distinct laws &amp; Bye – Laws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5. Income &amp; Expenses</a:t>
            </a:r>
            <a:br>
              <a:rPr lang="en-US" sz="1800" dirty="0" smtClean="0">
                <a:solidFill>
                  <a:srgbClr val="002060"/>
                </a:solidFill>
              </a:rPr>
            </a:br>
            <a:r>
              <a:rPr lang="en-US" sz="1800" dirty="0" smtClean="0">
                <a:solidFill>
                  <a:srgbClr val="002060"/>
                </a:solidFill>
              </a:rPr>
              <a:t>6. Periodic Meetings</a:t>
            </a:r>
            <a:br>
              <a:rPr lang="en-US" sz="1800" dirty="0" smtClean="0">
                <a:solidFill>
                  <a:srgbClr val="002060"/>
                </a:solidFill>
              </a:rPr>
            </a:b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772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47664" y="530352"/>
            <a:ext cx="561662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INDUSTRY ASSOCIATION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41003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060848"/>
            <a:ext cx="8183880" cy="453650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It is a voluntary association of people, preferably from the same socio – economic background. They come together for solving their common problems through self – help &amp; mutual help.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/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B31DB3"/>
                </a:solidFill>
              </a:rPr>
              <a:t>FEATURES:-</a:t>
            </a:r>
            <a:r>
              <a:rPr lang="en-US" sz="2400" dirty="0" smtClean="0">
                <a:solidFill>
                  <a:srgbClr val="7030A0"/>
                </a:solidFill>
              </a:rPr>
              <a:t/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/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1. Voluntary Association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2.Mutual Trust &amp; need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3. Periodic Meetings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4. No. of Members (</a:t>
            </a:r>
            <a:r>
              <a:rPr lang="en-US" sz="2000" dirty="0" smtClean="0">
                <a:solidFill>
                  <a:srgbClr val="7030A0"/>
                </a:solidFill>
              </a:rPr>
              <a:t>Maximum 20 members in a group)</a:t>
            </a:r>
            <a:br>
              <a:rPr lang="en-US" sz="2000" dirty="0" smtClean="0">
                <a:solidFill>
                  <a:srgbClr val="7030A0"/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5. No Collateral/ Mortgage for loan</a:t>
            </a:r>
            <a:br>
              <a:rPr lang="en-US" sz="2200" dirty="0" smtClean="0">
                <a:solidFill>
                  <a:srgbClr val="7030A0"/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6. Rate of Interest is high.</a:t>
            </a:r>
            <a:endParaRPr lang="en-US" sz="2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44655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5616" y="530352"/>
            <a:ext cx="6696745" cy="144655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perspective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3462">
                  <a:solidFill>
                    <a:srgbClr val="FFFF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SELP – HELP GROUPS</a:t>
            </a:r>
            <a:endParaRPr lang="en-US" sz="4400" b="1" cap="none" spc="0" dirty="0">
              <a:ln w="13462">
                <a:solidFill>
                  <a:srgbClr val="FFFF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530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166</TotalTime>
  <Words>536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1</vt:i4>
      </vt:variant>
    </vt:vector>
  </HeadingPairs>
  <TitlesOfParts>
    <vt:vector size="15" baseType="lpstr">
      <vt:lpstr>Aspect</vt:lpstr>
      <vt:lpstr>Stimulation , Support &amp; sustainability in Entrepreneurship</vt:lpstr>
      <vt:lpstr>InIiiiiIiiiiii</vt:lpstr>
      <vt:lpstr>  Entrepreneurship Life Cycle</vt:lpstr>
      <vt:lpstr>Slide 4</vt:lpstr>
      <vt:lpstr>Slide 5</vt:lpstr>
      <vt:lpstr>Slide 6</vt:lpstr>
      <vt:lpstr>Slide 7</vt:lpstr>
      <vt:lpstr>An association that is formed to support &amp; protect the rights of a particular Industry &amp; the persons who are associated with that Industry. E.g. Bus owners association.   Features:--  1. Non – Profit Organization. 2. Voluntary Association. 3. Status of association 4.Distinct laws &amp; Bye – Laws 5. Income &amp; Expenses 6. Periodic Meetings </vt:lpstr>
      <vt:lpstr>It is a voluntary association of people, preferably from the same socio – economic background. They come together for solving their common problems through self – help &amp; mutual help.  FEATURES:-  1. Voluntary Association 2.Mutual Trust &amp; need 3. Periodic Meetings 4. No. of Members (Maximum 20 members in a group) 5. No Collateral/ Mortgage for loan 6. Rate of Interest is high.</vt:lpstr>
      <vt:lpstr>It is an organization, which is designed to stimulate, support &amp; enhance the growth &amp; success of Entrepreneurial ventures by  providing resources &amp; services.  FEATURES:-  1. Non- Profit Organizations. 2.Formations ( By Govt. or successful Entrepreneurs) 3. Physical or Virtual support 4. Bundle of support.</vt:lpstr>
      <vt:lpstr>Angel Investors are usually high net worth individuals who invest their personal wealth in small or medium scale business start- ups in exchange for an ownership stake in the organization.  FEATURES:---  1. High net – worth persons 2. Investment in small start – up firms 3. Own decision making. 4. Individual Investor. 5. Flexible amount of Investment.</vt:lpstr>
      <vt:lpstr>The person providing the venture capital is referred to as the Venture Capitalist. Venture Capital is a type of equity financing which is typically provide to start – up firms &amp; small business that are believed to have long term growth potential.  FEATURES:- 1. Long term Investment. 2. Early stage finance 3. High rate of return 4. Risky Capital.</vt:lpstr>
      <vt:lpstr>Slide 13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Stimulation , Support &amp; sustainability in Entrepreneurship</dc:title>
  <dc:creator>PAMPA</dc:creator>
  <cp:lastModifiedBy>HP</cp:lastModifiedBy>
  <cp:revision>33</cp:revision>
  <dcterms:created xsi:type="dcterms:W3CDTF">2019-04-26T13:05:33Z</dcterms:created>
  <dcterms:modified xsi:type="dcterms:W3CDTF">2020-03-26T14:28:25Z</dcterms:modified>
</cp:coreProperties>
</file>