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824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754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96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79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063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86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12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632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79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03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862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B330-E014-46DC-B758-4C0E401481A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AC41-E2F9-489B-8B24-9F13D2C2B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00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SUBJECT- HUMAN RESOURCE MANAGEMENT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CHAPTER NAME- JOB EVALUATION AND PERFORMANCE APPRAISAL</a:t>
            </a:r>
          </a:p>
          <a:p>
            <a:pPr algn="just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SECTION- 2B, 2E</a:t>
            </a:r>
          </a:p>
          <a:p>
            <a:pPr algn="just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SEMESTER- II</a:t>
            </a:r>
          </a:p>
          <a:p>
            <a:pPr algn="just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TEACHER’S NAME- PUJA GUPTA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451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b="1" dirty="0" smtClean="0">
                <a:solidFill>
                  <a:srgbClr val="0070C0"/>
                </a:solidFill>
              </a:rPr>
              <a:t>PERFORMANCE APPRAISAL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MEANING:- </a:t>
            </a:r>
            <a:r>
              <a:rPr lang="en-US" dirty="0" smtClean="0"/>
              <a:t>performance appraisal evaluates systematically performance of individual with regard to his or her performance on the job and his potential for development.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ADVANTAGES OR SIGNIFICANCE:-</a:t>
            </a:r>
          </a:p>
          <a:p>
            <a:pPr lvl="1" algn="just"/>
            <a:r>
              <a:rPr lang="en-US" dirty="0" smtClean="0"/>
              <a:t>Basis for training and development</a:t>
            </a:r>
          </a:p>
          <a:p>
            <a:pPr lvl="1" algn="just"/>
            <a:r>
              <a:rPr lang="en-US" dirty="0" smtClean="0"/>
              <a:t>Assessment of job performance</a:t>
            </a:r>
          </a:p>
          <a:p>
            <a:pPr lvl="1" algn="just"/>
            <a:r>
              <a:rPr lang="en-US" dirty="0" smtClean="0"/>
              <a:t>Fixation of pay package</a:t>
            </a:r>
          </a:p>
          <a:p>
            <a:pPr lvl="1" algn="just"/>
            <a:r>
              <a:rPr lang="en-US" dirty="0" smtClean="0"/>
              <a:t>Facilitates job evaluation</a:t>
            </a:r>
          </a:p>
          <a:p>
            <a:pPr lvl="1" algn="just"/>
            <a:r>
              <a:rPr lang="en-US" dirty="0" smtClean="0"/>
              <a:t>Gives feedback and amends area of improvement of employees</a:t>
            </a:r>
          </a:p>
          <a:p>
            <a:pPr lvl="1" algn="just"/>
            <a:r>
              <a:rPr lang="en-US" dirty="0" smtClean="0"/>
              <a:t>Career planning and growth</a:t>
            </a:r>
          </a:p>
          <a:p>
            <a:pPr lvl="1" algn="just"/>
            <a:r>
              <a:rPr lang="en-US" dirty="0" smtClean="0"/>
              <a:t>Motivation for employees</a:t>
            </a:r>
          </a:p>
          <a:p>
            <a:pPr lvl="1" algn="just"/>
            <a:r>
              <a:rPr lang="en-US" dirty="0" smtClean="0"/>
              <a:t>Helps to arrive at significant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0128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b="1" dirty="0" smtClean="0">
                <a:solidFill>
                  <a:srgbClr val="00B050"/>
                </a:solidFill>
              </a:rPr>
              <a:t>PERFORMANCE APPRAISAL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DISADVANTAGES:-</a:t>
            </a:r>
          </a:p>
          <a:p>
            <a:pPr lvl="1"/>
            <a:r>
              <a:rPr lang="en-US" dirty="0" smtClean="0"/>
              <a:t>Supervisor’s biasness may effect in rating</a:t>
            </a:r>
          </a:p>
          <a:p>
            <a:pPr lvl="1"/>
            <a:r>
              <a:rPr lang="en-US" dirty="0" err="1" smtClean="0"/>
              <a:t>Generalisation</a:t>
            </a:r>
            <a:r>
              <a:rPr lang="en-US" dirty="0" smtClean="0"/>
              <a:t> error</a:t>
            </a:r>
          </a:p>
          <a:p>
            <a:pPr lvl="1"/>
            <a:r>
              <a:rPr lang="en-US" dirty="0" smtClean="0"/>
              <a:t>Error due to sampling tendency</a:t>
            </a:r>
          </a:p>
          <a:p>
            <a:pPr lvl="1"/>
            <a:r>
              <a:rPr lang="en-US" dirty="0" smtClean="0"/>
              <a:t>Creates negative impact</a:t>
            </a:r>
          </a:p>
          <a:p>
            <a:pPr lvl="1"/>
            <a:r>
              <a:rPr lang="en-US" dirty="0" smtClean="0"/>
              <a:t>Time consuming</a:t>
            </a:r>
          </a:p>
          <a:p>
            <a:pPr lvl="1"/>
            <a:r>
              <a:rPr lang="en-US" dirty="0" smtClean="0"/>
              <a:t>Costly.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744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b="1" dirty="0" smtClean="0">
                <a:solidFill>
                  <a:srgbClr val="00B050"/>
                </a:solidFill>
              </a:rPr>
              <a:t>JOB EVALUATION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MEANING:-</a:t>
            </a:r>
            <a:r>
              <a:rPr lang="en-US" dirty="0" smtClean="0"/>
              <a:t> 	job evaluation is a systematic and orderly process of determining the worth of a job in relation to other jobs.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SIGNIFICANCE/IMPORTANCE/ADVANTAGES OF JOB EVALUATION:-</a:t>
            </a:r>
          </a:p>
          <a:p>
            <a:pPr lvl="1" algn="just"/>
            <a:r>
              <a:rPr lang="en-US" dirty="0" smtClean="0"/>
              <a:t>Helps to build a sound pay structure</a:t>
            </a:r>
          </a:p>
          <a:p>
            <a:pPr lvl="1" algn="just"/>
            <a:r>
              <a:rPr lang="en-US" dirty="0" smtClean="0"/>
              <a:t>Enables in proper selection of employees</a:t>
            </a:r>
          </a:p>
          <a:p>
            <a:pPr lvl="1" algn="just"/>
            <a:r>
              <a:rPr lang="en-US" dirty="0" smtClean="0"/>
              <a:t>Provides a basis for bonus and incentive calculation</a:t>
            </a:r>
          </a:p>
          <a:p>
            <a:pPr lvl="1" algn="just"/>
            <a:r>
              <a:rPr lang="en-US" dirty="0" smtClean="0"/>
              <a:t>Settlement of disputes regarding wages</a:t>
            </a:r>
          </a:p>
          <a:p>
            <a:pPr lvl="1" algn="just"/>
            <a:r>
              <a:rPr lang="en-US" dirty="0" smtClean="0"/>
              <a:t>Helps in resolving conflicts</a:t>
            </a:r>
          </a:p>
          <a:p>
            <a:pPr lvl="1" algn="just"/>
            <a:r>
              <a:rPr lang="en-US" dirty="0" smtClean="0"/>
              <a:t>Elimination of biasness and nepotism</a:t>
            </a:r>
          </a:p>
          <a:p>
            <a:pPr lvl="1" algn="just"/>
            <a:r>
              <a:rPr lang="en-US" dirty="0" smtClean="0"/>
              <a:t>Helps to assess job requirements</a:t>
            </a:r>
          </a:p>
          <a:p>
            <a:pPr lvl="1" algn="just"/>
            <a:r>
              <a:rPr lang="en-US" dirty="0" smtClean="0"/>
              <a:t>Enables in proper assessment of new jobs.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314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DISADVANTAGES OF JOB EVALUATION:-</a:t>
            </a:r>
            <a:endParaRPr lang="en-US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Inaccuracy of job analysis</a:t>
            </a:r>
          </a:p>
          <a:p>
            <a:r>
              <a:rPr lang="en-US" dirty="0" smtClean="0"/>
              <a:t>Selection of improper method of job evaluation</a:t>
            </a:r>
          </a:p>
          <a:p>
            <a:r>
              <a:rPr lang="en-US" dirty="0" smtClean="0"/>
              <a:t>Time consuming and expensive</a:t>
            </a:r>
          </a:p>
          <a:p>
            <a:r>
              <a:rPr lang="en-US" dirty="0" smtClean="0"/>
              <a:t>Impractical assumptions</a:t>
            </a:r>
          </a:p>
          <a:p>
            <a:r>
              <a:rPr lang="en-US" dirty="0" smtClean="0"/>
              <a:t>Requires technical personnel for calculation and formulation</a:t>
            </a:r>
          </a:p>
          <a:p>
            <a:r>
              <a:rPr lang="en-US" dirty="0" smtClean="0"/>
              <a:t>Complex 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587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STEPS OF JOB EVALUATION:-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Job analysis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Selection of a method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Selection of proper factors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Ranking of jobs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Pricing in order of ranks assigned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Periodical review and revision of pay structure.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89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METHODS OF JOB EVALUATION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ANALYTICAL OR QUANTITATIVE METHOD:- </a:t>
            </a:r>
          </a:p>
          <a:p>
            <a:pPr lvl="1" algn="just"/>
            <a:r>
              <a:rPr lang="en-US" dirty="0" smtClean="0">
                <a:solidFill>
                  <a:srgbClr val="92D050"/>
                </a:solidFill>
              </a:rPr>
              <a:t>POINT RATING METHOD:- </a:t>
            </a:r>
            <a:r>
              <a:rPr lang="en-US" dirty="0" smtClean="0"/>
              <a:t>It enables its evaluators to give a point score to each job. There is no uniform point system available for all organizations. A job manual is usually used in this system. The selected jobs are then </a:t>
            </a:r>
            <a:r>
              <a:rPr lang="en-US" dirty="0" err="1" smtClean="0"/>
              <a:t>analysed</a:t>
            </a:r>
            <a:r>
              <a:rPr lang="en-US" dirty="0" smtClean="0"/>
              <a:t> and some common factors such as skill ,physical effort, mental effort, etc. are identified.</a:t>
            </a:r>
          </a:p>
          <a:p>
            <a:pPr lvl="1" algn="just"/>
            <a:r>
              <a:rPr lang="en-US" b="1" dirty="0" smtClean="0">
                <a:solidFill>
                  <a:srgbClr val="92D050"/>
                </a:solidFill>
              </a:rPr>
              <a:t>FACTOR COMPARISON METHOD:- </a:t>
            </a:r>
            <a:r>
              <a:rPr lang="en-US" dirty="0" smtClean="0"/>
              <a:t>In this method all jobs are compared and ranked on each of a number of factors which are common, more or less to all jobs. Normally the factors include mental requirement, skill, physical exertion responsibility and working condition.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2814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METHOD OF JOB EVALUATION ( CONTINUED)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NON ANALYTICAL OR QUALITATIVE METHOD:-</a:t>
            </a:r>
          </a:p>
          <a:p>
            <a:pPr lvl="1"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RANKING METHOD:- </a:t>
            </a:r>
            <a:r>
              <a:rPr lang="en-US" dirty="0" smtClean="0"/>
              <a:t>jobs are examined as a whole, rather than on the basis of factors. Each job is compared with others in terms of responsibilities , duties etc. and its position is fixed .The evaluator gives them ranks on the basis of his understanding.</a:t>
            </a:r>
          </a:p>
          <a:p>
            <a:pPr lvl="1"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GRADING OR JOB CLASSIFICATION METHOD:- </a:t>
            </a:r>
            <a:r>
              <a:rPr lang="en-US" dirty="0" smtClean="0"/>
              <a:t>The job categories are first described and decided upon by a committee, after which, the standards are set. Job grades are organized in the order of their importance in the form of schedule.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791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b="1" dirty="0" smtClean="0">
                <a:solidFill>
                  <a:srgbClr val="C00000"/>
                </a:solidFill>
              </a:rPr>
              <a:t>JOB ANALYSIS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92D050"/>
                </a:solidFill>
              </a:rPr>
              <a:t>MEANING:- </a:t>
            </a:r>
            <a:r>
              <a:rPr lang="en-US" dirty="0" smtClean="0"/>
              <a:t>Job analysis is a systematic procedure for securing and reporting information defining a particular job.</a:t>
            </a:r>
          </a:p>
          <a:p>
            <a:pPr algn="just"/>
            <a:r>
              <a:rPr lang="en-US" b="1" dirty="0" smtClean="0">
                <a:solidFill>
                  <a:srgbClr val="92D050"/>
                </a:solidFill>
              </a:rPr>
              <a:t>IMPORTANCE:-</a:t>
            </a:r>
          </a:p>
          <a:p>
            <a:pPr lvl="1" algn="just"/>
            <a:r>
              <a:rPr lang="en-US" dirty="0" smtClean="0"/>
              <a:t>Basis for job evaluation</a:t>
            </a:r>
          </a:p>
          <a:p>
            <a:pPr lvl="1" algn="just"/>
            <a:r>
              <a:rPr lang="en-US" dirty="0" smtClean="0"/>
              <a:t>Enables creation of fair and justified pay structure</a:t>
            </a:r>
          </a:p>
          <a:p>
            <a:pPr lvl="1" algn="just"/>
            <a:r>
              <a:rPr lang="en-US" dirty="0" smtClean="0"/>
              <a:t>Helps in manpower planning</a:t>
            </a:r>
          </a:p>
          <a:p>
            <a:pPr lvl="1" algn="just"/>
            <a:r>
              <a:rPr lang="en-US" dirty="0" smtClean="0"/>
              <a:t>Helps in selection and recruitment</a:t>
            </a:r>
          </a:p>
          <a:p>
            <a:pPr lvl="1" algn="just"/>
            <a:r>
              <a:rPr lang="en-US" dirty="0" smtClean="0"/>
              <a:t>Aids in training and development of employees</a:t>
            </a:r>
          </a:p>
          <a:p>
            <a:pPr lvl="1" algn="just"/>
            <a:r>
              <a:rPr lang="en-US" dirty="0" smtClean="0"/>
              <a:t>Assists in job designing</a:t>
            </a:r>
          </a:p>
          <a:p>
            <a:pPr lvl="1" algn="just"/>
            <a:r>
              <a:rPr lang="en-US" dirty="0" smtClean="0"/>
              <a:t>Formal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288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b="1" dirty="0" smtClean="0">
                <a:solidFill>
                  <a:srgbClr val="0070C0"/>
                </a:solidFill>
              </a:rPr>
              <a:t>	JOB DESCRIPTION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MEANING:- </a:t>
            </a:r>
            <a:r>
              <a:rPr lang="en-US" dirty="0" smtClean="0"/>
              <a:t>It is a written statement of a particular job in the business organization. It include –</a:t>
            </a:r>
          </a:p>
          <a:p>
            <a:pPr lvl="5" algn="just"/>
            <a:r>
              <a:rPr lang="en-US" dirty="0" smtClean="0"/>
              <a:t>Job title, code number along with the department</a:t>
            </a:r>
          </a:p>
          <a:p>
            <a:pPr lvl="5" algn="just"/>
            <a:r>
              <a:rPr lang="en-US" dirty="0" smtClean="0"/>
              <a:t>The job summary</a:t>
            </a:r>
          </a:p>
          <a:p>
            <a:pPr lvl="5" algn="just"/>
            <a:r>
              <a:rPr lang="en-US" dirty="0" smtClean="0"/>
              <a:t>The content of the job</a:t>
            </a:r>
          </a:p>
          <a:p>
            <a:pPr lvl="5" algn="just"/>
            <a:r>
              <a:rPr lang="en-US" dirty="0" smtClean="0"/>
              <a:t>The working condition</a:t>
            </a:r>
          </a:p>
          <a:p>
            <a:pPr lvl="5" algn="just"/>
            <a:r>
              <a:rPr lang="en-US" dirty="0" smtClean="0"/>
              <a:t>Supervisory responsibility</a:t>
            </a:r>
          </a:p>
          <a:p>
            <a:pPr lvl="5" algn="just"/>
            <a:r>
              <a:rPr lang="en-US" dirty="0" smtClean="0"/>
              <a:t>Relationships.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484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JOB SPECIFICATION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MEANING:-</a:t>
            </a:r>
            <a:r>
              <a:rPr lang="en-US" dirty="0" smtClean="0"/>
              <a:t>it is a written narrative of the minimum required qualifications for employees to perform a specific job. It is prepared on the grounds of minimum level of qualifications relating to education, skill, experience, competencies and knowledge and aptitude requirement for an employees’ performance of a job satisfactorily in the work place.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1820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558</Words>
  <Application>Microsoft Office PowerPoint</Application>
  <PresentationFormat>Custom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SUBJECT- HUMAN RESOURCE MANAGEMENT</vt:lpstr>
      <vt:lpstr>   JOB EVALUATION</vt:lpstr>
      <vt:lpstr>DISADVANTAGES OF JOB EVALUATION:-</vt:lpstr>
      <vt:lpstr>STEPS OF JOB EVALUATION:-</vt:lpstr>
      <vt:lpstr>METHODS OF JOB EVALUATION</vt:lpstr>
      <vt:lpstr>METHOD OF JOB EVALUATION ( CONTINUED)</vt:lpstr>
      <vt:lpstr>   JOB ANALYSIS</vt:lpstr>
      <vt:lpstr>   JOB DESCRIPTION</vt:lpstr>
      <vt:lpstr>   JOB SPECIFICATION</vt:lpstr>
      <vt:lpstr>  PERFORMANCE APPRAISAL</vt:lpstr>
      <vt:lpstr>  PERFORMANCE APPRAISAL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 HUMAN RESOURCE MANAGEMENT</dc:title>
  <dc:creator>Abhishek</dc:creator>
  <cp:lastModifiedBy>HP</cp:lastModifiedBy>
  <cp:revision>11</cp:revision>
  <dcterms:created xsi:type="dcterms:W3CDTF">2020-03-26T14:09:59Z</dcterms:created>
  <dcterms:modified xsi:type="dcterms:W3CDTF">2020-03-27T13:38:28Z</dcterms:modified>
</cp:coreProperties>
</file>