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76E3-37A5-4E34-BF14-DCDB1DFBE927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C3A99-7EB1-4886-A6CE-19978885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4047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76E3-37A5-4E34-BF14-DCDB1DFBE927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C3A99-7EB1-4886-A6CE-19978885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365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76E3-37A5-4E34-BF14-DCDB1DFBE927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C3A99-7EB1-4886-A6CE-19978885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208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76E3-37A5-4E34-BF14-DCDB1DFBE927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C3A99-7EB1-4886-A6CE-19978885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376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76E3-37A5-4E34-BF14-DCDB1DFBE927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C3A99-7EB1-4886-A6CE-19978885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242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76E3-37A5-4E34-BF14-DCDB1DFBE927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C3A99-7EB1-4886-A6CE-19978885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236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76E3-37A5-4E34-BF14-DCDB1DFBE927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C3A99-7EB1-4886-A6CE-19978885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774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76E3-37A5-4E34-BF14-DCDB1DFBE927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C3A99-7EB1-4886-A6CE-19978885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721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76E3-37A5-4E34-BF14-DCDB1DFBE927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C3A99-7EB1-4886-A6CE-19978885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368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76E3-37A5-4E34-BF14-DCDB1DFBE927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C3A99-7EB1-4886-A6CE-19978885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166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76E3-37A5-4E34-BF14-DCDB1DFBE927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C3A99-7EB1-4886-A6CE-19978885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8317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E76E3-37A5-4E34-BF14-DCDB1DFBE927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C3A99-7EB1-4886-A6CE-199788858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601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SUBJECT- HUMAN RESOURCE MANAGEMENT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CHAPTER NAME- TRAINING AND DEVELOPMENT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SECTION- 2B, 2E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SEMESTER- II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TEACHER’S NAME- PUJA GUPTA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928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TRAINING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MEANING:-</a:t>
            </a:r>
            <a:r>
              <a:rPr lang="en-US" dirty="0" smtClean="0"/>
              <a:t> Training is a process by which the aptitudes, skills and abilities of employees to perform specific jobs are increased.</a:t>
            </a:r>
          </a:p>
          <a:p>
            <a:pPr algn="just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IMPORTANCE OR BENEFITS:-</a:t>
            </a:r>
          </a:p>
          <a:p>
            <a:pPr lvl="1" algn="just"/>
            <a:r>
              <a:rPr lang="en-US" dirty="0" smtClean="0"/>
              <a:t>Economic</a:t>
            </a:r>
          </a:p>
          <a:p>
            <a:pPr lvl="1" algn="just"/>
            <a:r>
              <a:rPr lang="en-US" dirty="0" smtClean="0"/>
              <a:t>Greater productivity level</a:t>
            </a:r>
          </a:p>
          <a:p>
            <a:pPr lvl="1" algn="just"/>
            <a:r>
              <a:rPr lang="en-US" dirty="0" smtClean="0"/>
              <a:t>Attainment of business objective</a:t>
            </a:r>
          </a:p>
          <a:p>
            <a:pPr lvl="1" algn="just"/>
            <a:r>
              <a:rPr lang="en-US" dirty="0" smtClean="0"/>
              <a:t>Better co-ordination</a:t>
            </a:r>
          </a:p>
          <a:p>
            <a:pPr lvl="1" algn="just"/>
            <a:r>
              <a:rPr lang="en-US" dirty="0" smtClean="0"/>
              <a:t>Less prone of accidents</a:t>
            </a:r>
          </a:p>
          <a:p>
            <a:pPr lvl="1" algn="just"/>
            <a:r>
              <a:rPr lang="en-US" dirty="0" smtClean="0"/>
              <a:t>Fosters team spirit</a:t>
            </a:r>
          </a:p>
          <a:p>
            <a:pPr lvl="1" algn="just"/>
            <a:r>
              <a:rPr lang="en-US" dirty="0" smtClean="0"/>
              <a:t>Stay ahead of competitors</a:t>
            </a:r>
          </a:p>
          <a:p>
            <a:pPr lvl="1" algn="just"/>
            <a:r>
              <a:rPr lang="en-US" dirty="0" smtClean="0"/>
              <a:t>Skill and knowledge development</a:t>
            </a:r>
          </a:p>
          <a:p>
            <a:pPr lvl="1" algn="just"/>
            <a:r>
              <a:rPr lang="en-US" dirty="0" smtClean="0"/>
              <a:t>Job satisfaction</a:t>
            </a:r>
          </a:p>
          <a:p>
            <a:pPr lvl="1" algn="just"/>
            <a:r>
              <a:rPr lang="en-US" dirty="0" smtClean="0"/>
              <a:t>Rise in motivation level</a:t>
            </a:r>
          </a:p>
          <a:p>
            <a:pPr lvl="1" algn="just"/>
            <a:r>
              <a:rPr lang="en-US" dirty="0" smtClean="0"/>
              <a:t>Better prospect</a:t>
            </a:r>
          </a:p>
          <a:p>
            <a:pPr lvl="1" algn="just"/>
            <a:r>
              <a:rPr lang="en-US" dirty="0" smtClean="0"/>
              <a:t>Peace of mind due to job security.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45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METHODS OF TRAINING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ON- THE- JOB METHOD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Job instruction</a:t>
            </a:r>
          </a:p>
          <a:p>
            <a:r>
              <a:rPr lang="en-US" dirty="0" smtClean="0"/>
              <a:t>Job rotation</a:t>
            </a:r>
          </a:p>
          <a:p>
            <a:r>
              <a:rPr lang="en-US" dirty="0" smtClean="0"/>
              <a:t>Coaching</a:t>
            </a:r>
          </a:p>
          <a:p>
            <a:r>
              <a:rPr lang="en-US" dirty="0" smtClean="0"/>
              <a:t>Apprenticeship training</a:t>
            </a:r>
          </a:p>
          <a:p>
            <a:r>
              <a:rPr lang="en-US" dirty="0" smtClean="0"/>
              <a:t>Internship training</a:t>
            </a:r>
          </a:p>
          <a:p>
            <a:r>
              <a:rPr lang="en-US" dirty="0" smtClean="0"/>
              <a:t>Committee assignments</a:t>
            </a:r>
          </a:p>
          <a:p>
            <a:r>
              <a:rPr lang="en-US" dirty="0" smtClean="0"/>
              <a:t>Vestibule training</a:t>
            </a:r>
          </a:p>
          <a:p>
            <a:r>
              <a:rPr lang="en-US" dirty="0" smtClean="0"/>
              <a:t>Project assignment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OFF- THE- JOB METHOD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Lecture method</a:t>
            </a:r>
          </a:p>
          <a:p>
            <a:r>
              <a:rPr lang="en-US" dirty="0" smtClean="0"/>
              <a:t>Audio-visual method</a:t>
            </a:r>
          </a:p>
          <a:p>
            <a:r>
              <a:rPr lang="en-US" dirty="0" smtClean="0"/>
              <a:t>Case study</a:t>
            </a:r>
          </a:p>
          <a:p>
            <a:r>
              <a:rPr lang="en-US" dirty="0" smtClean="0"/>
              <a:t>Conference method</a:t>
            </a:r>
          </a:p>
          <a:p>
            <a:r>
              <a:rPr lang="en-US" dirty="0" smtClean="0"/>
              <a:t>Simulation exercise</a:t>
            </a:r>
          </a:p>
          <a:p>
            <a:r>
              <a:rPr lang="en-US" dirty="0" smtClean="0"/>
              <a:t>Role playing</a:t>
            </a:r>
          </a:p>
          <a:p>
            <a:r>
              <a:rPr lang="en-US" dirty="0" smtClean="0"/>
              <a:t>Management games</a:t>
            </a:r>
          </a:p>
          <a:p>
            <a:r>
              <a:rPr lang="en-US" dirty="0" smtClean="0"/>
              <a:t>Programmed learning</a:t>
            </a:r>
          </a:p>
          <a:p>
            <a:r>
              <a:rPr lang="en-US" dirty="0" smtClean="0"/>
              <a:t>Sensitivity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2937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ON-THE- JOB TRAINING METHOD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dirty="0" smtClean="0">
                <a:solidFill>
                  <a:srgbClr val="0070C0"/>
                </a:solidFill>
              </a:rPr>
              <a:t>MEANING:- </a:t>
            </a:r>
            <a:r>
              <a:rPr lang="en-US" dirty="0" smtClean="0"/>
              <a:t>It is a method of training where training is given by job instructors, while the employee is performing the job in the organization. It is a hands on method of learning the knowledge and skill of a particular job in the workplace.</a:t>
            </a:r>
          </a:p>
          <a:p>
            <a:pPr algn="just"/>
            <a:r>
              <a:rPr lang="en-US" b="1" dirty="0" smtClean="0">
                <a:solidFill>
                  <a:srgbClr val="0070C0"/>
                </a:solidFill>
              </a:rPr>
              <a:t>METHODS:-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JOB INSTRUCTION METHOD</a:t>
            </a:r>
            <a:r>
              <a:rPr lang="en-US" dirty="0" smtClean="0"/>
              <a:t>:- The trainee is placed with a machine or on a particular job. Je gets instructions from his job instructor or how to perform his job.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JOB ROTATION:- </a:t>
            </a:r>
            <a:r>
              <a:rPr lang="en-US" dirty="0" smtClean="0"/>
              <a:t>Here the employees are given jobs in different department on a rotational basis. As he is exposed to various nature and types of jobs, the general knowledge base of the employee broadens.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COACHING:- </a:t>
            </a:r>
            <a:r>
              <a:rPr lang="en-US" dirty="0" smtClean="0"/>
              <a:t>The instructor or supervisor guides the trainee about the knowledge and skill of a particular job. The coach or the instructor takes an active role in guiding.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APPRENTICESHIP TRAINING:-</a:t>
            </a:r>
            <a:r>
              <a:rPr lang="en-US" dirty="0" smtClean="0"/>
              <a:t>This is a combination method of lectures along with practical work. The apprentice or the trainee is allowed to practice for a long period of time where he works with a senior skilled supervisor.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040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ON-THE-JOB-METHODS( CONTINUED)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INTERNSHIP TRAINING:-</a:t>
            </a:r>
            <a:r>
              <a:rPr lang="en-US" dirty="0" smtClean="0"/>
              <a:t>This is a method of joint classroom training normally a technical institution takes the classroom teaching while the interns are sent to the factories or practical sessions.</a:t>
            </a: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COMMITTEE ASSIGNMENT:- </a:t>
            </a:r>
            <a:r>
              <a:rPr lang="en-US" dirty="0" smtClean="0"/>
              <a:t>A committee is formed which consists of trainee workers. The trainees get an opportunity to share views relating to managerial decision making.</a:t>
            </a: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VESTIBULE TRAINING:- </a:t>
            </a:r>
            <a:r>
              <a:rPr lang="en-US" dirty="0" smtClean="0"/>
              <a:t>A separate workplace is created where employees are trained. Machines and equipment are kept and trainers are appointed to train the employees.</a:t>
            </a: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PROJECT ASSIGNMENT:- </a:t>
            </a:r>
            <a:r>
              <a:rPr lang="en-US" dirty="0" smtClean="0"/>
              <a:t>The trainees are put on work for a specialized function or project . They analyses the work and build up solutions.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747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		OFF-THE-JOB METHOD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>
                <a:solidFill>
                  <a:srgbClr val="92D050"/>
                </a:solidFill>
              </a:rPr>
              <a:t>MEANING:-</a:t>
            </a:r>
            <a:r>
              <a:rPr lang="en-US" dirty="0" smtClean="0"/>
              <a:t>It is a method of training where the trainees are imparted training in a separate place outside the workplace. They devote full time to learn the job.</a:t>
            </a:r>
          </a:p>
          <a:p>
            <a:pPr algn="just"/>
            <a:r>
              <a:rPr lang="en-US" b="1" dirty="0" smtClean="0">
                <a:solidFill>
                  <a:srgbClr val="92D050"/>
                </a:solidFill>
              </a:rPr>
              <a:t>METHODS:-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LECTURE METHOD:- </a:t>
            </a:r>
            <a:r>
              <a:rPr lang="en-US" dirty="0" smtClean="0"/>
              <a:t>It is a verbal presentation of information , facts and figures to large number of trainees by an instructor .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AUDIO- VISUAL METHOD:- </a:t>
            </a:r>
            <a:r>
              <a:rPr lang="en-US" dirty="0" smtClean="0"/>
              <a:t>it involves the uses of technology in form of slides, </a:t>
            </a:r>
            <a:r>
              <a:rPr lang="en-US" dirty="0" err="1" smtClean="0"/>
              <a:t>P</a:t>
            </a:r>
            <a:r>
              <a:rPr lang="en-US" dirty="0" err="1"/>
              <a:t>o</a:t>
            </a:r>
            <a:r>
              <a:rPr lang="en-US" dirty="0" err="1" smtClean="0"/>
              <a:t>werpoint</a:t>
            </a:r>
            <a:r>
              <a:rPr lang="en-US" dirty="0" smtClean="0"/>
              <a:t> presentations, video tapes and films etc. 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CASE STUDY:- </a:t>
            </a:r>
            <a:r>
              <a:rPr lang="en-US" dirty="0" smtClean="0"/>
              <a:t>under this method of training, the actual experience of organization, problems faced by managers, etc. are taken and presented to the trainees to determine the problems, </a:t>
            </a:r>
            <a:r>
              <a:rPr lang="en-US" dirty="0" err="1" smtClean="0"/>
              <a:t>analyse</a:t>
            </a:r>
            <a:r>
              <a:rPr lang="en-US" dirty="0" smtClean="0"/>
              <a:t> them and develop solutions.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CONFERENCE METHOD:-</a:t>
            </a:r>
            <a:r>
              <a:rPr lang="en-US" dirty="0" smtClean="0"/>
              <a:t> This is a formal type of meeting where trainees share their ideas and problems faced at their workplace.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2767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OFF-THE –JOB METHOD ( CONTINUED)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ROLE PLAYING:-</a:t>
            </a:r>
            <a:r>
              <a:rPr lang="en-US" dirty="0" smtClean="0"/>
              <a:t> in this method the participants are given specific roles and they have to act out situations under the guidance of a trainer, as if it were real.</a:t>
            </a: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MANAGEMENT GAMES:- </a:t>
            </a:r>
            <a:r>
              <a:rPr lang="en-US" dirty="0" smtClean="0"/>
              <a:t>in this method the trainees are divided into groups and each group represent the management of some specific organizations. They compete each other over a given objectives.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0584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643</Words>
  <Application>Microsoft Office PowerPoint</Application>
  <PresentationFormat>Custom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SUBJECT- HUMAN RESOURCE MANAGEMENT</vt:lpstr>
      <vt:lpstr>    TRAINING</vt:lpstr>
      <vt:lpstr>  METHODS OF TRAINING</vt:lpstr>
      <vt:lpstr> ON-THE- JOB TRAINING METHOD</vt:lpstr>
      <vt:lpstr>ON-THE-JOB-METHODS( CONTINUED)</vt:lpstr>
      <vt:lpstr>  OFF-THE-JOB METHOD</vt:lpstr>
      <vt:lpstr>OFF-THE –JOB METHOD ( CONTINUED)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</dc:creator>
  <cp:lastModifiedBy>HP</cp:lastModifiedBy>
  <cp:revision>9</cp:revision>
  <dcterms:created xsi:type="dcterms:W3CDTF">2020-03-27T05:33:08Z</dcterms:created>
  <dcterms:modified xsi:type="dcterms:W3CDTF">2020-03-27T13:51:49Z</dcterms:modified>
</cp:coreProperties>
</file>