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709" autoAdjust="0"/>
  </p:normalViewPr>
  <p:slideViewPr>
    <p:cSldViewPr>
      <p:cViewPr varScale="1">
        <p:scale>
          <a:sx n="70" d="100"/>
          <a:sy n="70" d="100"/>
        </p:scale>
        <p:origin x="-1386"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_rels/data2.xml.rels><?xml version="1.0" encoding="UTF-8" standalone="yes"?>
<Relationships xmlns="http://schemas.openxmlformats.org/package/2006/relationships"><Relationship Id="rId1" Type="http://schemas.openxmlformats.org/officeDocument/2006/relationships/image" Target="../media/image3.jpeg"/></Relationships>
</file>

<file path=ppt/diagrams/_rels/data3.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D0C1C3-C9E6-4DF1-A672-A2A8E2EFB82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04A60374-5AFD-4489-886E-0DE93DD195D2}">
      <dgm:prSet phldrT="[Text]" custT="1"/>
      <dgm:spPr/>
      <dgm:t>
        <a:bodyPr/>
        <a:lstStyle/>
        <a:p>
          <a:pPr algn="ctr"/>
          <a:r>
            <a:rPr lang="en-US" sz="2000" dirty="0"/>
            <a:t>Phases of ECRM</a:t>
          </a:r>
        </a:p>
      </dgm:t>
    </dgm:pt>
    <dgm:pt modelId="{50AD5F0C-A59A-454C-8537-03DE42213DBB}" type="parTrans" cxnId="{1DDF5E84-F3B3-4D5A-962B-88329E9AFF21}">
      <dgm:prSet/>
      <dgm:spPr/>
      <dgm:t>
        <a:bodyPr/>
        <a:lstStyle/>
        <a:p>
          <a:pPr algn="ctr"/>
          <a:endParaRPr lang="en-US" sz="2000"/>
        </a:p>
      </dgm:t>
    </dgm:pt>
    <dgm:pt modelId="{382612E7-6409-4DA3-BF21-50EBBB0879FC}" type="sibTrans" cxnId="{1DDF5E84-F3B3-4D5A-962B-88329E9AFF21}">
      <dgm:prSet/>
      <dgm:spPr/>
      <dgm:t>
        <a:bodyPr/>
        <a:lstStyle/>
        <a:p>
          <a:pPr algn="ctr"/>
          <a:endParaRPr lang="en-US" sz="2000"/>
        </a:p>
      </dgm:t>
    </dgm:pt>
    <dgm:pt modelId="{A4FC386F-55FE-4B2C-8EB9-5CB66F71829F}">
      <dgm:prSet phldrT="[Text]" custT="1"/>
      <dgm:spPr/>
      <dgm:t>
        <a:bodyPr/>
        <a:lstStyle/>
        <a:p>
          <a:pPr algn="ctr"/>
          <a:r>
            <a:rPr lang="en-US" sz="2000"/>
            <a:t>Customer Aquisition</a:t>
          </a:r>
        </a:p>
      </dgm:t>
    </dgm:pt>
    <dgm:pt modelId="{8268DAA5-79DE-4A72-814F-805AFFE01641}" type="parTrans" cxnId="{CCE3D007-F531-4561-9489-785680E6D119}">
      <dgm:prSet/>
      <dgm:spPr/>
      <dgm:t>
        <a:bodyPr/>
        <a:lstStyle/>
        <a:p>
          <a:pPr algn="ctr"/>
          <a:endParaRPr lang="en-US" sz="2000"/>
        </a:p>
      </dgm:t>
    </dgm:pt>
    <dgm:pt modelId="{2055760F-F5CD-4E90-9F16-8CB8788E3F96}" type="sibTrans" cxnId="{CCE3D007-F531-4561-9489-785680E6D119}">
      <dgm:prSet/>
      <dgm:spPr/>
      <dgm:t>
        <a:bodyPr/>
        <a:lstStyle/>
        <a:p>
          <a:pPr algn="ctr"/>
          <a:endParaRPr lang="en-US" sz="2000"/>
        </a:p>
      </dgm:t>
    </dgm:pt>
    <dgm:pt modelId="{D549307B-B232-48E4-8144-6DFFD268980D}">
      <dgm:prSet phldrT="[Text]" custT="1"/>
      <dgm:spPr/>
      <dgm:t>
        <a:bodyPr/>
        <a:lstStyle/>
        <a:p>
          <a:pPr algn="ctr"/>
          <a:r>
            <a:rPr lang="en-US" sz="2000"/>
            <a:t>Cross selling Process</a:t>
          </a:r>
        </a:p>
      </dgm:t>
    </dgm:pt>
    <dgm:pt modelId="{EF313715-938E-45B4-80B3-3C5B2889A816}" type="parTrans" cxnId="{4A97273C-8886-4083-B226-9304707BB779}">
      <dgm:prSet/>
      <dgm:spPr/>
      <dgm:t>
        <a:bodyPr/>
        <a:lstStyle/>
        <a:p>
          <a:pPr algn="ctr"/>
          <a:endParaRPr lang="en-US" sz="2000"/>
        </a:p>
      </dgm:t>
    </dgm:pt>
    <dgm:pt modelId="{ED71C0E3-DEA9-4C85-A870-336C3A202F51}" type="sibTrans" cxnId="{4A97273C-8886-4083-B226-9304707BB779}">
      <dgm:prSet/>
      <dgm:spPr/>
      <dgm:t>
        <a:bodyPr/>
        <a:lstStyle/>
        <a:p>
          <a:pPr algn="ctr"/>
          <a:endParaRPr lang="en-US" sz="2000"/>
        </a:p>
      </dgm:t>
    </dgm:pt>
    <dgm:pt modelId="{FD1D01BD-BEC1-4CF6-93C1-611264DCAE21}">
      <dgm:prSet phldrT="[Text]" custT="1"/>
      <dgm:spPr/>
      <dgm:t>
        <a:bodyPr/>
        <a:lstStyle/>
        <a:p>
          <a:pPr algn="ctr"/>
          <a:r>
            <a:rPr lang="en-US" sz="2000"/>
            <a:t>Selection</a:t>
          </a:r>
        </a:p>
      </dgm:t>
    </dgm:pt>
    <dgm:pt modelId="{FDAA3ED8-395C-42F2-B1B2-DA86BC1A8680}" type="parTrans" cxnId="{6BC94F66-FBCC-4E30-8B42-59D58F3529E7}">
      <dgm:prSet/>
      <dgm:spPr/>
      <dgm:t>
        <a:bodyPr/>
        <a:lstStyle/>
        <a:p>
          <a:pPr algn="ctr"/>
          <a:endParaRPr lang="en-US" sz="2000"/>
        </a:p>
      </dgm:t>
    </dgm:pt>
    <dgm:pt modelId="{ADFDEC33-6560-4BB0-971E-F9C7B7F4FBD0}" type="sibTrans" cxnId="{6BC94F66-FBCC-4E30-8B42-59D58F3529E7}">
      <dgm:prSet/>
      <dgm:spPr/>
      <dgm:t>
        <a:bodyPr/>
        <a:lstStyle/>
        <a:p>
          <a:pPr algn="ctr"/>
          <a:endParaRPr lang="en-US" sz="2000"/>
        </a:p>
      </dgm:t>
    </dgm:pt>
    <dgm:pt modelId="{467B36D6-4FB7-4CED-9392-4BE843C6CB8B}">
      <dgm:prSet phldrT="[Text]" custT="1"/>
      <dgm:spPr/>
      <dgm:t>
        <a:bodyPr/>
        <a:lstStyle/>
        <a:p>
          <a:pPr algn="ctr"/>
          <a:r>
            <a:rPr lang="en-US" sz="2000"/>
            <a:t>Customer Retaintion</a:t>
          </a:r>
        </a:p>
      </dgm:t>
    </dgm:pt>
    <dgm:pt modelId="{E05AF065-2FA4-4F8F-995D-95532382F7B7}" type="parTrans" cxnId="{150D1701-AD05-42F3-BA34-AA375D492508}">
      <dgm:prSet/>
      <dgm:spPr/>
      <dgm:t>
        <a:bodyPr/>
        <a:lstStyle/>
        <a:p>
          <a:endParaRPr lang="en-US" sz="2000"/>
        </a:p>
      </dgm:t>
    </dgm:pt>
    <dgm:pt modelId="{096842F7-8BF8-447E-9661-D875C3E7A849}" type="sibTrans" cxnId="{150D1701-AD05-42F3-BA34-AA375D492508}">
      <dgm:prSet/>
      <dgm:spPr/>
      <dgm:t>
        <a:bodyPr/>
        <a:lstStyle/>
        <a:p>
          <a:endParaRPr lang="en-US" sz="2000"/>
        </a:p>
      </dgm:t>
    </dgm:pt>
    <dgm:pt modelId="{2331A041-933D-426A-8E44-172969634571}">
      <dgm:prSet phldrT="[Text]" custT="1"/>
      <dgm:spPr/>
      <dgm:t>
        <a:bodyPr/>
        <a:lstStyle/>
        <a:p>
          <a:pPr algn="ctr"/>
          <a:r>
            <a:rPr lang="en-US" sz="2000"/>
            <a:t>Customer Expansion</a:t>
          </a:r>
        </a:p>
      </dgm:t>
    </dgm:pt>
    <dgm:pt modelId="{26F253EF-C913-44F5-ADDA-5FFCEE8DD24F}" type="parTrans" cxnId="{2BEBBFD1-2CAC-4C0B-B77D-80BECF19ED49}">
      <dgm:prSet/>
      <dgm:spPr/>
      <dgm:t>
        <a:bodyPr/>
        <a:lstStyle/>
        <a:p>
          <a:endParaRPr lang="en-US" sz="2000"/>
        </a:p>
      </dgm:t>
    </dgm:pt>
    <dgm:pt modelId="{E1240F74-D68D-4425-B733-38E7BC8DF9E7}" type="sibTrans" cxnId="{2BEBBFD1-2CAC-4C0B-B77D-80BECF19ED49}">
      <dgm:prSet/>
      <dgm:spPr/>
      <dgm:t>
        <a:bodyPr/>
        <a:lstStyle/>
        <a:p>
          <a:endParaRPr lang="en-US" sz="2000"/>
        </a:p>
      </dgm:t>
    </dgm:pt>
    <dgm:pt modelId="{ED10EF1D-845E-4573-B3DC-22AFB63AA1D5}">
      <dgm:prSet phldrT="[Text]" custT="1"/>
      <dgm:spPr/>
      <dgm:t>
        <a:bodyPr/>
        <a:lstStyle/>
        <a:p>
          <a:pPr algn="ctr"/>
          <a:r>
            <a:rPr lang="en-US" sz="2000"/>
            <a:t>Upselling Process</a:t>
          </a:r>
        </a:p>
      </dgm:t>
    </dgm:pt>
    <dgm:pt modelId="{E4D1B907-6E49-4BCB-849C-1F607D68199E}" type="parTrans" cxnId="{77288754-5B2F-492C-B7A6-F364E5CBA1C5}">
      <dgm:prSet/>
      <dgm:spPr/>
      <dgm:t>
        <a:bodyPr/>
        <a:lstStyle/>
        <a:p>
          <a:endParaRPr lang="en-US" sz="2000"/>
        </a:p>
      </dgm:t>
    </dgm:pt>
    <dgm:pt modelId="{3BE72E4A-B92A-420D-ACFE-4F077CDE1A59}" type="sibTrans" cxnId="{77288754-5B2F-492C-B7A6-F364E5CBA1C5}">
      <dgm:prSet/>
      <dgm:spPr/>
      <dgm:t>
        <a:bodyPr/>
        <a:lstStyle/>
        <a:p>
          <a:endParaRPr lang="en-US" sz="2000"/>
        </a:p>
      </dgm:t>
    </dgm:pt>
    <dgm:pt modelId="{953A8A36-0C2B-4F64-8ECF-9A9BE7DB8F0B}" type="pres">
      <dgm:prSet presAssocID="{07D0C1C3-C9E6-4DF1-A672-A2A8E2EFB826}" presName="hierChild1" presStyleCnt="0">
        <dgm:presLayoutVars>
          <dgm:chPref val="1"/>
          <dgm:dir/>
          <dgm:animOne val="branch"/>
          <dgm:animLvl val="lvl"/>
          <dgm:resizeHandles/>
        </dgm:presLayoutVars>
      </dgm:prSet>
      <dgm:spPr/>
      <dgm:t>
        <a:bodyPr/>
        <a:lstStyle/>
        <a:p>
          <a:endParaRPr lang="en-US"/>
        </a:p>
      </dgm:t>
    </dgm:pt>
    <dgm:pt modelId="{C388F5E4-0EE4-4733-80CB-79C4BE7DD7A2}" type="pres">
      <dgm:prSet presAssocID="{04A60374-5AFD-4489-886E-0DE93DD195D2}" presName="hierRoot1" presStyleCnt="0"/>
      <dgm:spPr/>
    </dgm:pt>
    <dgm:pt modelId="{EEDFC92B-6969-4913-8DA8-076C1D8EDE23}" type="pres">
      <dgm:prSet presAssocID="{04A60374-5AFD-4489-886E-0DE93DD195D2}" presName="composite" presStyleCnt="0"/>
      <dgm:spPr/>
    </dgm:pt>
    <dgm:pt modelId="{58A6BC5F-68ED-40EC-9F58-45AC8F81EBDA}" type="pres">
      <dgm:prSet presAssocID="{04A60374-5AFD-4489-886E-0DE93DD195D2}" presName="background" presStyleLbl="node0" presStyleIdx="0" presStyleCnt="1"/>
      <dgm:spPr/>
    </dgm:pt>
    <dgm:pt modelId="{61CF34BF-D503-4F13-A3D5-A7372D07488A}" type="pres">
      <dgm:prSet presAssocID="{04A60374-5AFD-4489-886E-0DE93DD195D2}" presName="text" presStyleLbl="fgAcc0" presStyleIdx="0" presStyleCnt="1">
        <dgm:presLayoutVars>
          <dgm:chPref val="3"/>
        </dgm:presLayoutVars>
      </dgm:prSet>
      <dgm:spPr/>
      <dgm:t>
        <a:bodyPr/>
        <a:lstStyle/>
        <a:p>
          <a:endParaRPr lang="en-US"/>
        </a:p>
      </dgm:t>
    </dgm:pt>
    <dgm:pt modelId="{7DC1D716-4196-44E3-A20E-6F484DE156E9}" type="pres">
      <dgm:prSet presAssocID="{04A60374-5AFD-4489-886E-0DE93DD195D2}" presName="hierChild2" presStyleCnt="0"/>
      <dgm:spPr/>
    </dgm:pt>
    <dgm:pt modelId="{D665055F-B21B-4316-A797-983209F89847}" type="pres">
      <dgm:prSet presAssocID="{8268DAA5-79DE-4A72-814F-805AFFE01641}" presName="Name10" presStyleLbl="parChTrans1D2" presStyleIdx="0" presStyleCnt="4"/>
      <dgm:spPr/>
      <dgm:t>
        <a:bodyPr/>
        <a:lstStyle/>
        <a:p>
          <a:endParaRPr lang="en-US"/>
        </a:p>
      </dgm:t>
    </dgm:pt>
    <dgm:pt modelId="{A28C9C58-2E5E-40B4-9949-70DE1192816C}" type="pres">
      <dgm:prSet presAssocID="{A4FC386F-55FE-4B2C-8EB9-5CB66F71829F}" presName="hierRoot2" presStyleCnt="0"/>
      <dgm:spPr/>
    </dgm:pt>
    <dgm:pt modelId="{BB4FA205-4643-4242-80CD-460423904CD6}" type="pres">
      <dgm:prSet presAssocID="{A4FC386F-55FE-4B2C-8EB9-5CB66F71829F}" presName="composite2" presStyleCnt="0"/>
      <dgm:spPr/>
    </dgm:pt>
    <dgm:pt modelId="{A0916051-4827-42A8-AD57-D7F1C5EB6008}" type="pres">
      <dgm:prSet presAssocID="{A4FC386F-55FE-4B2C-8EB9-5CB66F71829F}" presName="background2" presStyleLbl="node2" presStyleIdx="0" presStyleCnt="4"/>
      <dgm:spPr/>
    </dgm:pt>
    <dgm:pt modelId="{C7C5A1FF-5741-40E4-862C-535752C19733}" type="pres">
      <dgm:prSet presAssocID="{A4FC386F-55FE-4B2C-8EB9-5CB66F71829F}" presName="text2" presStyleLbl="fgAcc2" presStyleIdx="0" presStyleCnt="4">
        <dgm:presLayoutVars>
          <dgm:chPref val="3"/>
        </dgm:presLayoutVars>
      </dgm:prSet>
      <dgm:spPr/>
      <dgm:t>
        <a:bodyPr/>
        <a:lstStyle/>
        <a:p>
          <a:endParaRPr lang="en-US"/>
        </a:p>
      </dgm:t>
    </dgm:pt>
    <dgm:pt modelId="{B27886BE-1F94-4DE8-A22C-8B00BE7D0685}" type="pres">
      <dgm:prSet presAssocID="{A4FC386F-55FE-4B2C-8EB9-5CB66F71829F}" presName="hierChild3" presStyleCnt="0"/>
      <dgm:spPr/>
    </dgm:pt>
    <dgm:pt modelId="{D5C61562-608E-40C7-9B94-171C228A8CFA}" type="pres">
      <dgm:prSet presAssocID="{E05AF065-2FA4-4F8F-995D-95532382F7B7}" presName="Name10" presStyleLbl="parChTrans1D2" presStyleIdx="1" presStyleCnt="4"/>
      <dgm:spPr/>
      <dgm:t>
        <a:bodyPr/>
        <a:lstStyle/>
        <a:p>
          <a:endParaRPr lang="en-US"/>
        </a:p>
      </dgm:t>
    </dgm:pt>
    <dgm:pt modelId="{9F2FAF6C-CABC-4FCB-B97A-D264D7A41BA9}" type="pres">
      <dgm:prSet presAssocID="{467B36D6-4FB7-4CED-9392-4BE843C6CB8B}" presName="hierRoot2" presStyleCnt="0"/>
      <dgm:spPr/>
    </dgm:pt>
    <dgm:pt modelId="{A0E2B527-F157-4683-B511-B0574AC02B03}" type="pres">
      <dgm:prSet presAssocID="{467B36D6-4FB7-4CED-9392-4BE843C6CB8B}" presName="composite2" presStyleCnt="0"/>
      <dgm:spPr/>
    </dgm:pt>
    <dgm:pt modelId="{1D5C5ECE-08E4-4475-8F59-1780521A1855}" type="pres">
      <dgm:prSet presAssocID="{467B36D6-4FB7-4CED-9392-4BE843C6CB8B}" presName="background2" presStyleLbl="node2" presStyleIdx="1" presStyleCnt="4"/>
      <dgm:spPr/>
    </dgm:pt>
    <dgm:pt modelId="{926907D5-A5D5-4BE2-89BF-35767E6B2374}" type="pres">
      <dgm:prSet presAssocID="{467B36D6-4FB7-4CED-9392-4BE843C6CB8B}" presName="text2" presStyleLbl="fgAcc2" presStyleIdx="1" presStyleCnt="4">
        <dgm:presLayoutVars>
          <dgm:chPref val="3"/>
        </dgm:presLayoutVars>
      </dgm:prSet>
      <dgm:spPr/>
      <dgm:t>
        <a:bodyPr/>
        <a:lstStyle/>
        <a:p>
          <a:endParaRPr lang="en-US"/>
        </a:p>
      </dgm:t>
    </dgm:pt>
    <dgm:pt modelId="{DC369F92-6C9B-4045-B40D-0B11E0F78A97}" type="pres">
      <dgm:prSet presAssocID="{467B36D6-4FB7-4CED-9392-4BE843C6CB8B}" presName="hierChild3" presStyleCnt="0"/>
      <dgm:spPr/>
    </dgm:pt>
    <dgm:pt modelId="{59FE1BE6-A554-4C28-AFE3-F06FE5F87D30}" type="pres">
      <dgm:prSet presAssocID="{26F253EF-C913-44F5-ADDA-5FFCEE8DD24F}" presName="Name10" presStyleLbl="parChTrans1D2" presStyleIdx="2" presStyleCnt="4"/>
      <dgm:spPr/>
      <dgm:t>
        <a:bodyPr/>
        <a:lstStyle/>
        <a:p>
          <a:endParaRPr lang="en-US"/>
        </a:p>
      </dgm:t>
    </dgm:pt>
    <dgm:pt modelId="{1FF91545-50B4-45E6-B906-11EE5EB8BD09}" type="pres">
      <dgm:prSet presAssocID="{2331A041-933D-426A-8E44-172969634571}" presName="hierRoot2" presStyleCnt="0"/>
      <dgm:spPr/>
    </dgm:pt>
    <dgm:pt modelId="{5BF36E5E-5175-4F56-8FA9-ABBD1419562A}" type="pres">
      <dgm:prSet presAssocID="{2331A041-933D-426A-8E44-172969634571}" presName="composite2" presStyleCnt="0"/>
      <dgm:spPr/>
    </dgm:pt>
    <dgm:pt modelId="{2EA448B9-793F-4DE3-9334-95751E68CAF5}" type="pres">
      <dgm:prSet presAssocID="{2331A041-933D-426A-8E44-172969634571}" presName="background2" presStyleLbl="node2" presStyleIdx="2" presStyleCnt="4"/>
      <dgm:spPr/>
      <dgm:t>
        <a:bodyPr/>
        <a:lstStyle/>
        <a:p>
          <a:endParaRPr lang="en-US"/>
        </a:p>
      </dgm:t>
    </dgm:pt>
    <dgm:pt modelId="{237557EF-0479-40CC-9F86-1895DDA71391}" type="pres">
      <dgm:prSet presAssocID="{2331A041-933D-426A-8E44-172969634571}" presName="text2" presStyleLbl="fgAcc2" presStyleIdx="2" presStyleCnt="4">
        <dgm:presLayoutVars>
          <dgm:chPref val="3"/>
        </dgm:presLayoutVars>
      </dgm:prSet>
      <dgm:spPr/>
      <dgm:t>
        <a:bodyPr/>
        <a:lstStyle/>
        <a:p>
          <a:endParaRPr lang="en-US"/>
        </a:p>
      </dgm:t>
    </dgm:pt>
    <dgm:pt modelId="{C6E8306D-6A35-475B-8D91-328605BF60DA}" type="pres">
      <dgm:prSet presAssocID="{2331A041-933D-426A-8E44-172969634571}" presName="hierChild3" presStyleCnt="0"/>
      <dgm:spPr/>
    </dgm:pt>
    <dgm:pt modelId="{23C425D4-F95C-4905-A16B-4AB42DEBEAAA}" type="pres">
      <dgm:prSet presAssocID="{EF313715-938E-45B4-80B3-3C5B2889A816}" presName="Name17" presStyleLbl="parChTrans1D3" presStyleIdx="0" presStyleCnt="2"/>
      <dgm:spPr/>
      <dgm:t>
        <a:bodyPr/>
        <a:lstStyle/>
        <a:p>
          <a:endParaRPr lang="en-US"/>
        </a:p>
      </dgm:t>
    </dgm:pt>
    <dgm:pt modelId="{CFAD5CB6-44BB-479D-8F6A-AE7C3C1DB644}" type="pres">
      <dgm:prSet presAssocID="{D549307B-B232-48E4-8144-6DFFD268980D}" presName="hierRoot3" presStyleCnt="0"/>
      <dgm:spPr/>
    </dgm:pt>
    <dgm:pt modelId="{1D4F6DF4-9C9F-4CC9-9BE1-44A16CA0775A}" type="pres">
      <dgm:prSet presAssocID="{D549307B-B232-48E4-8144-6DFFD268980D}" presName="composite3" presStyleCnt="0"/>
      <dgm:spPr/>
    </dgm:pt>
    <dgm:pt modelId="{A382C188-0326-4470-9684-28A9199E9DBB}" type="pres">
      <dgm:prSet presAssocID="{D549307B-B232-48E4-8144-6DFFD268980D}" presName="background3" presStyleLbl="node3" presStyleIdx="0" presStyleCnt="2"/>
      <dgm:spPr/>
    </dgm:pt>
    <dgm:pt modelId="{5E11DDDA-5265-4495-9F58-A3CEBDEFB615}" type="pres">
      <dgm:prSet presAssocID="{D549307B-B232-48E4-8144-6DFFD268980D}" presName="text3" presStyleLbl="fgAcc3" presStyleIdx="0" presStyleCnt="2">
        <dgm:presLayoutVars>
          <dgm:chPref val="3"/>
        </dgm:presLayoutVars>
      </dgm:prSet>
      <dgm:spPr/>
      <dgm:t>
        <a:bodyPr/>
        <a:lstStyle/>
        <a:p>
          <a:endParaRPr lang="en-US"/>
        </a:p>
      </dgm:t>
    </dgm:pt>
    <dgm:pt modelId="{FC9C4A3D-129E-43C2-A418-343A6E199B97}" type="pres">
      <dgm:prSet presAssocID="{D549307B-B232-48E4-8144-6DFFD268980D}" presName="hierChild4" presStyleCnt="0"/>
      <dgm:spPr/>
    </dgm:pt>
    <dgm:pt modelId="{2D8F199C-5665-4A3A-97D9-F226D3B4E46F}" type="pres">
      <dgm:prSet presAssocID="{E4D1B907-6E49-4BCB-849C-1F607D68199E}" presName="Name17" presStyleLbl="parChTrans1D3" presStyleIdx="1" presStyleCnt="2"/>
      <dgm:spPr/>
      <dgm:t>
        <a:bodyPr/>
        <a:lstStyle/>
        <a:p>
          <a:endParaRPr lang="en-US"/>
        </a:p>
      </dgm:t>
    </dgm:pt>
    <dgm:pt modelId="{79A4CB1F-072E-4E06-AC8B-5A85A78178A4}" type="pres">
      <dgm:prSet presAssocID="{ED10EF1D-845E-4573-B3DC-22AFB63AA1D5}" presName="hierRoot3" presStyleCnt="0"/>
      <dgm:spPr/>
    </dgm:pt>
    <dgm:pt modelId="{89B6440E-B75C-4794-8771-9BE6CBA1A933}" type="pres">
      <dgm:prSet presAssocID="{ED10EF1D-845E-4573-B3DC-22AFB63AA1D5}" presName="composite3" presStyleCnt="0"/>
      <dgm:spPr/>
    </dgm:pt>
    <dgm:pt modelId="{B5C017D8-3EEF-464C-8D64-336742A19D79}" type="pres">
      <dgm:prSet presAssocID="{ED10EF1D-845E-4573-B3DC-22AFB63AA1D5}" presName="background3" presStyleLbl="node3" presStyleIdx="1" presStyleCnt="2"/>
      <dgm:spPr/>
    </dgm:pt>
    <dgm:pt modelId="{9683A011-BCB2-4DF6-9F90-1CF95DB34775}" type="pres">
      <dgm:prSet presAssocID="{ED10EF1D-845E-4573-B3DC-22AFB63AA1D5}" presName="text3" presStyleLbl="fgAcc3" presStyleIdx="1" presStyleCnt="2">
        <dgm:presLayoutVars>
          <dgm:chPref val="3"/>
        </dgm:presLayoutVars>
      </dgm:prSet>
      <dgm:spPr/>
      <dgm:t>
        <a:bodyPr/>
        <a:lstStyle/>
        <a:p>
          <a:endParaRPr lang="en-US"/>
        </a:p>
      </dgm:t>
    </dgm:pt>
    <dgm:pt modelId="{D83DB3E5-9A4B-4140-B1E5-AE9A6DB1A21F}" type="pres">
      <dgm:prSet presAssocID="{ED10EF1D-845E-4573-B3DC-22AFB63AA1D5}" presName="hierChild4" presStyleCnt="0"/>
      <dgm:spPr/>
    </dgm:pt>
    <dgm:pt modelId="{A2C1C0B5-BBDE-461B-A59D-4648BDE99EE6}" type="pres">
      <dgm:prSet presAssocID="{FDAA3ED8-395C-42F2-B1B2-DA86BC1A8680}" presName="Name10" presStyleLbl="parChTrans1D2" presStyleIdx="3" presStyleCnt="4"/>
      <dgm:spPr/>
      <dgm:t>
        <a:bodyPr/>
        <a:lstStyle/>
        <a:p>
          <a:endParaRPr lang="en-US"/>
        </a:p>
      </dgm:t>
    </dgm:pt>
    <dgm:pt modelId="{833A93A0-B5EA-476E-B9CF-BDE51170E930}" type="pres">
      <dgm:prSet presAssocID="{FD1D01BD-BEC1-4CF6-93C1-611264DCAE21}" presName="hierRoot2" presStyleCnt="0"/>
      <dgm:spPr/>
    </dgm:pt>
    <dgm:pt modelId="{E551333F-0179-424E-A34B-777029BA281D}" type="pres">
      <dgm:prSet presAssocID="{FD1D01BD-BEC1-4CF6-93C1-611264DCAE21}" presName="composite2" presStyleCnt="0"/>
      <dgm:spPr/>
    </dgm:pt>
    <dgm:pt modelId="{6287A08A-F821-47B6-A1C2-FAF0F17E7B81}" type="pres">
      <dgm:prSet presAssocID="{FD1D01BD-BEC1-4CF6-93C1-611264DCAE21}" presName="background2" presStyleLbl="node2" presStyleIdx="3" presStyleCnt="4"/>
      <dgm:spPr/>
    </dgm:pt>
    <dgm:pt modelId="{42C69B2C-A8CF-47A4-A9DC-9A00C33AC00C}" type="pres">
      <dgm:prSet presAssocID="{FD1D01BD-BEC1-4CF6-93C1-611264DCAE21}" presName="text2" presStyleLbl="fgAcc2" presStyleIdx="3" presStyleCnt="4">
        <dgm:presLayoutVars>
          <dgm:chPref val="3"/>
        </dgm:presLayoutVars>
      </dgm:prSet>
      <dgm:spPr/>
      <dgm:t>
        <a:bodyPr/>
        <a:lstStyle/>
        <a:p>
          <a:endParaRPr lang="en-US"/>
        </a:p>
      </dgm:t>
    </dgm:pt>
    <dgm:pt modelId="{1E143A4D-5C23-4248-8D43-0D9396AB54E5}" type="pres">
      <dgm:prSet presAssocID="{FD1D01BD-BEC1-4CF6-93C1-611264DCAE21}" presName="hierChild3" presStyleCnt="0"/>
      <dgm:spPr/>
    </dgm:pt>
  </dgm:ptLst>
  <dgm:cxnLst>
    <dgm:cxn modelId="{59AC2B76-BA15-4932-B52D-8FB8DC4B2EAF}" type="presOf" srcId="{ED10EF1D-845E-4573-B3DC-22AFB63AA1D5}" destId="{9683A011-BCB2-4DF6-9F90-1CF95DB34775}" srcOrd="0" destOrd="0" presId="urn:microsoft.com/office/officeart/2005/8/layout/hierarchy1"/>
    <dgm:cxn modelId="{4A97273C-8886-4083-B226-9304707BB779}" srcId="{2331A041-933D-426A-8E44-172969634571}" destId="{D549307B-B232-48E4-8144-6DFFD268980D}" srcOrd="0" destOrd="0" parTransId="{EF313715-938E-45B4-80B3-3C5B2889A816}" sibTransId="{ED71C0E3-DEA9-4C85-A870-336C3A202F51}"/>
    <dgm:cxn modelId="{1DDF5E84-F3B3-4D5A-962B-88329E9AFF21}" srcId="{07D0C1C3-C9E6-4DF1-A672-A2A8E2EFB826}" destId="{04A60374-5AFD-4489-886E-0DE93DD195D2}" srcOrd="0" destOrd="0" parTransId="{50AD5F0C-A59A-454C-8537-03DE42213DBB}" sibTransId="{382612E7-6409-4DA3-BF21-50EBBB0879FC}"/>
    <dgm:cxn modelId="{150D1701-AD05-42F3-BA34-AA375D492508}" srcId="{04A60374-5AFD-4489-886E-0DE93DD195D2}" destId="{467B36D6-4FB7-4CED-9392-4BE843C6CB8B}" srcOrd="1" destOrd="0" parTransId="{E05AF065-2FA4-4F8F-995D-95532382F7B7}" sibTransId="{096842F7-8BF8-447E-9661-D875C3E7A849}"/>
    <dgm:cxn modelId="{77288754-5B2F-492C-B7A6-F364E5CBA1C5}" srcId="{2331A041-933D-426A-8E44-172969634571}" destId="{ED10EF1D-845E-4573-B3DC-22AFB63AA1D5}" srcOrd="1" destOrd="0" parTransId="{E4D1B907-6E49-4BCB-849C-1F607D68199E}" sibTransId="{3BE72E4A-B92A-420D-ACFE-4F077CDE1A59}"/>
    <dgm:cxn modelId="{CCE3D007-F531-4561-9489-785680E6D119}" srcId="{04A60374-5AFD-4489-886E-0DE93DD195D2}" destId="{A4FC386F-55FE-4B2C-8EB9-5CB66F71829F}" srcOrd="0" destOrd="0" parTransId="{8268DAA5-79DE-4A72-814F-805AFFE01641}" sibTransId="{2055760F-F5CD-4E90-9F16-8CB8788E3F96}"/>
    <dgm:cxn modelId="{1934EF34-034F-43F9-B5A1-703F29874BBF}" type="presOf" srcId="{D549307B-B232-48E4-8144-6DFFD268980D}" destId="{5E11DDDA-5265-4495-9F58-A3CEBDEFB615}" srcOrd="0" destOrd="0" presId="urn:microsoft.com/office/officeart/2005/8/layout/hierarchy1"/>
    <dgm:cxn modelId="{74E153E0-A463-4006-867B-592D8B8F5950}" type="presOf" srcId="{07D0C1C3-C9E6-4DF1-A672-A2A8E2EFB826}" destId="{953A8A36-0C2B-4F64-8ECF-9A9BE7DB8F0B}" srcOrd="0" destOrd="0" presId="urn:microsoft.com/office/officeart/2005/8/layout/hierarchy1"/>
    <dgm:cxn modelId="{BA419A67-EF8A-40CF-8E5F-F9F2510ADFCC}" type="presOf" srcId="{E4D1B907-6E49-4BCB-849C-1F607D68199E}" destId="{2D8F199C-5665-4A3A-97D9-F226D3B4E46F}" srcOrd="0" destOrd="0" presId="urn:microsoft.com/office/officeart/2005/8/layout/hierarchy1"/>
    <dgm:cxn modelId="{4EDCE1E5-D350-44DE-B0A0-ACE3A432E237}" type="presOf" srcId="{2331A041-933D-426A-8E44-172969634571}" destId="{237557EF-0479-40CC-9F86-1895DDA71391}" srcOrd="0" destOrd="0" presId="urn:microsoft.com/office/officeart/2005/8/layout/hierarchy1"/>
    <dgm:cxn modelId="{AA6D3E86-F427-489D-91C1-A294D612A417}" type="presOf" srcId="{26F253EF-C913-44F5-ADDA-5FFCEE8DD24F}" destId="{59FE1BE6-A554-4C28-AFE3-F06FE5F87D30}" srcOrd="0" destOrd="0" presId="urn:microsoft.com/office/officeart/2005/8/layout/hierarchy1"/>
    <dgm:cxn modelId="{0D27889A-DE24-455B-B22E-C8AA6E095573}" type="presOf" srcId="{A4FC386F-55FE-4B2C-8EB9-5CB66F71829F}" destId="{C7C5A1FF-5741-40E4-862C-535752C19733}" srcOrd="0" destOrd="0" presId="urn:microsoft.com/office/officeart/2005/8/layout/hierarchy1"/>
    <dgm:cxn modelId="{0B99BCAD-1D87-4894-9B87-0B53CB77DB3A}" type="presOf" srcId="{E05AF065-2FA4-4F8F-995D-95532382F7B7}" destId="{D5C61562-608E-40C7-9B94-171C228A8CFA}" srcOrd="0" destOrd="0" presId="urn:microsoft.com/office/officeart/2005/8/layout/hierarchy1"/>
    <dgm:cxn modelId="{66F3A3F5-C761-4304-AC71-A3F6FEACC87C}" type="presOf" srcId="{EF313715-938E-45B4-80B3-3C5B2889A816}" destId="{23C425D4-F95C-4905-A16B-4AB42DEBEAAA}" srcOrd="0" destOrd="0" presId="urn:microsoft.com/office/officeart/2005/8/layout/hierarchy1"/>
    <dgm:cxn modelId="{360FCA09-CE9C-4909-8CEF-DCE61CF27E43}" type="presOf" srcId="{8268DAA5-79DE-4A72-814F-805AFFE01641}" destId="{D665055F-B21B-4316-A797-983209F89847}" srcOrd="0" destOrd="0" presId="urn:microsoft.com/office/officeart/2005/8/layout/hierarchy1"/>
    <dgm:cxn modelId="{2BEBBFD1-2CAC-4C0B-B77D-80BECF19ED49}" srcId="{04A60374-5AFD-4489-886E-0DE93DD195D2}" destId="{2331A041-933D-426A-8E44-172969634571}" srcOrd="2" destOrd="0" parTransId="{26F253EF-C913-44F5-ADDA-5FFCEE8DD24F}" sibTransId="{E1240F74-D68D-4425-B733-38E7BC8DF9E7}"/>
    <dgm:cxn modelId="{6BC94F66-FBCC-4E30-8B42-59D58F3529E7}" srcId="{04A60374-5AFD-4489-886E-0DE93DD195D2}" destId="{FD1D01BD-BEC1-4CF6-93C1-611264DCAE21}" srcOrd="3" destOrd="0" parTransId="{FDAA3ED8-395C-42F2-B1B2-DA86BC1A8680}" sibTransId="{ADFDEC33-6560-4BB0-971E-F9C7B7F4FBD0}"/>
    <dgm:cxn modelId="{B3381D3D-0800-4D49-A54B-94A902541B7B}" type="presOf" srcId="{FDAA3ED8-395C-42F2-B1B2-DA86BC1A8680}" destId="{A2C1C0B5-BBDE-461B-A59D-4648BDE99EE6}" srcOrd="0" destOrd="0" presId="urn:microsoft.com/office/officeart/2005/8/layout/hierarchy1"/>
    <dgm:cxn modelId="{6901199B-FA7B-45A0-BBC0-904138BBF331}" type="presOf" srcId="{467B36D6-4FB7-4CED-9392-4BE843C6CB8B}" destId="{926907D5-A5D5-4BE2-89BF-35767E6B2374}" srcOrd="0" destOrd="0" presId="urn:microsoft.com/office/officeart/2005/8/layout/hierarchy1"/>
    <dgm:cxn modelId="{A6BF97B3-3392-4684-A57D-25C7A177901F}" type="presOf" srcId="{FD1D01BD-BEC1-4CF6-93C1-611264DCAE21}" destId="{42C69B2C-A8CF-47A4-A9DC-9A00C33AC00C}" srcOrd="0" destOrd="0" presId="urn:microsoft.com/office/officeart/2005/8/layout/hierarchy1"/>
    <dgm:cxn modelId="{D98EEFF2-CCAA-4BE2-BC42-01C1A58D1524}" type="presOf" srcId="{04A60374-5AFD-4489-886E-0DE93DD195D2}" destId="{61CF34BF-D503-4F13-A3D5-A7372D07488A}" srcOrd="0" destOrd="0" presId="urn:microsoft.com/office/officeart/2005/8/layout/hierarchy1"/>
    <dgm:cxn modelId="{FC7CBB00-DE66-4652-8FC3-137C9910CE0D}" type="presParOf" srcId="{953A8A36-0C2B-4F64-8ECF-9A9BE7DB8F0B}" destId="{C388F5E4-0EE4-4733-80CB-79C4BE7DD7A2}" srcOrd="0" destOrd="0" presId="urn:microsoft.com/office/officeart/2005/8/layout/hierarchy1"/>
    <dgm:cxn modelId="{59EB7E5B-BEFF-4EC6-90E7-2AA9186BB0E9}" type="presParOf" srcId="{C388F5E4-0EE4-4733-80CB-79C4BE7DD7A2}" destId="{EEDFC92B-6969-4913-8DA8-076C1D8EDE23}" srcOrd="0" destOrd="0" presId="urn:microsoft.com/office/officeart/2005/8/layout/hierarchy1"/>
    <dgm:cxn modelId="{50C77E1A-6422-48B8-94B5-707A2C7701DF}" type="presParOf" srcId="{EEDFC92B-6969-4913-8DA8-076C1D8EDE23}" destId="{58A6BC5F-68ED-40EC-9F58-45AC8F81EBDA}" srcOrd="0" destOrd="0" presId="urn:microsoft.com/office/officeart/2005/8/layout/hierarchy1"/>
    <dgm:cxn modelId="{B62541C2-6C90-463F-B5E4-26C480ED18E8}" type="presParOf" srcId="{EEDFC92B-6969-4913-8DA8-076C1D8EDE23}" destId="{61CF34BF-D503-4F13-A3D5-A7372D07488A}" srcOrd="1" destOrd="0" presId="urn:microsoft.com/office/officeart/2005/8/layout/hierarchy1"/>
    <dgm:cxn modelId="{80AEAF91-C99E-47FF-AF82-4E19C354E665}" type="presParOf" srcId="{C388F5E4-0EE4-4733-80CB-79C4BE7DD7A2}" destId="{7DC1D716-4196-44E3-A20E-6F484DE156E9}" srcOrd="1" destOrd="0" presId="urn:microsoft.com/office/officeart/2005/8/layout/hierarchy1"/>
    <dgm:cxn modelId="{8CF02201-2854-4FB1-9551-087C933C4007}" type="presParOf" srcId="{7DC1D716-4196-44E3-A20E-6F484DE156E9}" destId="{D665055F-B21B-4316-A797-983209F89847}" srcOrd="0" destOrd="0" presId="urn:microsoft.com/office/officeart/2005/8/layout/hierarchy1"/>
    <dgm:cxn modelId="{6CF7CAD7-AB55-47A2-95E2-42EBA989D73C}" type="presParOf" srcId="{7DC1D716-4196-44E3-A20E-6F484DE156E9}" destId="{A28C9C58-2E5E-40B4-9949-70DE1192816C}" srcOrd="1" destOrd="0" presId="urn:microsoft.com/office/officeart/2005/8/layout/hierarchy1"/>
    <dgm:cxn modelId="{64E71C66-C7EB-4DEF-87B7-32D086959DB0}" type="presParOf" srcId="{A28C9C58-2E5E-40B4-9949-70DE1192816C}" destId="{BB4FA205-4643-4242-80CD-460423904CD6}" srcOrd="0" destOrd="0" presId="urn:microsoft.com/office/officeart/2005/8/layout/hierarchy1"/>
    <dgm:cxn modelId="{F574DEB8-7462-41EE-B1C1-B4E0ACE55231}" type="presParOf" srcId="{BB4FA205-4643-4242-80CD-460423904CD6}" destId="{A0916051-4827-42A8-AD57-D7F1C5EB6008}" srcOrd="0" destOrd="0" presId="urn:microsoft.com/office/officeart/2005/8/layout/hierarchy1"/>
    <dgm:cxn modelId="{1C8E6CE2-BB9E-4509-B749-75AE9AFDB3EA}" type="presParOf" srcId="{BB4FA205-4643-4242-80CD-460423904CD6}" destId="{C7C5A1FF-5741-40E4-862C-535752C19733}" srcOrd="1" destOrd="0" presId="urn:microsoft.com/office/officeart/2005/8/layout/hierarchy1"/>
    <dgm:cxn modelId="{7010FFD6-53FF-469F-86CB-B6DAB3E2BA9A}" type="presParOf" srcId="{A28C9C58-2E5E-40B4-9949-70DE1192816C}" destId="{B27886BE-1F94-4DE8-A22C-8B00BE7D0685}" srcOrd="1" destOrd="0" presId="urn:microsoft.com/office/officeart/2005/8/layout/hierarchy1"/>
    <dgm:cxn modelId="{18372556-8C70-4239-8F3E-26F2958E1520}" type="presParOf" srcId="{7DC1D716-4196-44E3-A20E-6F484DE156E9}" destId="{D5C61562-608E-40C7-9B94-171C228A8CFA}" srcOrd="2" destOrd="0" presId="urn:microsoft.com/office/officeart/2005/8/layout/hierarchy1"/>
    <dgm:cxn modelId="{8E43BEA4-D437-4AE7-9C88-31BD2184F7E0}" type="presParOf" srcId="{7DC1D716-4196-44E3-A20E-6F484DE156E9}" destId="{9F2FAF6C-CABC-4FCB-B97A-D264D7A41BA9}" srcOrd="3" destOrd="0" presId="urn:microsoft.com/office/officeart/2005/8/layout/hierarchy1"/>
    <dgm:cxn modelId="{1A2FF1B2-75F4-4409-89B9-DC5BAF7B0B04}" type="presParOf" srcId="{9F2FAF6C-CABC-4FCB-B97A-D264D7A41BA9}" destId="{A0E2B527-F157-4683-B511-B0574AC02B03}" srcOrd="0" destOrd="0" presId="urn:microsoft.com/office/officeart/2005/8/layout/hierarchy1"/>
    <dgm:cxn modelId="{42CF3FE7-A7AF-4007-A3B5-5789BFD5CA50}" type="presParOf" srcId="{A0E2B527-F157-4683-B511-B0574AC02B03}" destId="{1D5C5ECE-08E4-4475-8F59-1780521A1855}" srcOrd="0" destOrd="0" presId="urn:microsoft.com/office/officeart/2005/8/layout/hierarchy1"/>
    <dgm:cxn modelId="{06EE90E3-B0B3-4BCC-BEAF-C95CDE2D165C}" type="presParOf" srcId="{A0E2B527-F157-4683-B511-B0574AC02B03}" destId="{926907D5-A5D5-4BE2-89BF-35767E6B2374}" srcOrd="1" destOrd="0" presId="urn:microsoft.com/office/officeart/2005/8/layout/hierarchy1"/>
    <dgm:cxn modelId="{7C651A20-A01B-4D87-B152-AEBB0F3193C4}" type="presParOf" srcId="{9F2FAF6C-CABC-4FCB-B97A-D264D7A41BA9}" destId="{DC369F92-6C9B-4045-B40D-0B11E0F78A97}" srcOrd="1" destOrd="0" presId="urn:microsoft.com/office/officeart/2005/8/layout/hierarchy1"/>
    <dgm:cxn modelId="{39099D32-4423-4401-86F8-5A2345311508}" type="presParOf" srcId="{7DC1D716-4196-44E3-A20E-6F484DE156E9}" destId="{59FE1BE6-A554-4C28-AFE3-F06FE5F87D30}" srcOrd="4" destOrd="0" presId="urn:microsoft.com/office/officeart/2005/8/layout/hierarchy1"/>
    <dgm:cxn modelId="{C57328C5-91D1-4B76-A235-3F29B260D6D0}" type="presParOf" srcId="{7DC1D716-4196-44E3-A20E-6F484DE156E9}" destId="{1FF91545-50B4-45E6-B906-11EE5EB8BD09}" srcOrd="5" destOrd="0" presId="urn:microsoft.com/office/officeart/2005/8/layout/hierarchy1"/>
    <dgm:cxn modelId="{158A0B60-60BF-4A12-BC40-8A22D1E058D6}" type="presParOf" srcId="{1FF91545-50B4-45E6-B906-11EE5EB8BD09}" destId="{5BF36E5E-5175-4F56-8FA9-ABBD1419562A}" srcOrd="0" destOrd="0" presId="urn:microsoft.com/office/officeart/2005/8/layout/hierarchy1"/>
    <dgm:cxn modelId="{489FCBA9-C752-4986-8267-0878FD3193B7}" type="presParOf" srcId="{5BF36E5E-5175-4F56-8FA9-ABBD1419562A}" destId="{2EA448B9-793F-4DE3-9334-95751E68CAF5}" srcOrd="0" destOrd="0" presId="urn:microsoft.com/office/officeart/2005/8/layout/hierarchy1"/>
    <dgm:cxn modelId="{BF5C6D73-C7A6-4A6A-80DB-31153BFF2018}" type="presParOf" srcId="{5BF36E5E-5175-4F56-8FA9-ABBD1419562A}" destId="{237557EF-0479-40CC-9F86-1895DDA71391}" srcOrd="1" destOrd="0" presId="urn:microsoft.com/office/officeart/2005/8/layout/hierarchy1"/>
    <dgm:cxn modelId="{61296C6B-DF29-445B-A676-4AC7E23EA9AD}" type="presParOf" srcId="{1FF91545-50B4-45E6-B906-11EE5EB8BD09}" destId="{C6E8306D-6A35-475B-8D91-328605BF60DA}" srcOrd="1" destOrd="0" presId="urn:microsoft.com/office/officeart/2005/8/layout/hierarchy1"/>
    <dgm:cxn modelId="{EA8EED02-6A3B-4CB2-9B3B-633FE7563D38}" type="presParOf" srcId="{C6E8306D-6A35-475B-8D91-328605BF60DA}" destId="{23C425D4-F95C-4905-A16B-4AB42DEBEAAA}" srcOrd="0" destOrd="0" presId="urn:microsoft.com/office/officeart/2005/8/layout/hierarchy1"/>
    <dgm:cxn modelId="{9325DD21-AEDD-4EAA-8687-5992C50B3DA5}" type="presParOf" srcId="{C6E8306D-6A35-475B-8D91-328605BF60DA}" destId="{CFAD5CB6-44BB-479D-8F6A-AE7C3C1DB644}" srcOrd="1" destOrd="0" presId="urn:microsoft.com/office/officeart/2005/8/layout/hierarchy1"/>
    <dgm:cxn modelId="{9400B2AF-6DF9-4D26-AEED-9161EFCE8754}" type="presParOf" srcId="{CFAD5CB6-44BB-479D-8F6A-AE7C3C1DB644}" destId="{1D4F6DF4-9C9F-4CC9-9BE1-44A16CA0775A}" srcOrd="0" destOrd="0" presId="urn:microsoft.com/office/officeart/2005/8/layout/hierarchy1"/>
    <dgm:cxn modelId="{300F207E-A615-4163-81D5-91F216495A67}" type="presParOf" srcId="{1D4F6DF4-9C9F-4CC9-9BE1-44A16CA0775A}" destId="{A382C188-0326-4470-9684-28A9199E9DBB}" srcOrd="0" destOrd="0" presId="urn:microsoft.com/office/officeart/2005/8/layout/hierarchy1"/>
    <dgm:cxn modelId="{CD922CC7-AF2C-4EDE-8072-88030002E52D}" type="presParOf" srcId="{1D4F6DF4-9C9F-4CC9-9BE1-44A16CA0775A}" destId="{5E11DDDA-5265-4495-9F58-A3CEBDEFB615}" srcOrd="1" destOrd="0" presId="urn:microsoft.com/office/officeart/2005/8/layout/hierarchy1"/>
    <dgm:cxn modelId="{69A7D180-D2E9-4EA2-BD10-F9912A032422}" type="presParOf" srcId="{CFAD5CB6-44BB-479D-8F6A-AE7C3C1DB644}" destId="{FC9C4A3D-129E-43C2-A418-343A6E199B97}" srcOrd="1" destOrd="0" presId="urn:microsoft.com/office/officeart/2005/8/layout/hierarchy1"/>
    <dgm:cxn modelId="{8ACF4593-0C68-425D-B757-29AA0EE80D1B}" type="presParOf" srcId="{C6E8306D-6A35-475B-8D91-328605BF60DA}" destId="{2D8F199C-5665-4A3A-97D9-F226D3B4E46F}" srcOrd="2" destOrd="0" presId="urn:microsoft.com/office/officeart/2005/8/layout/hierarchy1"/>
    <dgm:cxn modelId="{6FCCF85C-4522-41D8-9E6C-7297A3D07AFB}" type="presParOf" srcId="{C6E8306D-6A35-475B-8D91-328605BF60DA}" destId="{79A4CB1F-072E-4E06-AC8B-5A85A78178A4}" srcOrd="3" destOrd="0" presId="urn:microsoft.com/office/officeart/2005/8/layout/hierarchy1"/>
    <dgm:cxn modelId="{975A84D8-D332-4110-9F4E-A0BCD7C27A08}" type="presParOf" srcId="{79A4CB1F-072E-4E06-AC8B-5A85A78178A4}" destId="{89B6440E-B75C-4794-8771-9BE6CBA1A933}" srcOrd="0" destOrd="0" presId="urn:microsoft.com/office/officeart/2005/8/layout/hierarchy1"/>
    <dgm:cxn modelId="{B56F23C8-B08A-45F5-BEC1-8BAE182B2E46}" type="presParOf" srcId="{89B6440E-B75C-4794-8771-9BE6CBA1A933}" destId="{B5C017D8-3EEF-464C-8D64-336742A19D79}" srcOrd="0" destOrd="0" presId="urn:microsoft.com/office/officeart/2005/8/layout/hierarchy1"/>
    <dgm:cxn modelId="{BA3CBF4A-B801-41F4-91F6-4B447E4B192D}" type="presParOf" srcId="{89B6440E-B75C-4794-8771-9BE6CBA1A933}" destId="{9683A011-BCB2-4DF6-9F90-1CF95DB34775}" srcOrd="1" destOrd="0" presId="urn:microsoft.com/office/officeart/2005/8/layout/hierarchy1"/>
    <dgm:cxn modelId="{BF92BEF2-9698-47AA-95FB-853D5511938B}" type="presParOf" srcId="{79A4CB1F-072E-4E06-AC8B-5A85A78178A4}" destId="{D83DB3E5-9A4B-4140-B1E5-AE9A6DB1A21F}" srcOrd="1" destOrd="0" presId="urn:microsoft.com/office/officeart/2005/8/layout/hierarchy1"/>
    <dgm:cxn modelId="{39D8F7D5-782E-48B0-AF5D-73E507B87D88}" type="presParOf" srcId="{7DC1D716-4196-44E3-A20E-6F484DE156E9}" destId="{A2C1C0B5-BBDE-461B-A59D-4648BDE99EE6}" srcOrd="6" destOrd="0" presId="urn:microsoft.com/office/officeart/2005/8/layout/hierarchy1"/>
    <dgm:cxn modelId="{BE28FE9F-3986-440D-8552-3D9CA7266EA6}" type="presParOf" srcId="{7DC1D716-4196-44E3-A20E-6F484DE156E9}" destId="{833A93A0-B5EA-476E-B9CF-BDE51170E930}" srcOrd="7" destOrd="0" presId="urn:microsoft.com/office/officeart/2005/8/layout/hierarchy1"/>
    <dgm:cxn modelId="{F49F2DA3-CC39-4E1A-B05C-E49AC548B93A}" type="presParOf" srcId="{833A93A0-B5EA-476E-B9CF-BDE51170E930}" destId="{E551333F-0179-424E-A34B-777029BA281D}" srcOrd="0" destOrd="0" presId="urn:microsoft.com/office/officeart/2005/8/layout/hierarchy1"/>
    <dgm:cxn modelId="{AFB6E6D8-114E-4EEF-9084-2DB6131BA50F}" type="presParOf" srcId="{E551333F-0179-424E-A34B-777029BA281D}" destId="{6287A08A-F821-47B6-A1C2-FAF0F17E7B81}" srcOrd="0" destOrd="0" presId="urn:microsoft.com/office/officeart/2005/8/layout/hierarchy1"/>
    <dgm:cxn modelId="{F2088707-DA5F-49E9-A6CC-C93E2FAFBE62}" type="presParOf" srcId="{E551333F-0179-424E-A34B-777029BA281D}" destId="{42C69B2C-A8CF-47A4-A9DC-9A00C33AC00C}" srcOrd="1" destOrd="0" presId="urn:microsoft.com/office/officeart/2005/8/layout/hierarchy1"/>
    <dgm:cxn modelId="{94CB25FD-842F-4D65-B44B-3BDB7D08EC4F}" type="presParOf" srcId="{833A93A0-B5EA-476E-B9CF-BDE51170E930}" destId="{1E143A4D-5C23-4248-8D43-0D9396AB54E5}" srcOrd="1" destOrd="0" presId="urn:microsoft.com/office/officeart/2005/8/layout/hierarchy1"/>
  </dgm:cxnLst>
  <dgm:bg>
    <a:blipFill>
      <a:blip xmlns:r="http://schemas.openxmlformats.org/officeDocument/2006/relationships" r:embed="rId1"/>
      <a:tile tx="0" ty="0" sx="100000" sy="100000" flip="none" algn="tl"/>
    </a:blipFill>
  </dgm:bg>
  <dgm:whole/>
</dgm:dataModel>
</file>

<file path=ppt/diagrams/data2.xml><?xml version="1.0" encoding="utf-8"?>
<dgm:dataModel xmlns:dgm="http://schemas.openxmlformats.org/drawingml/2006/diagram" xmlns:a="http://schemas.openxmlformats.org/drawingml/2006/main">
  <dgm:ptLst>
    <dgm:pt modelId="{C43951D7-5A87-4DDA-8224-C4B83F94991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0AEA5EAF-D8AA-44DC-A7A2-DEB67861961B}">
      <dgm:prSet phldrT="[Text]" custT="1"/>
      <dgm:spPr/>
      <dgm:t>
        <a:bodyPr/>
        <a:lstStyle/>
        <a:p>
          <a:r>
            <a:rPr lang="en-US" sz="2400"/>
            <a:t>Types of ECRM</a:t>
          </a:r>
        </a:p>
      </dgm:t>
    </dgm:pt>
    <dgm:pt modelId="{15B96283-5E63-446F-A280-E0177DF4436B}" type="parTrans" cxnId="{ED2EA038-1E3F-444F-95CA-898756C22341}">
      <dgm:prSet/>
      <dgm:spPr/>
      <dgm:t>
        <a:bodyPr/>
        <a:lstStyle/>
        <a:p>
          <a:endParaRPr lang="en-US" sz="2400"/>
        </a:p>
      </dgm:t>
    </dgm:pt>
    <dgm:pt modelId="{E136CE3E-536A-437A-A3ED-237A25115672}" type="sibTrans" cxnId="{ED2EA038-1E3F-444F-95CA-898756C22341}">
      <dgm:prSet/>
      <dgm:spPr/>
      <dgm:t>
        <a:bodyPr/>
        <a:lstStyle/>
        <a:p>
          <a:endParaRPr lang="en-US" sz="2400"/>
        </a:p>
      </dgm:t>
    </dgm:pt>
    <dgm:pt modelId="{91E66552-DB01-440B-BFEF-17D08F02DA66}">
      <dgm:prSet phldrT="[Text]" custT="1"/>
      <dgm:spPr/>
      <dgm:t>
        <a:bodyPr/>
        <a:lstStyle/>
        <a:p>
          <a:r>
            <a:rPr lang="en-US" sz="2400" dirty="0"/>
            <a:t>Operational Activity</a:t>
          </a:r>
        </a:p>
      </dgm:t>
    </dgm:pt>
    <dgm:pt modelId="{9E27FD16-BCF3-46B1-BD44-3A942FBEC605}" type="parTrans" cxnId="{3C866E41-A5F5-407F-8D56-EC0C8F7DB5D5}">
      <dgm:prSet custT="1"/>
      <dgm:spPr/>
      <dgm:t>
        <a:bodyPr/>
        <a:lstStyle/>
        <a:p>
          <a:endParaRPr lang="en-US" sz="2400"/>
        </a:p>
      </dgm:t>
    </dgm:pt>
    <dgm:pt modelId="{0AEFD3B8-5333-434D-B38F-6063454CE1F9}" type="sibTrans" cxnId="{3C866E41-A5F5-407F-8D56-EC0C8F7DB5D5}">
      <dgm:prSet/>
      <dgm:spPr/>
      <dgm:t>
        <a:bodyPr/>
        <a:lstStyle/>
        <a:p>
          <a:endParaRPr lang="en-US" sz="2400"/>
        </a:p>
      </dgm:t>
    </dgm:pt>
    <dgm:pt modelId="{88101ADC-EEEF-49D5-B53A-20E94FBBCF46}">
      <dgm:prSet phldrT="[Text]" custT="1"/>
      <dgm:spPr/>
      <dgm:t>
        <a:bodyPr/>
        <a:lstStyle/>
        <a:p>
          <a:r>
            <a:rPr lang="en-US" sz="2400"/>
            <a:t>Analytical Activity</a:t>
          </a:r>
        </a:p>
      </dgm:t>
    </dgm:pt>
    <dgm:pt modelId="{FF30A48A-2F6A-4318-A03F-525E71BFAB4E}" type="parTrans" cxnId="{C82B6874-997F-473E-ACC2-7432DF1CA8BF}">
      <dgm:prSet custT="1"/>
      <dgm:spPr/>
      <dgm:t>
        <a:bodyPr/>
        <a:lstStyle/>
        <a:p>
          <a:endParaRPr lang="en-US" sz="2400"/>
        </a:p>
      </dgm:t>
    </dgm:pt>
    <dgm:pt modelId="{4A3405AE-7723-408F-8F95-91F18C142DE1}" type="sibTrans" cxnId="{C82B6874-997F-473E-ACC2-7432DF1CA8BF}">
      <dgm:prSet/>
      <dgm:spPr/>
      <dgm:t>
        <a:bodyPr/>
        <a:lstStyle/>
        <a:p>
          <a:endParaRPr lang="en-US" sz="2400"/>
        </a:p>
      </dgm:t>
    </dgm:pt>
    <dgm:pt modelId="{1830BC7E-9CFC-475B-AF9F-E79A9F237614}">
      <dgm:prSet phldrT="[Text]" custT="1"/>
      <dgm:spPr/>
      <dgm:t>
        <a:bodyPr/>
        <a:lstStyle/>
        <a:p>
          <a:r>
            <a:rPr lang="en-US" sz="2400"/>
            <a:t>Collaborative Activity</a:t>
          </a:r>
        </a:p>
      </dgm:t>
    </dgm:pt>
    <dgm:pt modelId="{221C8238-E291-4020-9F3B-68852C11B21B}" type="parTrans" cxnId="{11A9DE9A-6E01-4ADE-9FF8-F24211470903}">
      <dgm:prSet custT="1"/>
      <dgm:spPr/>
      <dgm:t>
        <a:bodyPr/>
        <a:lstStyle/>
        <a:p>
          <a:endParaRPr lang="en-US" sz="2400"/>
        </a:p>
      </dgm:t>
    </dgm:pt>
    <dgm:pt modelId="{03BACCC1-D278-455F-856A-2D4C57B35C78}" type="sibTrans" cxnId="{11A9DE9A-6E01-4ADE-9FF8-F24211470903}">
      <dgm:prSet/>
      <dgm:spPr/>
      <dgm:t>
        <a:bodyPr/>
        <a:lstStyle/>
        <a:p>
          <a:endParaRPr lang="en-US" sz="2400"/>
        </a:p>
      </dgm:t>
    </dgm:pt>
    <dgm:pt modelId="{7A554696-CF98-4AE4-A71A-B562096B8D0B}">
      <dgm:prSet custT="1"/>
      <dgm:spPr/>
      <dgm:t>
        <a:bodyPr/>
        <a:lstStyle/>
        <a:p>
          <a:r>
            <a:rPr lang="en-US" sz="2400"/>
            <a:t>Data Wire House</a:t>
          </a:r>
        </a:p>
      </dgm:t>
    </dgm:pt>
    <dgm:pt modelId="{A3719150-2C7C-4ECD-A09D-CC1FBC8D57DA}" type="parTrans" cxnId="{A73F709B-0962-421F-A0D1-D45AB6A6FF91}">
      <dgm:prSet custT="1"/>
      <dgm:spPr/>
      <dgm:t>
        <a:bodyPr/>
        <a:lstStyle/>
        <a:p>
          <a:endParaRPr lang="en-US" sz="2400"/>
        </a:p>
      </dgm:t>
    </dgm:pt>
    <dgm:pt modelId="{B27954EF-5B59-488B-9455-D997DF1D8EA5}" type="sibTrans" cxnId="{A73F709B-0962-421F-A0D1-D45AB6A6FF91}">
      <dgm:prSet/>
      <dgm:spPr/>
      <dgm:t>
        <a:bodyPr/>
        <a:lstStyle/>
        <a:p>
          <a:endParaRPr lang="en-US" sz="2400"/>
        </a:p>
      </dgm:t>
    </dgm:pt>
    <dgm:pt modelId="{37B577F5-E778-4300-8782-7E0C1E956FD7}">
      <dgm:prSet custT="1"/>
      <dgm:spPr/>
      <dgm:t>
        <a:bodyPr/>
        <a:lstStyle/>
        <a:p>
          <a:r>
            <a:rPr lang="en-US" sz="2400"/>
            <a:t>Data Mining</a:t>
          </a:r>
        </a:p>
      </dgm:t>
    </dgm:pt>
    <dgm:pt modelId="{9E60CDCB-FBC1-4744-86B1-E0C017AD067B}" type="parTrans" cxnId="{0C2F43AE-745A-4EF7-A61F-B840375AEE8A}">
      <dgm:prSet custT="1"/>
      <dgm:spPr/>
      <dgm:t>
        <a:bodyPr/>
        <a:lstStyle/>
        <a:p>
          <a:endParaRPr lang="en-US" sz="2400"/>
        </a:p>
      </dgm:t>
    </dgm:pt>
    <dgm:pt modelId="{B55F53BB-DCF4-4495-BDDF-F38A8F714E28}" type="sibTrans" cxnId="{0C2F43AE-745A-4EF7-A61F-B840375AEE8A}">
      <dgm:prSet/>
      <dgm:spPr/>
      <dgm:t>
        <a:bodyPr/>
        <a:lstStyle/>
        <a:p>
          <a:endParaRPr lang="en-US" sz="2400"/>
        </a:p>
      </dgm:t>
    </dgm:pt>
    <dgm:pt modelId="{6C316CE7-D050-4469-A321-64CD23ED6DBB}" type="pres">
      <dgm:prSet presAssocID="{C43951D7-5A87-4DDA-8224-C4B83F94991D}" presName="diagram" presStyleCnt="0">
        <dgm:presLayoutVars>
          <dgm:chPref val="1"/>
          <dgm:dir/>
          <dgm:animOne val="branch"/>
          <dgm:animLvl val="lvl"/>
          <dgm:resizeHandles val="exact"/>
        </dgm:presLayoutVars>
      </dgm:prSet>
      <dgm:spPr/>
      <dgm:t>
        <a:bodyPr/>
        <a:lstStyle/>
        <a:p>
          <a:endParaRPr lang="en-US"/>
        </a:p>
      </dgm:t>
    </dgm:pt>
    <dgm:pt modelId="{CDE8958C-84BB-4EF2-A5CB-EA147F05C169}" type="pres">
      <dgm:prSet presAssocID="{0AEA5EAF-D8AA-44DC-A7A2-DEB67861961B}" presName="root1" presStyleCnt="0"/>
      <dgm:spPr/>
    </dgm:pt>
    <dgm:pt modelId="{9EFA2CDF-5D3B-4716-9AAC-E1E84965F208}" type="pres">
      <dgm:prSet presAssocID="{0AEA5EAF-D8AA-44DC-A7A2-DEB67861961B}" presName="LevelOneTextNode" presStyleLbl="node0" presStyleIdx="0" presStyleCnt="1">
        <dgm:presLayoutVars>
          <dgm:chPref val="3"/>
        </dgm:presLayoutVars>
      </dgm:prSet>
      <dgm:spPr/>
      <dgm:t>
        <a:bodyPr/>
        <a:lstStyle/>
        <a:p>
          <a:endParaRPr lang="en-US"/>
        </a:p>
      </dgm:t>
    </dgm:pt>
    <dgm:pt modelId="{E846BD95-DDCE-49D9-8813-C7DDFB59E7CB}" type="pres">
      <dgm:prSet presAssocID="{0AEA5EAF-D8AA-44DC-A7A2-DEB67861961B}" presName="level2hierChild" presStyleCnt="0"/>
      <dgm:spPr/>
    </dgm:pt>
    <dgm:pt modelId="{CED8E135-AFFA-445F-87C2-417B9FEA6861}" type="pres">
      <dgm:prSet presAssocID="{9E27FD16-BCF3-46B1-BD44-3A942FBEC605}" presName="conn2-1" presStyleLbl="parChTrans1D2" presStyleIdx="0" presStyleCnt="3"/>
      <dgm:spPr/>
      <dgm:t>
        <a:bodyPr/>
        <a:lstStyle/>
        <a:p>
          <a:endParaRPr lang="en-US"/>
        </a:p>
      </dgm:t>
    </dgm:pt>
    <dgm:pt modelId="{75BD3050-5BC8-4872-9330-79AA10C00123}" type="pres">
      <dgm:prSet presAssocID="{9E27FD16-BCF3-46B1-BD44-3A942FBEC605}" presName="connTx" presStyleLbl="parChTrans1D2" presStyleIdx="0" presStyleCnt="3"/>
      <dgm:spPr/>
      <dgm:t>
        <a:bodyPr/>
        <a:lstStyle/>
        <a:p>
          <a:endParaRPr lang="en-US"/>
        </a:p>
      </dgm:t>
    </dgm:pt>
    <dgm:pt modelId="{EA391966-AD31-42F7-A41B-D6FEDD4A8071}" type="pres">
      <dgm:prSet presAssocID="{91E66552-DB01-440B-BFEF-17D08F02DA66}" presName="root2" presStyleCnt="0"/>
      <dgm:spPr/>
    </dgm:pt>
    <dgm:pt modelId="{347C9B50-199E-4B0B-ABD8-430DA5B66E57}" type="pres">
      <dgm:prSet presAssocID="{91E66552-DB01-440B-BFEF-17D08F02DA66}" presName="LevelTwoTextNode" presStyleLbl="node2" presStyleIdx="0" presStyleCnt="3" custScaleX="121058">
        <dgm:presLayoutVars>
          <dgm:chPref val="3"/>
        </dgm:presLayoutVars>
      </dgm:prSet>
      <dgm:spPr/>
      <dgm:t>
        <a:bodyPr/>
        <a:lstStyle/>
        <a:p>
          <a:endParaRPr lang="en-US"/>
        </a:p>
      </dgm:t>
    </dgm:pt>
    <dgm:pt modelId="{9C4B05F7-B827-47B0-9DA9-B4EDE2424CFD}" type="pres">
      <dgm:prSet presAssocID="{91E66552-DB01-440B-BFEF-17D08F02DA66}" presName="level3hierChild" presStyleCnt="0"/>
      <dgm:spPr/>
    </dgm:pt>
    <dgm:pt modelId="{D639E3DB-BE7A-4566-9ADF-60153CD2203C}" type="pres">
      <dgm:prSet presAssocID="{FF30A48A-2F6A-4318-A03F-525E71BFAB4E}" presName="conn2-1" presStyleLbl="parChTrans1D2" presStyleIdx="1" presStyleCnt="3"/>
      <dgm:spPr/>
      <dgm:t>
        <a:bodyPr/>
        <a:lstStyle/>
        <a:p>
          <a:endParaRPr lang="en-US"/>
        </a:p>
      </dgm:t>
    </dgm:pt>
    <dgm:pt modelId="{F7DBF6B1-0D2B-48C1-ABD0-FEEA5BF6284F}" type="pres">
      <dgm:prSet presAssocID="{FF30A48A-2F6A-4318-A03F-525E71BFAB4E}" presName="connTx" presStyleLbl="parChTrans1D2" presStyleIdx="1" presStyleCnt="3"/>
      <dgm:spPr/>
      <dgm:t>
        <a:bodyPr/>
        <a:lstStyle/>
        <a:p>
          <a:endParaRPr lang="en-US"/>
        </a:p>
      </dgm:t>
    </dgm:pt>
    <dgm:pt modelId="{F26C8A73-34FC-4A5E-9310-B40FCDA97371}" type="pres">
      <dgm:prSet presAssocID="{88101ADC-EEEF-49D5-B53A-20E94FBBCF46}" presName="root2" presStyleCnt="0"/>
      <dgm:spPr/>
    </dgm:pt>
    <dgm:pt modelId="{52BA3FE1-E70F-41C6-8835-6DC000DA5853}" type="pres">
      <dgm:prSet presAssocID="{88101ADC-EEEF-49D5-B53A-20E94FBBCF46}" presName="LevelTwoTextNode" presStyleLbl="node2" presStyleIdx="1" presStyleCnt="3">
        <dgm:presLayoutVars>
          <dgm:chPref val="3"/>
        </dgm:presLayoutVars>
      </dgm:prSet>
      <dgm:spPr/>
      <dgm:t>
        <a:bodyPr/>
        <a:lstStyle/>
        <a:p>
          <a:endParaRPr lang="en-US"/>
        </a:p>
      </dgm:t>
    </dgm:pt>
    <dgm:pt modelId="{D52B8483-A2FF-4BD4-9BBE-BC141FD6B5BA}" type="pres">
      <dgm:prSet presAssocID="{88101ADC-EEEF-49D5-B53A-20E94FBBCF46}" presName="level3hierChild" presStyleCnt="0"/>
      <dgm:spPr/>
    </dgm:pt>
    <dgm:pt modelId="{CFC46B53-DEFA-47B9-9FB3-6E3908130E04}" type="pres">
      <dgm:prSet presAssocID="{A3719150-2C7C-4ECD-A09D-CC1FBC8D57DA}" presName="conn2-1" presStyleLbl="parChTrans1D3" presStyleIdx="0" presStyleCnt="1"/>
      <dgm:spPr/>
      <dgm:t>
        <a:bodyPr/>
        <a:lstStyle/>
        <a:p>
          <a:endParaRPr lang="en-US"/>
        </a:p>
      </dgm:t>
    </dgm:pt>
    <dgm:pt modelId="{8D804C52-2381-47AC-9967-F4CD55FA0400}" type="pres">
      <dgm:prSet presAssocID="{A3719150-2C7C-4ECD-A09D-CC1FBC8D57DA}" presName="connTx" presStyleLbl="parChTrans1D3" presStyleIdx="0" presStyleCnt="1"/>
      <dgm:spPr/>
      <dgm:t>
        <a:bodyPr/>
        <a:lstStyle/>
        <a:p>
          <a:endParaRPr lang="en-US"/>
        </a:p>
      </dgm:t>
    </dgm:pt>
    <dgm:pt modelId="{349418DE-18A7-49C2-9262-585E63BB82E2}" type="pres">
      <dgm:prSet presAssocID="{7A554696-CF98-4AE4-A71A-B562096B8D0B}" presName="root2" presStyleCnt="0"/>
      <dgm:spPr/>
    </dgm:pt>
    <dgm:pt modelId="{EB881C8F-2D8B-4FE4-9891-503ADF6BB706}" type="pres">
      <dgm:prSet presAssocID="{7A554696-CF98-4AE4-A71A-B562096B8D0B}" presName="LevelTwoTextNode" presStyleLbl="node3" presStyleIdx="0" presStyleCnt="1">
        <dgm:presLayoutVars>
          <dgm:chPref val="3"/>
        </dgm:presLayoutVars>
      </dgm:prSet>
      <dgm:spPr/>
      <dgm:t>
        <a:bodyPr/>
        <a:lstStyle/>
        <a:p>
          <a:endParaRPr lang="en-US"/>
        </a:p>
      </dgm:t>
    </dgm:pt>
    <dgm:pt modelId="{1F607FB6-E898-444F-9FAF-7845A0A0FB27}" type="pres">
      <dgm:prSet presAssocID="{7A554696-CF98-4AE4-A71A-B562096B8D0B}" presName="level3hierChild" presStyleCnt="0"/>
      <dgm:spPr/>
    </dgm:pt>
    <dgm:pt modelId="{7AC7150F-4CD5-401D-9BA5-464D6DD3D6A9}" type="pres">
      <dgm:prSet presAssocID="{9E60CDCB-FBC1-4744-86B1-E0C017AD067B}" presName="conn2-1" presStyleLbl="parChTrans1D4" presStyleIdx="0" presStyleCnt="1"/>
      <dgm:spPr/>
      <dgm:t>
        <a:bodyPr/>
        <a:lstStyle/>
        <a:p>
          <a:endParaRPr lang="en-US"/>
        </a:p>
      </dgm:t>
    </dgm:pt>
    <dgm:pt modelId="{9DED02CF-41F1-4C95-9646-72CD3BFBD128}" type="pres">
      <dgm:prSet presAssocID="{9E60CDCB-FBC1-4744-86B1-E0C017AD067B}" presName="connTx" presStyleLbl="parChTrans1D4" presStyleIdx="0" presStyleCnt="1"/>
      <dgm:spPr/>
      <dgm:t>
        <a:bodyPr/>
        <a:lstStyle/>
        <a:p>
          <a:endParaRPr lang="en-US"/>
        </a:p>
      </dgm:t>
    </dgm:pt>
    <dgm:pt modelId="{AC48ACD8-64BB-4022-B927-406581D31D61}" type="pres">
      <dgm:prSet presAssocID="{37B577F5-E778-4300-8782-7E0C1E956FD7}" presName="root2" presStyleCnt="0"/>
      <dgm:spPr/>
    </dgm:pt>
    <dgm:pt modelId="{4B384676-4653-44C7-BD9E-35DC9AE63841}" type="pres">
      <dgm:prSet presAssocID="{37B577F5-E778-4300-8782-7E0C1E956FD7}" presName="LevelTwoTextNode" presStyleLbl="node4" presStyleIdx="0" presStyleCnt="1">
        <dgm:presLayoutVars>
          <dgm:chPref val="3"/>
        </dgm:presLayoutVars>
      </dgm:prSet>
      <dgm:spPr/>
      <dgm:t>
        <a:bodyPr/>
        <a:lstStyle/>
        <a:p>
          <a:endParaRPr lang="en-US"/>
        </a:p>
      </dgm:t>
    </dgm:pt>
    <dgm:pt modelId="{B9E00FE0-616A-4D5D-A3E2-1526408A1A60}" type="pres">
      <dgm:prSet presAssocID="{37B577F5-E778-4300-8782-7E0C1E956FD7}" presName="level3hierChild" presStyleCnt="0"/>
      <dgm:spPr/>
    </dgm:pt>
    <dgm:pt modelId="{51FE1411-A40B-49D8-8918-131A3342F666}" type="pres">
      <dgm:prSet presAssocID="{221C8238-E291-4020-9F3B-68852C11B21B}" presName="conn2-1" presStyleLbl="parChTrans1D2" presStyleIdx="2" presStyleCnt="3"/>
      <dgm:spPr/>
      <dgm:t>
        <a:bodyPr/>
        <a:lstStyle/>
        <a:p>
          <a:endParaRPr lang="en-US"/>
        </a:p>
      </dgm:t>
    </dgm:pt>
    <dgm:pt modelId="{7667B43E-C9DF-4A49-AEBD-D539C302115A}" type="pres">
      <dgm:prSet presAssocID="{221C8238-E291-4020-9F3B-68852C11B21B}" presName="connTx" presStyleLbl="parChTrans1D2" presStyleIdx="2" presStyleCnt="3"/>
      <dgm:spPr/>
      <dgm:t>
        <a:bodyPr/>
        <a:lstStyle/>
        <a:p>
          <a:endParaRPr lang="en-US"/>
        </a:p>
      </dgm:t>
    </dgm:pt>
    <dgm:pt modelId="{B66384D3-132C-409D-8D2D-DAB1D19E9BD1}" type="pres">
      <dgm:prSet presAssocID="{1830BC7E-9CFC-475B-AF9F-E79A9F237614}" presName="root2" presStyleCnt="0"/>
      <dgm:spPr/>
    </dgm:pt>
    <dgm:pt modelId="{C661A414-8C5B-4D9C-8A61-DBC9B791E175}" type="pres">
      <dgm:prSet presAssocID="{1830BC7E-9CFC-475B-AF9F-E79A9F237614}" presName="LevelTwoTextNode" presStyleLbl="node2" presStyleIdx="2" presStyleCnt="3">
        <dgm:presLayoutVars>
          <dgm:chPref val="3"/>
        </dgm:presLayoutVars>
      </dgm:prSet>
      <dgm:spPr/>
      <dgm:t>
        <a:bodyPr/>
        <a:lstStyle/>
        <a:p>
          <a:endParaRPr lang="en-US"/>
        </a:p>
      </dgm:t>
    </dgm:pt>
    <dgm:pt modelId="{9A871CB6-C5B0-40D5-94BA-3C35BA22027B}" type="pres">
      <dgm:prSet presAssocID="{1830BC7E-9CFC-475B-AF9F-E79A9F237614}" presName="level3hierChild" presStyleCnt="0"/>
      <dgm:spPr/>
    </dgm:pt>
  </dgm:ptLst>
  <dgm:cxnLst>
    <dgm:cxn modelId="{A98A2AE7-A7BB-44CB-AEAA-B99C84D1D85C}" type="presOf" srcId="{9E27FD16-BCF3-46B1-BD44-3A942FBEC605}" destId="{75BD3050-5BC8-4872-9330-79AA10C00123}" srcOrd="1" destOrd="0" presId="urn:microsoft.com/office/officeart/2005/8/layout/hierarchy2"/>
    <dgm:cxn modelId="{76B07E40-B87D-4E54-A774-561F6E4A06E1}" type="presOf" srcId="{221C8238-E291-4020-9F3B-68852C11B21B}" destId="{7667B43E-C9DF-4A49-AEBD-D539C302115A}" srcOrd="1" destOrd="0" presId="urn:microsoft.com/office/officeart/2005/8/layout/hierarchy2"/>
    <dgm:cxn modelId="{A66EC3DD-4D44-4B1C-9985-96A714D85FCB}" type="presOf" srcId="{1830BC7E-9CFC-475B-AF9F-E79A9F237614}" destId="{C661A414-8C5B-4D9C-8A61-DBC9B791E175}" srcOrd="0" destOrd="0" presId="urn:microsoft.com/office/officeart/2005/8/layout/hierarchy2"/>
    <dgm:cxn modelId="{F7F91D5F-2197-4A03-BA0A-179F19AE836A}" type="presOf" srcId="{C43951D7-5A87-4DDA-8224-C4B83F94991D}" destId="{6C316CE7-D050-4469-A321-64CD23ED6DBB}" srcOrd="0" destOrd="0" presId="urn:microsoft.com/office/officeart/2005/8/layout/hierarchy2"/>
    <dgm:cxn modelId="{393F4E6E-804F-44B7-BA01-6704424AAB95}" type="presOf" srcId="{9E60CDCB-FBC1-4744-86B1-E0C017AD067B}" destId="{9DED02CF-41F1-4C95-9646-72CD3BFBD128}" srcOrd="1" destOrd="0" presId="urn:microsoft.com/office/officeart/2005/8/layout/hierarchy2"/>
    <dgm:cxn modelId="{C82B6874-997F-473E-ACC2-7432DF1CA8BF}" srcId="{0AEA5EAF-D8AA-44DC-A7A2-DEB67861961B}" destId="{88101ADC-EEEF-49D5-B53A-20E94FBBCF46}" srcOrd="1" destOrd="0" parTransId="{FF30A48A-2F6A-4318-A03F-525E71BFAB4E}" sibTransId="{4A3405AE-7723-408F-8F95-91F18C142DE1}"/>
    <dgm:cxn modelId="{0C2F43AE-745A-4EF7-A61F-B840375AEE8A}" srcId="{7A554696-CF98-4AE4-A71A-B562096B8D0B}" destId="{37B577F5-E778-4300-8782-7E0C1E956FD7}" srcOrd="0" destOrd="0" parTransId="{9E60CDCB-FBC1-4744-86B1-E0C017AD067B}" sibTransId="{B55F53BB-DCF4-4495-BDDF-F38A8F714E28}"/>
    <dgm:cxn modelId="{09582112-7173-4D57-ACF4-F437B1E2240B}" type="presOf" srcId="{91E66552-DB01-440B-BFEF-17D08F02DA66}" destId="{347C9B50-199E-4B0B-ABD8-430DA5B66E57}" srcOrd="0" destOrd="0" presId="urn:microsoft.com/office/officeart/2005/8/layout/hierarchy2"/>
    <dgm:cxn modelId="{3C866E41-A5F5-407F-8D56-EC0C8F7DB5D5}" srcId="{0AEA5EAF-D8AA-44DC-A7A2-DEB67861961B}" destId="{91E66552-DB01-440B-BFEF-17D08F02DA66}" srcOrd="0" destOrd="0" parTransId="{9E27FD16-BCF3-46B1-BD44-3A942FBEC605}" sibTransId="{0AEFD3B8-5333-434D-B38F-6063454CE1F9}"/>
    <dgm:cxn modelId="{4F7E91FE-6F29-4891-A89D-8DD9DC4BDBC4}" type="presOf" srcId="{221C8238-E291-4020-9F3B-68852C11B21B}" destId="{51FE1411-A40B-49D8-8918-131A3342F666}" srcOrd="0" destOrd="0" presId="urn:microsoft.com/office/officeart/2005/8/layout/hierarchy2"/>
    <dgm:cxn modelId="{ED2EA038-1E3F-444F-95CA-898756C22341}" srcId="{C43951D7-5A87-4DDA-8224-C4B83F94991D}" destId="{0AEA5EAF-D8AA-44DC-A7A2-DEB67861961B}" srcOrd="0" destOrd="0" parTransId="{15B96283-5E63-446F-A280-E0177DF4436B}" sibTransId="{E136CE3E-536A-437A-A3ED-237A25115672}"/>
    <dgm:cxn modelId="{93812CED-809A-4CE6-AE82-2E04A24BADA9}" type="presOf" srcId="{FF30A48A-2F6A-4318-A03F-525E71BFAB4E}" destId="{D639E3DB-BE7A-4566-9ADF-60153CD2203C}" srcOrd="0" destOrd="0" presId="urn:microsoft.com/office/officeart/2005/8/layout/hierarchy2"/>
    <dgm:cxn modelId="{11A9DE9A-6E01-4ADE-9FF8-F24211470903}" srcId="{0AEA5EAF-D8AA-44DC-A7A2-DEB67861961B}" destId="{1830BC7E-9CFC-475B-AF9F-E79A9F237614}" srcOrd="2" destOrd="0" parTransId="{221C8238-E291-4020-9F3B-68852C11B21B}" sibTransId="{03BACCC1-D278-455F-856A-2D4C57B35C78}"/>
    <dgm:cxn modelId="{2803130F-FB90-4F5D-9D93-BBDE8FD88370}" type="presOf" srcId="{7A554696-CF98-4AE4-A71A-B562096B8D0B}" destId="{EB881C8F-2D8B-4FE4-9891-503ADF6BB706}" srcOrd="0" destOrd="0" presId="urn:microsoft.com/office/officeart/2005/8/layout/hierarchy2"/>
    <dgm:cxn modelId="{4A69ECB2-1C66-4B63-AEB8-9DE2BE374476}" type="presOf" srcId="{A3719150-2C7C-4ECD-A09D-CC1FBC8D57DA}" destId="{CFC46B53-DEFA-47B9-9FB3-6E3908130E04}" srcOrd="0" destOrd="0" presId="urn:microsoft.com/office/officeart/2005/8/layout/hierarchy2"/>
    <dgm:cxn modelId="{01896E40-6836-4677-8728-4D38FA20E6FA}" type="presOf" srcId="{A3719150-2C7C-4ECD-A09D-CC1FBC8D57DA}" destId="{8D804C52-2381-47AC-9967-F4CD55FA0400}" srcOrd="1" destOrd="0" presId="urn:microsoft.com/office/officeart/2005/8/layout/hierarchy2"/>
    <dgm:cxn modelId="{A73F709B-0962-421F-A0D1-D45AB6A6FF91}" srcId="{88101ADC-EEEF-49D5-B53A-20E94FBBCF46}" destId="{7A554696-CF98-4AE4-A71A-B562096B8D0B}" srcOrd="0" destOrd="0" parTransId="{A3719150-2C7C-4ECD-A09D-CC1FBC8D57DA}" sibTransId="{B27954EF-5B59-488B-9455-D997DF1D8EA5}"/>
    <dgm:cxn modelId="{68D37E6F-A268-43DD-B3D7-CB21EC7C2A01}" type="presOf" srcId="{FF30A48A-2F6A-4318-A03F-525E71BFAB4E}" destId="{F7DBF6B1-0D2B-48C1-ABD0-FEEA5BF6284F}" srcOrd="1" destOrd="0" presId="urn:microsoft.com/office/officeart/2005/8/layout/hierarchy2"/>
    <dgm:cxn modelId="{170E029A-C725-4744-9348-2D9B73FF96C9}" type="presOf" srcId="{88101ADC-EEEF-49D5-B53A-20E94FBBCF46}" destId="{52BA3FE1-E70F-41C6-8835-6DC000DA5853}" srcOrd="0" destOrd="0" presId="urn:microsoft.com/office/officeart/2005/8/layout/hierarchy2"/>
    <dgm:cxn modelId="{626BC434-BC78-4ECF-9E41-9E0217C6EDF8}" type="presOf" srcId="{0AEA5EAF-D8AA-44DC-A7A2-DEB67861961B}" destId="{9EFA2CDF-5D3B-4716-9AAC-E1E84965F208}" srcOrd="0" destOrd="0" presId="urn:microsoft.com/office/officeart/2005/8/layout/hierarchy2"/>
    <dgm:cxn modelId="{4F4BE4FE-14B0-447D-83E3-C0DC394B18A0}" type="presOf" srcId="{37B577F5-E778-4300-8782-7E0C1E956FD7}" destId="{4B384676-4653-44C7-BD9E-35DC9AE63841}" srcOrd="0" destOrd="0" presId="urn:microsoft.com/office/officeart/2005/8/layout/hierarchy2"/>
    <dgm:cxn modelId="{55889662-1C99-456B-91AE-D4F9AB1FECBF}" type="presOf" srcId="{9E60CDCB-FBC1-4744-86B1-E0C017AD067B}" destId="{7AC7150F-4CD5-401D-9BA5-464D6DD3D6A9}" srcOrd="0" destOrd="0" presId="urn:microsoft.com/office/officeart/2005/8/layout/hierarchy2"/>
    <dgm:cxn modelId="{1928F4C0-F2A0-47AE-9A99-49D3B0DB0CDB}" type="presOf" srcId="{9E27FD16-BCF3-46B1-BD44-3A942FBEC605}" destId="{CED8E135-AFFA-445F-87C2-417B9FEA6861}" srcOrd="0" destOrd="0" presId="urn:microsoft.com/office/officeart/2005/8/layout/hierarchy2"/>
    <dgm:cxn modelId="{14A6E263-F991-42C2-B370-432B850F42A6}" type="presParOf" srcId="{6C316CE7-D050-4469-A321-64CD23ED6DBB}" destId="{CDE8958C-84BB-4EF2-A5CB-EA147F05C169}" srcOrd="0" destOrd="0" presId="urn:microsoft.com/office/officeart/2005/8/layout/hierarchy2"/>
    <dgm:cxn modelId="{ABC26F9D-DF88-4941-867E-4AC8806AE907}" type="presParOf" srcId="{CDE8958C-84BB-4EF2-A5CB-EA147F05C169}" destId="{9EFA2CDF-5D3B-4716-9AAC-E1E84965F208}" srcOrd="0" destOrd="0" presId="urn:microsoft.com/office/officeart/2005/8/layout/hierarchy2"/>
    <dgm:cxn modelId="{D6325025-6A2A-41C2-A20F-ECE2200EDF7E}" type="presParOf" srcId="{CDE8958C-84BB-4EF2-A5CB-EA147F05C169}" destId="{E846BD95-DDCE-49D9-8813-C7DDFB59E7CB}" srcOrd="1" destOrd="0" presId="urn:microsoft.com/office/officeart/2005/8/layout/hierarchy2"/>
    <dgm:cxn modelId="{7B99119D-4BA6-43B0-9AF6-B01CF2E01126}" type="presParOf" srcId="{E846BD95-DDCE-49D9-8813-C7DDFB59E7CB}" destId="{CED8E135-AFFA-445F-87C2-417B9FEA6861}" srcOrd="0" destOrd="0" presId="urn:microsoft.com/office/officeart/2005/8/layout/hierarchy2"/>
    <dgm:cxn modelId="{1E34C0E2-CB39-4ADD-8D57-F13A89BCA428}" type="presParOf" srcId="{CED8E135-AFFA-445F-87C2-417B9FEA6861}" destId="{75BD3050-5BC8-4872-9330-79AA10C00123}" srcOrd="0" destOrd="0" presId="urn:microsoft.com/office/officeart/2005/8/layout/hierarchy2"/>
    <dgm:cxn modelId="{4AFB4986-BCD4-47D5-9A42-A79CBD0C284E}" type="presParOf" srcId="{E846BD95-DDCE-49D9-8813-C7DDFB59E7CB}" destId="{EA391966-AD31-42F7-A41B-D6FEDD4A8071}" srcOrd="1" destOrd="0" presId="urn:microsoft.com/office/officeart/2005/8/layout/hierarchy2"/>
    <dgm:cxn modelId="{42250C43-8D3C-48D8-ACF9-17EF41CB7975}" type="presParOf" srcId="{EA391966-AD31-42F7-A41B-D6FEDD4A8071}" destId="{347C9B50-199E-4B0B-ABD8-430DA5B66E57}" srcOrd="0" destOrd="0" presId="urn:microsoft.com/office/officeart/2005/8/layout/hierarchy2"/>
    <dgm:cxn modelId="{AD4FEB13-2148-42AE-8CAD-748E0573D696}" type="presParOf" srcId="{EA391966-AD31-42F7-A41B-D6FEDD4A8071}" destId="{9C4B05F7-B827-47B0-9DA9-B4EDE2424CFD}" srcOrd="1" destOrd="0" presId="urn:microsoft.com/office/officeart/2005/8/layout/hierarchy2"/>
    <dgm:cxn modelId="{C836BD8A-F162-4275-B803-2B1C0A876965}" type="presParOf" srcId="{E846BD95-DDCE-49D9-8813-C7DDFB59E7CB}" destId="{D639E3DB-BE7A-4566-9ADF-60153CD2203C}" srcOrd="2" destOrd="0" presId="urn:microsoft.com/office/officeart/2005/8/layout/hierarchy2"/>
    <dgm:cxn modelId="{BF10A7E1-F9D9-43D8-BFD8-D34B64BF4A3C}" type="presParOf" srcId="{D639E3DB-BE7A-4566-9ADF-60153CD2203C}" destId="{F7DBF6B1-0D2B-48C1-ABD0-FEEA5BF6284F}" srcOrd="0" destOrd="0" presId="urn:microsoft.com/office/officeart/2005/8/layout/hierarchy2"/>
    <dgm:cxn modelId="{EA2E2393-2CF3-4FA4-8ACC-947AD9CDCA44}" type="presParOf" srcId="{E846BD95-DDCE-49D9-8813-C7DDFB59E7CB}" destId="{F26C8A73-34FC-4A5E-9310-B40FCDA97371}" srcOrd="3" destOrd="0" presId="urn:microsoft.com/office/officeart/2005/8/layout/hierarchy2"/>
    <dgm:cxn modelId="{064E95BE-C578-4CA7-BD7A-BF33F84283AD}" type="presParOf" srcId="{F26C8A73-34FC-4A5E-9310-B40FCDA97371}" destId="{52BA3FE1-E70F-41C6-8835-6DC000DA5853}" srcOrd="0" destOrd="0" presId="urn:microsoft.com/office/officeart/2005/8/layout/hierarchy2"/>
    <dgm:cxn modelId="{79FAEE03-EAA9-46F8-ABD6-F393C7394FE6}" type="presParOf" srcId="{F26C8A73-34FC-4A5E-9310-B40FCDA97371}" destId="{D52B8483-A2FF-4BD4-9BBE-BC141FD6B5BA}" srcOrd="1" destOrd="0" presId="urn:microsoft.com/office/officeart/2005/8/layout/hierarchy2"/>
    <dgm:cxn modelId="{1830A3CF-A0FC-471A-8C70-9EC00C30D4E4}" type="presParOf" srcId="{D52B8483-A2FF-4BD4-9BBE-BC141FD6B5BA}" destId="{CFC46B53-DEFA-47B9-9FB3-6E3908130E04}" srcOrd="0" destOrd="0" presId="urn:microsoft.com/office/officeart/2005/8/layout/hierarchy2"/>
    <dgm:cxn modelId="{606C249D-CD27-4D26-B2AF-7E6DB3EE3E27}" type="presParOf" srcId="{CFC46B53-DEFA-47B9-9FB3-6E3908130E04}" destId="{8D804C52-2381-47AC-9967-F4CD55FA0400}" srcOrd="0" destOrd="0" presId="urn:microsoft.com/office/officeart/2005/8/layout/hierarchy2"/>
    <dgm:cxn modelId="{58A28BE6-BF35-4C62-8FB0-7CD85B855EB7}" type="presParOf" srcId="{D52B8483-A2FF-4BD4-9BBE-BC141FD6B5BA}" destId="{349418DE-18A7-49C2-9262-585E63BB82E2}" srcOrd="1" destOrd="0" presId="urn:microsoft.com/office/officeart/2005/8/layout/hierarchy2"/>
    <dgm:cxn modelId="{6C3EE15C-5A52-4A1A-9E9F-C8930889AAC7}" type="presParOf" srcId="{349418DE-18A7-49C2-9262-585E63BB82E2}" destId="{EB881C8F-2D8B-4FE4-9891-503ADF6BB706}" srcOrd="0" destOrd="0" presId="urn:microsoft.com/office/officeart/2005/8/layout/hierarchy2"/>
    <dgm:cxn modelId="{58FE7426-86BE-4355-9157-BCC44B5D7A7D}" type="presParOf" srcId="{349418DE-18A7-49C2-9262-585E63BB82E2}" destId="{1F607FB6-E898-444F-9FAF-7845A0A0FB27}" srcOrd="1" destOrd="0" presId="urn:microsoft.com/office/officeart/2005/8/layout/hierarchy2"/>
    <dgm:cxn modelId="{4FD43450-02B1-443E-8997-0DD2E0C8191A}" type="presParOf" srcId="{1F607FB6-E898-444F-9FAF-7845A0A0FB27}" destId="{7AC7150F-4CD5-401D-9BA5-464D6DD3D6A9}" srcOrd="0" destOrd="0" presId="urn:microsoft.com/office/officeart/2005/8/layout/hierarchy2"/>
    <dgm:cxn modelId="{A6C2046C-61BE-4830-9A3D-A7627C490051}" type="presParOf" srcId="{7AC7150F-4CD5-401D-9BA5-464D6DD3D6A9}" destId="{9DED02CF-41F1-4C95-9646-72CD3BFBD128}" srcOrd="0" destOrd="0" presId="urn:microsoft.com/office/officeart/2005/8/layout/hierarchy2"/>
    <dgm:cxn modelId="{9F5B4B82-97F0-4E88-A522-17EA8236DBA4}" type="presParOf" srcId="{1F607FB6-E898-444F-9FAF-7845A0A0FB27}" destId="{AC48ACD8-64BB-4022-B927-406581D31D61}" srcOrd="1" destOrd="0" presId="urn:microsoft.com/office/officeart/2005/8/layout/hierarchy2"/>
    <dgm:cxn modelId="{1E17F206-391D-4CF8-85CB-1E45F7272968}" type="presParOf" srcId="{AC48ACD8-64BB-4022-B927-406581D31D61}" destId="{4B384676-4653-44C7-BD9E-35DC9AE63841}" srcOrd="0" destOrd="0" presId="urn:microsoft.com/office/officeart/2005/8/layout/hierarchy2"/>
    <dgm:cxn modelId="{33A790FA-A3EE-4953-AA44-311FB9211190}" type="presParOf" srcId="{AC48ACD8-64BB-4022-B927-406581D31D61}" destId="{B9E00FE0-616A-4D5D-A3E2-1526408A1A60}" srcOrd="1" destOrd="0" presId="urn:microsoft.com/office/officeart/2005/8/layout/hierarchy2"/>
    <dgm:cxn modelId="{ABF7D6C2-D8B2-4FB1-8BEE-3C0577FE2CEA}" type="presParOf" srcId="{E846BD95-DDCE-49D9-8813-C7DDFB59E7CB}" destId="{51FE1411-A40B-49D8-8918-131A3342F666}" srcOrd="4" destOrd="0" presId="urn:microsoft.com/office/officeart/2005/8/layout/hierarchy2"/>
    <dgm:cxn modelId="{45B5715B-00DE-4B01-A20F-EF3FA8B66906}" type="presParOf" srcId="{51FE1411-A40B-49D8-8918-131A3342F666}" destId="{7667B43E-C9DF-4A49-AEBD-D539C302115A}" srcOrd="0" destOrd="0" presId="urn:microsoft.com/office/officeart/2005/8/layout/hierarchy2"/>
    <dgm:cxn modelId="{CCC1FC40-8DE9-4FE7-AD56-F0CD75EAA520}" type="presParOf" srcId="{E846BD95-DDCE-49D9-8813-C7DDFB59E7CB}" destId="{B66384D3-132C-409D-8D2D-DAB1D19E9BD1}" srcOrd="5" destOrd="0" presId="urn:microsoft.com/office/officeart/2005/8/layout/hierarchy2"/>
    <dgm:cxn modelId="{E19EBC5D-C9F8-46A5-B2C4-F429C3F09687}" type="presParOf" srcId="{B66384D3-132C-409D-8D2D-DAB1D19E9BD1}" destId="{C661A414-8C5B-4D9C-8A61-DBC9B791E175}" srcOrd="0" destOrd="0" presId="urn:microsoft.com/office/officeart/2005/8/layout/hierarchy2"/>
    <dgm:cxn modelId="{1AFDB773-9C4F-49A6-BBFF-4DA7682B6C1A}" type="presParOf" srcId="{B66384D3-132C-409D-8D2D-DAB1D19E9BD1}" destId="{9A871CB6-C5B0-40D5-94BA-3C35BA22027B}" srcOrd="1" destOrd="0" presId="urn:microsoft.com/office/officeart/2005/8/layout/hierarchy2"/>
  </dgm:cxnLst>
  <dgm:bg>
    <a:blipFill>
      <a:blip xmlns:r="http://schemas.openxmlformats.org/officeDocument/2006/relationships" r:embed="rId1"/>
      <a:tile tx="0" ty="0" sx="100000" sy="100000" flip="none" algn="tl"/>
    </a:blipFill>
  </dgm:bg>
  <dgm:whole/>
</dgm:dataModel>
</file>

<file path=ppt/diagrams/data3.xml><?xml version="1.0" encoding="utf-8"?>
<dgm:dataModel xmlns:dgm="http://schemas.openxmlformats.org/drawingml/2006/diagram" xmlns:a="http://schemas.openxmlformats.org/drawingml/2006/main">
  <dgm:ptLst>
    <dgm:pt modelId="{BB77AD1D-2CAF-4F29-9147-964D5BCB9BA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0C4238DA-81C3-4C5A-9136-B9DEBD9EFDAB}">
      <dgm:prSet phldrT="[Text]" custT="1"/>
      <dgm:spPr/>
      <dgm:t>
        <a:bodyPr/>
        <a:lstStyle/>
        <a:p>
          <a:pPr algn="ctr"/>
          <a:r>
            <a:rPr lang="en-US" sz="1600" dirty="0"/>
            <a:t>Features of SCM</a:t>
          </a:r>
        </a:p>
      </dgm:t>
    </dgm:pt>
    <dgm:pt modelId="{ADFFFD8A-F2AE-4CCF-81AF-0F1E3B9F4013}" type="parTrans" cxnId="{C4E369C6-843C-45CA-9247-A4CA4B498764}">
      <dgm:prSet/>
      <dgm:spPr/>
      <dgm:t>
        <a:bodyPr/>
        <a:lstStyle/>
        <a:p>
          <a:pPr algn="ctr"/>
          <a:endParaRPr lang="en-US" sz="1600"/>
        </a:p>
      </dgm:t>
    </dgm:pt>
    <dgm:pt modelId="{790E17D8-E0E0-452C-A5BD-1C746EBD1441}" type="sibTrans" cxnId="{C4E369C6-843C-45CA-9247-A4CA4B498764}">
      <dgm:prSet/>
      <dgm:spPr/>
      <dgm:t>
        <a:bodyPr/>
        <a:lstStyle/>
        <a:p>
          <a:pPr algn="ctr"/>
          <a:endParaRPr lang="en-US" sz="1600"/>
        </a:p>
      </dgm:t>
    </dgm:pt>
    <dgm:pt modelId="{F13EC576-B818-4918-BC89-32F0E86D8A1D}">
      <dgm:prSet phldrT="[Text]" custT="1"/>
      <dgm:spPr/>
      <dgm:t>
        <a:bodyPr/>
        <a:lstStyle/>
        <a:p>
          <a:pPr algn="ctr"/>
          <a:r>
            <a:rPr lang="en-US" sz="1600"/>
            <a:t>Flow of Information</a:t>
          </a:r>
        </a:p>
      </dgm:t>
    </dgm:pt>
    <dgm:pt modelId="{873AEC36-5DF3-4E35-9B78-400BD26C3EA0}" type="parTrans" cxnId="{CAAEE109-0614-4432-BA9E-0645701A821C}">
      <dgm:prSet/>
      <dgm:spPr/>
      <dgm:t>
        <a:bodyPr/>
        <a:lstStyle/>
        <a:p>
          <a:pPr algn="ctr"/>
          <a:endParaRPr lang="en-US" sz="1600"/>
        </a:p>
      </dgm:t>
    </dgm:pt>
    <dgm:pt modelId="{A84171E7-E4E6-4208-9C33-974DE3AEB518}" type="sibTrans" cxnId="{CAAEE109-0614-4432-BA9E-0645701A821C}">
      <dgm:prSet/>
      <dgm:spPr/>
      <dgm:t>
        <a:bodyPr/>
        <a:lstStyle/>
        <a:p>
          <a:pPr algn="ctr"/>
          <a:endParaRPr lang="en-US" sz="1600"/>
        </a:p>
      </dgm:t>
    </dgm:pt>
    <dgm:pt modelId="{C4013689-60C8-4156-884D-257C4BE53454}">
      <dgm:prSet phldrT="[Text]" custT="1"/>
      <dgm:spPr/>
      <dgm:t>
        <a:bodyPr/>
        <a:lstStyle/>
        <a:p>
          <a:pPr algn="ctr"/>
          <a:r>
            <a:rPr lang="en-US" sz="1600"/>
            <a:t>Processing Customer Requirement</a:t>
          </a:r>
        </a:p>
      </dgm:t>
    </dgm:pt>
    <dgm:pt modelId="{F324C503-4CC6-4E4A-A1FD-49B754C15BE7}" type="parTrans" cxnId="{509CFC62-DBB1-4A20-83B3-27B41DF660E4}">
      <dgm:prSet/>
      <dgm:spPr/>
      <dgm:t>
        <a:bodyPr/>
        <a:lstStyle/>
        <a:p>
          <a:pPr algn="ctr"/>
          <a:endParaRPr lang="en-US" sz="1600"/>
        </a:p>
      </dgm:t>
    </dgm:pt>
    <dgm:pt modelId="{85446D61-A68B-4E4F-AE4F-19C7A2F2D54E}" type="sibTrans" cxnId="{509CFC62-DBB1-4A20-83B3-27B41DF660E4}">
      <dgm:prSet/>
      <dgm:spPr/>
      <dgm:t>
        <a:bodyPr/>
        <a:lstStyle/>
        <a:p>
          <a:pPr algn="ctr"/>
          <a:endParaRPr lang="en-US" sz="1600"/>
        </a:p>
      </dgm:t>
    </dgm:pt>
    <dgm:pt modelId="{357501F8-ED41-4BAA-966F-9871A5C27C66}">
      <dgm:prSet phldrT="[Text]" custT="1"/>
      <dgm:spPr/>
      <dgm:t>
        <a:bodyPr/>
        <a:lstStyle/>
        <a:p>
          <a:pPr algn="ctr"/>
          <a:r>
            <a:rPr lang="en-US" sz="1600"/>
            <a:t>Purchase Order Processing</a:t>
          </a:r>
        </a:p>
      </dgm:t>
    </dgm:pt>
    <dgm:pt modelId="{6C5111FB-1C6E-4A5D-AC24-976B974F3A44}" type="parTrans" cxnId="{CD1F4813-311E-4766-96C3-141DB10294F5}">
      <dgm:prSet/>
      <dgm:spPr/>
      <dgm:t>
        <a:bodyPr/>
        <a:lstStyle/>
        <a:p>
          <a:pPr algn="ctr"/>
          <a:endParaRPr lang="en-US" sz="1600"/>
        </a:p>
      </dgm:t>
    </dgm:pt>
    <dgm:pt modelId="{3CA1E391-1D66-4E44-8810-D290B3A0997A}" type="sibTrans" cxnId="{CD1F4813-311E-4766-96C3-141DB10294F5}">
      <dgm:prSet/>
      <dgm:spPr/>
      <dgm:t>
        <a:bodyPr/>
        <a:lstStyle/>
        <a:p>
          <a:pPr algn="ctr"/>
          <a:endParaRPr lang="en-US" sz="1600"/>
        </a:p>
      </dgm:t>
    </dgm:pt>
    <dgm:pt modelId="{5648E87B-ED54-4A18-B7C7-4322415C1940}">
      <dgm:prSet phldrT="[Text]" custT="1"/>
      <dgm:spPr/>
      <dgm:t>
        <a:bodyPr/>
        <a:lstStyle/>
        <a:p>
          <a:pPr algn="ctr"/>
          <a:r>
            <a:rPr lang="en-US" sz="1600"/>
            <a:t>Flow of Finance</a:t>
          </a:r>
        </a:p>
      </dgm:t>
    </dgm:pt>
    <dgm:pt modelId="{9A996492-310A-4C7F-BB7C-4BD9DF601DE7}" type="parTrans" cxnId="{A25DA4AD-F932-4681-A1CF-A80A16B66D64}">
      <dgm:prSet/>
      <dgm:spPr/>
      <dgm:t>
        <a:bodyPr/>
        <a:lstStyle/>
        <a:p>
          <a:pPr algn="ctr"/>
          <a:endParaRPr lang="en-US" sz="1600"/>
        </a:p>
      </dgm:t>
    </dgm:pt>
    <dgm:pt modelId="{37078013-7D19-450B-9AE3-177A2BB02364}" type="sibTrans" cxnId="{A25DA4AD-F932-4681-A1CF-A80A16B66D64}">
      <dgm:prSet/>
      <dgm:spPr/>
      <dgm:t>
        <a:bodyPr/>
        <a:lstStyle/>
        <a:p>
          <a:pPr algn="ctr"/>
          <a:endParaRPr lang="en-US" sz="1600"/>
        </a:p>
      </dgm:t>
    </dgm:pt>
    <dgm:pt modelId="{A48BDF69-14BB-4A85-9119-512646C54E52}">
      <dgm:prSet phldrT="[Text]" custT="1"/>
      <dgm:spPr/>
      <dgm:t>
        <a:bodyPr/>
        <a:lstStyle/>
        <a:p>
          <a:pPr algn="ctr"/>
          <a:r>
            <a:rPr lang="en-US" sz="1600"/>
            <a:t>Flow of Matarials</a:t>
          </a:r>
        </a:p>
      </dgm:t>
    </dgm:pt>
    <dgm:pt modelId="{BDEAD2FA-11EC-4D52-9209-54FB513E95D4}" type="parTrans" cxnId="{FD7ADBBC-2DBB-4C69-9D0E-D710607F34E4}">
      <dgm:prSet/>
      <dgm:spPr/>
      <dgm:t>
        <a:bodyPr/>
        <a:lstStyle/>
        <a:p>
          <a:endParaRPr lang="en-US" sz="1600"/>
        </a:p>
      </dgm:t>
    </dgm:pt>
    <dgm:pt modelId="{996D6F6F-D247-4D0C-BFCC-C24E3CA7DB44}" type="sibTrans" cxnId="{FD7ADBBC-2DBB-4C69-9D0E-D710607F34E4}">
      <dgm:prSet/>
      <dgm:spPr/>
      <dgm:t>
        <a:bodyPr/>
        <a:lstStyle/>
        <a:p>
          <a:endParaRPr lang="en-US" sz="1600"/>
        </a:p>
      </dgm:t>
    </dgm:pt>
    <dgm:pt modelId="{A67367E2-E876-43F4-8B80-64CA0DECAF4C}">
      <dgm:prSet custT="1"/>
      <dgm:spPr/>
      <dgm:t>
        <a:bodyPr/>
        <a:lstStyle/>
        <a:p>
          <a:r>
            <a:rPr lang="en-US" sz="1600"/>
            <a:t>Inventory Managemnet</a:t>
          </a:r>
        </a:p>
      </dgm:t>
    </dgm:pt>
    <dgm:pt modelId="{AF8E05D5-8554-4101-96A5-FA3086377FD2}" type="parTrans" cxnId="{49FA5D97-506D-4667-8FD3-7B1EF578BFE5}">
      <dgm:prSet/>
      <dgm:spPr/>
      <dgm:t>
        <a:bodyPr/>
        <a:lstStyle/>
        <a:p>
          <a:endParaRPr lang="en-US" sz="1600"/>
        </a:p>
      </dgm:t>
    </dgm:pt>
    <dgm:pt modelId="{007F3238-53BC-43A9-B75A-08F0DE0935DE}" type="sibTrans" cxnId="{49FA5D97-506D-4667-8FD3-7B1EF578BFE5}">
      <dgm:prSet/>
      <dgm:spPr/>
      <dgm:t>
        <a:bodyPr/>
        <a:lstStyle/>
        <a:p>
          <a:endParaRPr lang="en-US" sz="1600"/>
        </a:p>
      </dgm:t>
    </dgm:pt>
    <dgm:pt modelId="{94471EA8-F1B7-43C2-8650-4F21D4214E66}">
      <dgm:prSet phldrT="[Text]" custT="1"/>
      <dgm:spPr/>
      <dgm:t>
        <a:bodyPr/>
        <a:lstStyle/>
        <a:p>
          <a:pPr algn="ctr"/>
          <a:r>
            <a:rPr lang="en-US" sz="1600"/>
            <a:t>Supplier Relationshi Management</a:t>
          </a:r>
        </a:p>
      </dgm:t>
    </dgm:pt>
    <dgm:pt modelId="{AB31C3FD-0941-4CFC-A515-6385AED6D3C7}" type="parTrans" cxnId="{1104FC58-9A31-4E02-8390-98E9FFA734A0}">
      <dgm:prSet/>
      <dgm:spPr/>
      <dgm:t>
        <a:bodyPr/>
        <a:lstStyle/>
        <a:p>
          <a:endParaRPr lang="en-US" sz="1600"/>
        </a:p>
      </dgm:t>
    </dgm:pt>
    <dgm:pt modelId="{6827DD0F-E422-49AF-A198-8398D1D7765A}" type="sibTrans" cxnId="{1104FC58-9A31-4E02-8390-98E9FFA734A0}">
      <dgm:prSet/>
      <dgm:spPr/>
      <dgm:t>
        <a:bodyPr/>
        <a:lstStyle/>
        <a:p>
          <a:endParaRPr lang="en-US" sz="1600"/>
        </a:p>
      </dgm:t>
    </dgm:pt>
    <dgm:pt modelId="{DF3BED1E-7F27-4BB3-BDA1-F03DD9BA7768}">
      <dgm:prSet phldrT="[Text]" custT="1"/>
      <dgm:spPr/>
      <dgm:t>
        <a:bodyPr/>
        <a:lstStyle/>
        <a:p>
          <a:pPr algn="ctr"/>
          <a:r>
            <a:rPr lang="en-US" sz="1600"/>
            <a:t>WareHouse managemnet</a:t>
          </a:r>
        </a:p>
      </dgm:t>
    </dgm:pt>
    <dgm:pt modelId="{E47044CC-20E1-4042-8FB3-5F8146ADB773}" type="parTrans" cxnId="{8AB76AEA-2DAA-4651-B6FB-4DB5A994EED8}">
      <dgm:prSet/>
      <dgm:spPr/>
      <dgm:t>
        <a:bodyPr/>
        <a:lstStyle/>
        <a:p>
          <a:endParaRPr lang="en-US" sz="1600"/>
        </a:p>
      </dgm:t>
    </dgm:pt>
    <dgm:pt modelId="{C7C7D7BE-7B7F-4C31-9367-1C98F3FB50C3}" type="sibTrans" cxnId="{8AB76AEA-2DAA-4651-B6FB-4DB5A994EED8}">
      <dgm:prSet/>
      <dgm:spPr/>
      <dgm:t>
        <a:bodyPr/>
        <a:lstStyle/>
        <a:p>
          <a:endParaRPr lang="en-US" sz="1600"/>
        </a:p>
      </dgm:t>
    </dgm:pt>
    <dgm:pt modelId="{F01E288D-0978-4C35-BD43-F737B83D19DB}" type="pres">
      <dgm:prSet presAssocID="{BB77AD1D-2CAF-4F29-9147-964D5BCB9BAD}" presName="hierChild1" presStyleCnt="0">
        <dgm:presLayoutVars>
          <dgm:chPref val="1"/>
          <dgm:dir/>
          <dgm:animOne val="branch"/>
          <dgm:animLvl val="lvl"/>
          <dgm:resizeHandles/>
        </dgm:presLayoutVars>
      </dgm:prSet>
      <dgm:spPr/>
      <dgm:t>
        <a:bodyPr/>
        <a:lstStyle/>
        <a:p>
          <a:endParaRPr lang="en-US"/>
        </a:p>
      </dgm:t>
    </dgm:pt>
    <dgm:pt modelId="{536F485F-6BD4-4B35-98D9-9F71AA21A864}" type="pres">
      <dgm:prSet presAssocID="{0C4238DA-81C3-4C5A-9136-B9DEBD9EFDAB}" presName="hierRoot1" presStyleCnt="0"/>
      <dgm:spPr/>
    </dgm:pt>
    <dgm:pt modelId="{BF22954A-C421-4192-B350-46800F2CBC65}" type="pres">
      <dgm:prSet presAssocID="{0C4238DA-81C3-4C5A-9136-B9DEBD9EFDAB}" presName="composite" presStyleCnt="0"/>
      <dgm:spPr/>
    </dgm:pt>
    <dgm:pt modelId="{93CA9D0F-699A-48B4-B993-1A5A046DCC51}" type="pres">
      <dgm:prSet presAssocID="{0C4238DA-81C3-4C5A-9136-B9DEBD9EFDAB}" presName="background" presStyleLbl="node0" presStyleIdx="0" presStyleCnt="1"/>
      <dgm:spPr/>
    </dgm:pt>
    <dgm:pt modelId="{63857600-137A-4249-96B3-CF91317C4F76}" type="pres">
      <dgm:prSet presAssocID="{0C4238DA-81C3-4C5A-9136-B9DEBD9EFDAB}" presName="text" presStyleLbl="fgAcc0" presStyleIdx="0" presStyleCnt="1" custScaleX="417567" custScaleY="276085">
        <dgm:presLayoutVars>
          <dgm:chPref val="3"/>
        </dgm:presLayoutVars>
      </dgm:prSet>
      <dgm:spPr/>
      <dgm:t>
        <a:bodyPr/>
        <a:lstStyle/>
        <a:p>
          <a:endParaRPr lang="en-US"/>
        </a:p>
      </dgm:t>
    </dgm:pt>
    <dgm:pt modelId="{F4C07AD1-D708-402F-93F9-B520A0F7387A}" type="pres">
      <dgm:prSet presAssocID="{0C4238DA-81C3-4C5A-9136-B9DEBD9EFDAB}" presName="hierChild2" presStyleCnt="0"/>
      <dgm:spPr/>
    </dgm:pt>
    <dgm:pt modelId="{1886A53F-26B9-4466-A138-306DE9E598DF}" type="pres">
      <dgm:prSet presAssocID="{873AEC36-5DF3-4E35-9B78-400BD26C3EA0}" presName="Name10" presStyleLbl="parChTrans1D2" presStyleIdx="0" presStyleCnt="3"/>
      <dgm:spPr/>
      <dgm:t>
        <a:bodyPr/>
        <a:lstStyle/>
        <a:p>
          <a:endParaRPr lang="en-US"/>
        </a:p>
      </dgm:t>
    </dgm:pt>
    <dgm:pt modelId="{64660FBF-C90E-4E47-8B4D-E63777CE1F47}" type="pres">
      <dgm:prSet presAssocID="{F13EC576-B818-4918-BC89-32F0E86D8A1D}" presName="hierRoot2" presStyleCnt="0"/>
      <dgm:spPr/>
    </dgm:pt>
    <dgm:pt modelId="{B6602603-2C59-41C0-87B7-EBAF1B57836D}" type="pres">
      <dgm:prSet presAssocID="{F13EC576-B818-4918-BC89-32F0E86D8A1D}" presName="composite2" presStyleCnt="0"/>
      <dgm:spPr/>
    </dgm:pt>
    <dgm:pt modelId="{D41EF7B0-BF67-4214-AFA9-E0427EF908CD}" type="pres">
      <dgm:prSet presAssocID="{F13EC576-B818-4918-BC89-32F0E86D8A1D}" presName="background2" presStyleLbl="node2" presStyleIdx="0" presStyleCnt="3"/>
      <dgm:spPr/>
    </dgm:pt>
    <dgm:pt modelId="{2CAF8954-BB58-4250-B2B6-CFAA5D8BB3ED}" type="pres">
      <dgm:prSet presAssocID="{F13EC576-B818-4918-BC89-32F0E86D8A1D}" presName="text2" presStyleLbl="fgAcc2" presStyleIdx="0" presStyleCnt="3" custScaleX="173890" custScaleY="143060">
        <dgm:presLayoutVars>
          <dgm:chPref val="3"/>
        </dgm:presLayoutVars>
      </dgm:prSet>
      <dgm:spPr/>
      <dgm:t>
        <a:bodyPr/>
        <a:lstStyle/>
        <a:p>
          <a:endParaRPr lang="en-US"/>
        </a:p>
      </dgm:t>
    </dgm:pt>
    <dgm:pt modelId="{73684AA2-C7B7-45FE-8CA4-20AE87FFC86E}" type="pres">
      <dgm:prSet presAssocID="{F13EC576-B818-4918-BC89-32F0E86D8A1D}" presName="hierChild3" presStyleCnt="0"/>
      <dgm:spPr/>
    </dgm:pt>
    <dgm:pt modelId="{9ED55490-09FD-473D-A6D3-1B57AD1636EC}" type="pres">
      <dgm:prSet presAssocID="{BDEAD2FA-11EC-4D52-9209-54FB513E95D4}" presName="Name10" presStyleLbl="parChTrans1D2" presStyleIdx="1" presStyleCnt="3"/>
      <dgm:spPr/>
      <dgm:t>
        <a:bodyPr/>
        <a:lstStyle/>
        <a:p>
          <a:endParaRPr lang="en-US"/>
        </a:p>
      </dgm:t>
    </dgm:pt>
    <dgm:pt modelId="{2C5AD1BB-1256-4E1F-9ECE-96E25D16280F}" type="pres">
      <dgm:prSet presAssocID="{A48BDF69-14BB-4A85-9119-512646C54E52}" presName="hierRoot2" presStyleCnt="0"/>
      <dgm:spPr/>
    </dgm:pt>
    <dgm:pt modelId="{7D293B62-17AD-4C83-9C91-1D7E94932D7C}" type="pres">
      <dgm:prSet presAssocID="{A48BDF69-14BB-4A85-9119-512646C54E52}" presName="composite2" presStyleCnt="0"/>
      <dgm:spPr/>
    </dgm:pt>
    <dgm:pt modelId="{8E6D581B-DE37-43CA-AEF1-D63D9B0F22AD}" type="pres">
      <dgm:prSet presAssocID="{A48BDF69-14BB-4A85-9119-512646C54E52}" presName="background2" presStyleLbl="node2" presStyleIdx="1" presStyleCnt="3"/>
      <dgm:spPr/>
    </dgm:pt>
    <dgm:pt modelId="{CD9170F7-67BB-4801-8BDD-168B10FCEDF6}" type="pres">
      <dgm:prSet presAssocID="{A48BDF69-14BB-4A85-9119-512646C54E52}" presName="text2" presStyleLbl="fgAcc2" presStyleIdx="1" presStyleCnt="3" custScaleX="286219" custScaleY="193231">
        <dgm:presLayoutVars>
          <dgm:chPref val="3"/>
        </dgm:presLayoutVars>
      </dgm:prSet>
      <dgm:spPr/>
      <dgm:t>
        <a:bodyPr/>
        <a:lstStyle/>
        <a:p>
          <a:endParaRPr lang="en-US"/>
        </a:p>
      </dgm:t>
    </dgm:pt>
    <dgm:pt modelId="{DF4A5A94-481B-4DE8-8442-3E699648E8A6}" type="pres">
      <dgm:prSet presAssocID="{A48BDF69-14BB-4A85-9119-512646C54E52}" presName="hierChild3" presStyleCnt="0"/>
      <dgm:spPr/>
    </dgm:pt>
    <dgm:pt modelId="{C2D0A111-63DC-413B-AE7C-8F216A5DFC19}" type="pres">
      <dgm:prSet presAssocID="{F324C503-4CC6-4E4A-A1FD-49B754C15BE7}" presName="Name17" presStyleLbl="parChTrans1D3" presStyleIdx="0" presStyleCnt="5"/>
      <dgm:spPr/>
      <dgm:t>
        <a:bodyPr/>
        <a:lstStyle/>
        <a:p>
          <a:endParaRPr lang="en-US"/>
        </a:p>
      </dgm:t>
    </dgm:pt>
    <dgm:pt modelId="{CB1DE4B5-911B-4C8A-80F8-2CA3616525A7}" type="pres">
      <dgm:prSet presAssocID="{C4013689-60C8-4156-884D-257C4BE53454}" presName="hierRoot3" presStyleCnt="0"/>
      <dgm:spPr/>
    </dgm:pt>
    <dgm:pt modelId="{A69FFDB0-3D1C-4E52-91BA-9C71F41E3BCC}" type="pres">
      <dgm:prSet presAssocID="{C4013689-60C8-4156-884D-257C4BE53454}" presName="composite3" presStyleCnt="0"/>
      <dgm:spPr/>
    </dgm:pt>
    <dgm:pt modelId="{259B2DFC-DB04-41BF-8284-DD159AF6D87B}" type="pres">
      <dgm:prSet presAssocID="{C4013689-60C8-4156-884D-257C4BE53454}" presName="background3" presStyleLbl="node3" presStyleIdx="0" presStyleCnt="5"/>
      <dgm:spPr/>
    </dgm:pt>
    <dgm:pt modelId="{52F25888-3F0E-40F3-9C30-DFB7092F35F9}" type="pres">
      <dgm:prSet presAssocID="{C4013689-60C8-4156-884D-257C4BE53454}" presName="text3" presStyleLbl="fgAcc3" presStyleIdx="0" presStyleCnt="5" custScaleX="166941" custScaleY="285318">
        <dgm:presLayoutVars>
          <dgm:chPref val="3"/>
        </dgm:presLayoutVars>
      </dgm:prSet>
      <dgm:spPr/>
      <dgm:t>
        <a:bodyPr/>
        <a:lstStyle/>
        <a:p>
          <a:endParaRPr lang="en-US"/>
        </a:p>
      </dgm:t>
    </dgm:pt>
    <dgm:pt modelId="{3FDAA429-954A-4664-97CB-A62F385C8D4A}" type="pres">
      <dgm:prSet presAssocID="{C4013689-60C8-4156-884D-257C4BE53454}" presName="hierChild4" presStyleCnt="0"/>
      <dgm:spPr/>
    </dgm:pt>
    <dgm:pt modelId="{B6F970AB-7CC3-4953-AB7A-D98885F35341}" type="pres">
      <dgm:prSet presAssocID="{AF8E05D5-8554-4101-96A5-FA3086377FD2}" presName="Name17" presStyleLbl="parChTrans1D3" presStyleIdx="1" presStyleCnt="5"/>
      <dgm:spPr/>
      <dgm:t>
        <a:bodyPr/>
        <a:lstStyle/>
        <a:p>
          <a:endParaRPr lang="en-US"/>
        </a:p>
      </dgm:t>
    </dgm:pt>
    <dgm:pt modelId="{F52E2202-564B-4D63-8E63-1A7A7315AE31}" type="pres">
      <dgm:prSet presAssocID="{A67367E2-E876-43F4-8B80-64CA0DECAF4C}" presName="hierRoot3" presStyleCnt="0"/>
      <dgm:spPr/>
    </dgm:pt>
    <dgm:pt modelId="{C3B0D598-A278-4B52-B1A9-336DD5D7A482}" type="pres">
      <dgm:prSet presAssocID="{A67367E2-E876-43F4-8B80-64CA0DECAF4C}" presName="composite3" presStyleCnt="0"/>
      <dgm:spPr/>
    </dgm:pt>
    <dgm:pt modelId="{17B2869D-A3A7-4E12-BEE9-3CD6ADF0EC9C}" type="pres">
      <dgm:prSet presAssocID="{A67367E2-E876-43F4-8B80-64CA0DECAF4C}" presName="background3" presStyleLbl="node3" presStyleIdx="1" presStyleCnt="5"/>
      <dgm:spPr/>
    </dgm:pt>
    <dgm:pt modelId="{516795DE-2301-46F9-8C62-E60BE4C21300}" type="pres">
      <dgm:prSet presAssocID="{A67367E2-E876-43F4-8B80-64CA0DECAF4C}" presName="text3" presStyleLbl="fgAcc3" presStyleIdx="1" presStyleCnt="5" custScaleX="152608" custScaleY="251301">
        <dgm:presLayoutVars>
          <dgm:chPref val="3"/>
        </dgm:presLayoutVars>
      </dgm:prSet>
      <dgm:spPr/>
      <dgm:t>
        <a:bodyPr/>
        <a:lstStyle/>
        <a:p>
          <a:endParaRPr lang="en-US"/>
        </a:p>
      </dgm:t>
    </dgm:pt>
    <dgm:pt modelId="{A4F4D5EE-E8FC-4CF5-8FFC-7BFCF9498A0D}" type="pres">
      <dgm:prSet presAssocID="{A67367E2-E876-43F4-8B80-64CA0DECAF4C}" presName="hierChild4" presStyleCnt="0"/>
      <dgm:spPr/>
    </dgm:pt>
    <dgm:pt modelId="{8651D305-4108-4294-9CC1-A4E808A6F739}" type="pres">
      <dgm:prSet presAssocID="{6C5111FB-1C6E-4A5D-AC24-976B974F3A44}" presName="Name17" presStyleLbl="parChTrans1D3" presStyleIdx="2" presStyleCnt="5"/>
      <dgm:spPr/>
      <dgm:t>
        <a:bodyPr/>
        <a:lstStyle/>
        <a:p>
          <a:endParaRPr lang="en-US"/>
        </a:p>
      </dgm:t>
    </dgm:pt>
    <dgm:pt modelId="{E6E7AE6D-C343-4BC9-AE13-71DA5E04DDE7}" type="pres">
      <dgm:prSet presAssocID="{357501F8-ED41-4BAA-966F-9871A5C27C66}" presName="hierRoot3" presStyleCnt="0"/>
      <dgm:spPr/>
    </dgm:pt>
    <dgm:pt modelId="{838021C1-649A-4F82-8449-E3DD06B92B3F}" type="pres">
      <dgm:prSet presAssocID="{357501F8-ED41-4BAA-966F-9871A5C27C66}" presName="composite3" presStyleCnt="0"/>
      <dgm:spPr/>
    </dgm:pt>
    <dgm:pt modelId="{30DA4C13-A2E3-4887-A8F1-856C810021B3}" type="pres">
      <dgm:prSet presAssocID="{357501F8-ED41-4BAA-966F-9871A5C27C66}" presName="background3" presStyleLbl="node3" presStyleIdx="2" presStyleCnt="5"/>
      <dgm:spPr/>
    </dgm:pt>
    <dgm:pt modelId="{00BB2715-F010-4FC7-99F6-FC21410FA68B}" type="pres">
      <dgm:prSet presAssocID="{357501F8-ED41-4BAA-966F-9871A5C27C66}" presName="text3" presStyleLbl="fgAcc3" presStyleIdx="2" presStyleCnt="5" custScaleX="188906" custScaleY="247403">
        <dgm:presLayoutVars>
          <dgm:chPref val="3"/>
        </dgm:presLayoutVars>
      </dgm:prSet>
      <dgm:spPr/>
      <dgm:t>
        <a:bodyPr/>
        <a:lstStyle/>
        <a:p>
          <a:endParaRPr lang="en-US"/>
        </a:p>
      </dgm:t>
    </dgm:pt>
    <dgm:pt modelId="{1E592DD7-D36F-4435-B9B7-56AE2AB689BE}" type="pres">
      <dgm:prSet presAssocID="{357501F8-ED41-4BAA-966F-9871A5C27C66}" presName="hierChild4" presStyleCnt="0"/>
      <dgm:spPr/>
    </dgm:pt>
    <dgm:pt modelId="{BF5680AA-AD0B-421F-8D00-F152F50843C6}" type="pres">
      <dgm:prSet presAssocID="{AB31C3FD-0941-4CFC-A515-6385AED6D3C7}" presName="Name17" presStyleLbl="parChTrans1D3" presStyleIdx="3" presStyleCnt="5"/>
      <dgm:spPr/>
      <dgm:t>
        <a:bodyPr/>
        <a:lstStyle/>
        <a:p>
          <a:endParaRPr lang="en-US"/>
        </a:p>
      </dgm:t>
    </dgm:pt>
    <dgm:pt modelId="{1B6404FD-0576-4FF2-8B7E-714F93FFB806}" type="pres">
      <dgm:prSet presAssocID="{94471EA8-F1B7-43C2-8650-4F21D4214E66}" presName="hierRoot3" presStyleCnt="0"/>
      <dgm:spPr/>
    </dgm:pt>
    <dgm:pt modelId="{58FF9EC5-85AE-40C3-9BAB-F1D7A7DE0D47}" type="pres">
      <dgm:prSet presAssocID="{94471EA8-F1B7-43C2-8650-4F21D4214E66}" presName="composite3" presStyleCnt="0"/>
      <dgm:spPr/>
    </dgm:pt>
    <dgm:pt modelId="{CB373DAB-FF2B-467F-92BE-C2BBCEE22E1E}" type="pres">
      <dgm:prSet presAssocID="{94471EA8-F1B7-43C2-8650-4F21D4214E66}" presName="background3" presStyleLbl="node3" presStyleIdx="3" presStyleCnt="5"/>
      <dgm:spPr/>
    </dgm:pt>
    <dgm:pt modelId="{54096931-51FA-467E-B5D7-53DB604D614F}" type="pres">
      <dgm:prSet presAssocID="{94471EA8-F1B7-43C2-8650-4F21D4214E66}" presName="text3" presStyleLbl="fgAcc3" presStyleIdx="3" presStyleCnt="5" custScaleX="173972" custScaleY="297677">
        <dgm:presLayoutVars>
          <dgm:chPref val="3"/>
        </dgm:presLayoutVars>
      </dgm:prSet>
      <dgm:spPr/>
      <dgm:t>
        <a:bodyPr/>
        <a:lstStyle/>
        <a:p>
          <a:endParaRPr lang="en-US"/>
        </a:p>
      </dgm:t>
    </dgm:pt>
    <dgm:pt modelId="{1B7CC876-65BC-43AB-82CE-A0D54EB3352C}" type="pres">
      <dgm:prSet presAssocID="{94471EA8-F1B7-43C2-8650-4F21D4214E66}" presName="hierChild4" presStyleCnt="0"/>
      <dgm:spPr/>
    </dgm:pt>
    <dgm:pt modelId="{2234C73A-5D1B-4D08-AD54-CCBB3B5AC57A}" type="pres">
      <dgm:prSet presAssocID="{E47044CC-20E1-4042-8FB3-5F8146ADB773}" presName="Name17" presStyleLbl="parChTrans1D3" presStyleIdx="4" presStyleCnt="5"/>
      <dgm:spPr/>
      <dgm:t>
        <a:bodyPr/>
        <a:lstStyle/>
        <a:p>
          <a:endParaRPr lang="en-US"/>
        </a:p>
      </dgm:t>
    </dgm:pt>
    <dgm:pt modelId="{A16240D2-D735-4269-9A15-CEAE3CCF574E}" type="pres">
      <dgm:prSet presAssocID="{DF3BED1E-7F27-4BB3-BDA1-F03DD9BA7768}" presName="hierRoot3" presStyleCnt="0"/>
      <dgm:spPr/>
    </dgm:pt>
    <dgm:pt modelId="{F7D33F77-3339-46CD-9CFB-718659628748}" type="pres">
      <dgm:prSet presAssocID="{DF3BED1E-7F27-4BB3-BDA1-F03DD9BA7768}" presName="composite3" presStyleCnt="0"/>
      <dgm:spPr/>
    </dgm:pt>
    <dgm:pt modelId="{BE7B0A4E-2C1D-42B6-9A76-EA23EF667224}" type="pres">
      <dgm:prSet presAssocID="{DF3BED1E-7F27-4BB3-BDA1-F03DD9BA7768}" presName="background3" presStyleLbl="node3" presStyleIdx="4" presStyleCnt="5"/>
      <dgm:spPr/>
    </dgm:pt>
    <dgm:pt modelId="{429158F3-FC46-43BE-A0EE-21748D81A4AC}" type="pres">
      <dgm:prSet presAssocID="{DF3BED1E-7F27-4BB3-BDA1-F03DD9BA7768}" presName="text3" presStyleLbl="fgAcc3" presStyleIdx="4" presStyleCnt="5" custScaleX="152922" custScaleY="255119">
        <dgm:presLayoutVars>
          <dgm:chPref val="3"/>
        </dgm:presLayoutVars>
      </dgm:prSet>
      <dgm:spPr/>
      <dgm:t>
        <a:bodyPr/>
        <a:lstStyle/>
        <a:p>
          <a:endParaRPr lang="en-US"/>
        </a:p>
      </dgm:t>
    </dgm:pt>
    <dgm:pt modelId="{B21CC268-0CBA-4A4B-BFF2-0CE2D416EB9C}" type="pres">
      <dgm:prSet presAssocID="{DF3BED1E-7F27-4BB3-BDA1-F03DD9BA7768}" presName="hierChild4" presStyleCnt="0"/>
      <dgm:spPr/>
    </dgm:pt>
    <dgm:pt modelId="{94F50416-383D-42F6-BC69-E3CAD9B87D16}" type="pres">
      <dgm:prSet presAssocID="{9A996492-310A-4C7F-BB7C-4BD9DF601DE7}" presName="Name10" presStyleLbl="parChTrans1D2" presStyleIdx="2" presStyleCnt="3"/>
      <dgm:spPr/>
      <dgm:t>
        <a:bodyPr/>
        <a:lstStyle/>
        <a:p>
          <a:endParaRPr lang="en-US"/>
        </a:p>
      </dgm:t>
    </dgm:pt>
    <dgm:pt modelId="{6BD89AEE-767D-4E46-B285-4DED0D6B5510}" type="pres">
      <dgm:prSet presAssocID="{5648E87B-ED54-4A18-B7C7-4322415C1940}" presName="hierRoot2" presStyleCnt="0"/>
      <dgm:spPr/>
    </dgm:pt>
    <dgm:pt modelId="{257E526C-3C82-43C9-A0F1-9BBDAC4DD478}" type="pres">
      <dgm:prSet presAssocID="{5648E87B-ED54-4A18-B7C7-4322415C1940}" presName="composite2" presStyleCnt="0"/>
      <dgm:spPr/>
    </dgm:pt>
    <dgm:pt modelId="{304352F4-1031-4993-827E-43CB3AC21A19}" type="pres">
      <dgm:prSet presAssocID="{5648E87B-ED54-4A18-B7C7-4322415C1940}" presName="background2" presStyleLbl="node2" presStyleIdx="2" presStyleCnt="3"/>
      <dgm:spPr/>
    </dgm:pt>
    <dgm:pt modelId="{2AD5FDD1-BF77-4A2E-B62E-2A22CF7DA60F}" type="pres">
      <dgm:prSet presAssocID="{5648E87B-ED54-4A18-B7C7-4322415C1940}" presName="text2" presStyleLbl="fgAcc2" presStyleIdx="2" presStyleCnt="3" custScaleX="147603" custScaleY="157596">
        <dgm:presLayoutVars>
          <dgm:chPref val="3"/>
        </dgm:presLayoutVars>
      </dgm:prSet>
      <dgm:spPr/>
      <dgm:t>
        <a:bodyPr/>
        <a:lstStyle/>
        <a:p>
          <a:endParaRPr lang="en-US"/>
        </a:p>
      </dgm:t>
    </dgm:pt>
    <dgm:pt modelId="{B59BBB03-5121-4A53-BC12-AEFDE2F661AB}" type="pres">
      <dgm:prSet presAssocID="{5648E87B-ED54-4A18-B7C7-4322415C1940}" presName="hierChild3" presStyleCnt="0"/>
      <dgm:spPr/>
    </dgm:pt>
  </dgm:ptLst>
  <dgm:cxnLst>
    <dgm:cxn modelId="{2FADB18F-48AC-4806-B626-78A3E2167C25}" type="presOf" srcId="{AF8E05D5-8554-4101-96A5-FA3086377FD2}" destId="{B6F970AB-7CC3-4953-AB7A-D98885F35341}" srcOrd="0" destOrd="0" presId="urn:microsoft.com/office/officeart/2005/8/layout/hierarchy1"/>
    <dgm:cxn modelId="{5E1CE1FE-FFF8-443B-92E1-B52166F315EF}" type="presOf" srcId="{A67367E2-E876-43F4-8B80-64CA0DECAF4C}" destId="{516795DE-2301-46F9-8C62-E60BE4C21300}" srcOrd="0" destOrd="0" presId="urn:microsoft.com/office/officeart/2005/8/layout/hierarchy1"/>
    <dgm:cxn modelId="{A0C0ABFF-E12D-488E-9288-9D99F70D0878}" type="presOf" srcId="{F324C503-4CC6-4E4A-A1FD-49B754C15BE7}" destId="{C2D0A111-63DC-413B-AE7C-8F216A5DFC19}" srcOrd="0" destOrd="0" presId="urn:microsoft.com/office/officeart/2005/8/layout/hierarchy1"/>
    <dgm:cxn modelId="{9531B605-985B-40AC-B00C-0205FCA0CA5B}" type="presOf" srcId="{357501F8-ED41-4BAA-966F-9871A5C27C66}" destId="{00BB2715-F010-4FC7-99F6-FC21410FA68B}" srcOrd="0" destOrd="0" presId="urn:microsoft.com/office/officeart/2005/8/layout/hierarchy1"/>
    <dgm:cxn modelId="{8AB76AEA-2DAA-4651-B6FB-4DB5A994EED8}" srcId="{A48BDF69-14BB-4A85-9119-512646C54E52}" destId="{DF3BED1E-7F27-4BB3-BDA1-F03DD9BA7768}" srcOrd="4" destOrd="0" parTransId="{E47044CC-20E1-4042-8FB3-5F8146ADB773}" sibTransId="{C7C7D7BE-7B7F-4C31-9367-1C98F3FB50C3}"/>
    <dgm:cxn modelId="{C9C283EF-0744-4F0F-83B2-D739FE3FDB4C}" type="presOf" srcId="{F13EC576-B818-4918-BC89-32F0E86D8A1D}" destId="{2CAF8954-BB58-4250-B2B6-CFAA5D8BB3ED}" srcOrd="0" destOrd="0" presId="urn:microsoft.com/office/officeart/2005/8/layout/hierarchy1"/>
    <dgm:cxn modelId="{7D312484-D47B-4167-B04C-0370A6541441}" type="presOf" srcId="{BDEAD2FA-11EC-4D52-9209-54FB513E95D4}" destId="{9ED55490-09FD-473D-A6D3-1B57AD1636EC}" srcOrd="0" destOrd="0" presId="urn:microsoft.com/office/officeart/2005/8/layout/hierarchy1"/>
    <dgm:cxn modelId="{9C004F94-8ACB-4B02-A684-37162CD85145}" type="presOf" srcId="{5648E87B-ED54-4A18-B7C7-4322415C1940}" destId="{2AD5FDD1-BF77-4A2E-B62E-2A22CF7DA60F}" srcOrd="0" destOrd="0" presId="urn:microsoft.com/office/officeart/2005/8/layout/hierarchy1"/>
    <dgm:cxn modelId="{509CFC62-DBB1-4A20-83B3-27B41DF660E4}" srcId="{A48BDF69-14BB-4A85-9119-512646C54E52}" destId="{C4013689-60C8-4156-884D-257C4BE53454}" srcOrd="0" destOrd="0" parTransId="{F324C503-4CC6-4E4A-A1FD-49B754C15BE7}" sibTransId="{85446D61-A68B-4E4F-AE4F-19C7A2F2D54E}"/>
    <dgm:cxn modelId="{5EAD7687-F375-4C34-80E0-671165C0CB1F}" type="presOf" srcId="{873AEC36-5DF3-4E35-9B78-400BD26C3EA0}" destId="{1886A53F-26B9-4466-A138-306DE9E598DF}" srcOrd="0" destOrd="0" presId="urn:microsoft.com/office/officeart/2005/8/layout/hierarchy1"/>
    <dgm:cxn modelId="{C4E369C6-843C-45CA-9247-A4CA4B498764}" srcId="{BB77AD1D-2CAF-4F29-9147-964D5BCB9BAD}" destId="{0C4238DA-81C3-4C5A-9136-B9DEBD9EFDAB}" srcOrd="0" destOrd="0" parTransId="{ADFFFD8A-F2AE-4CCF-81AF-0F1E3B9F4013}" sibTransId="{790E17D8-E0E0-452C-A5BD-1C746EBD1441}"/>
    <dgm:cxn modelId="{A25DA4AD-F932-4681-A1CF-A80A16B66D64}" srcId="{0C4238DA-81C3-4C5A-9136-B9DEBD9EFDAB}" destId="{5648E87B-ED54-4A18-B7C7-4322415C1940}" srcOrd="2" destOrd="0" parTransId="{9A996492-310A-4C7F-BB7C-4BD9DF601DE7}" sibTransId="{37078013-7D19-450B-9AE3-177A2BB02364}"/>
    <dgm:cxn modelId="{FD7ADBBC-2DBB-4C69-9D0E-D710607F34E4}" srcId="{0C4238DA-81C3-4C5A-9136-B9DEBD9EFDAB}" destId="{A48BDF69-14BB-4A85-9119-512646C54E52}" srcOrd="1" destOrd="0" parTransId="{BDEAD2FA-11EC-4D52-9209-54FB513E95D4}" sibTransId="{996D6F6F-D247-4D0C-BFCC-C24E3CA7DB44}"/>
    <dgm:cxn modelId="{7C05E96C-75DA-46A5-ABB3-2C8FA1379E4E}" type="presOf" srcId="{C4013689-60C8-4156-884D-257C4BE53454}" destId="{52F25888-3F0E-40F3-9C30-DFB7092F35F9}" srcOrd="0" destOrd="0" presId="urn:microsoft.com/office/officeart/2005/8/layout/hierarchy1"/>
    <dgm:cxn modelId="{7B6D965A-B836-4E5F-84B4-7E54E5ECEC0A}" type="presOf" srcId="{6C5111FB-1C6E-4A5D-AC24-976B974F3A44}" destId="{8651D305-4108-4294-9CC1-A4E808A6F739}" srcOrd="0" destOrd="0" presId="urn:microsoft.com/office/officeart/2005/8/layout/hierarchy1"/>
    <dgm:cxn modelId="{AD60FED1-2125-4409-9ACD-EA3AC774E47B}" type="presOf" srcId="{E47044CC-20E1-4042-8FB3-5F8146ADB773}" destId="{2234C73A-5D1B-4D08-AD54-CCBB3B5AC57A}" srcOrd="0" destOrd="0" presId="urn:microsoft.com/office/officeart/2005/8/layout/hierarchy1"/>
    <dgm:cxn modelId="{CAAEE109-0614-4432-BA9E-0645701A821C}" srcId="{0C4238DA-81C3-4C5A-9136-B9DEBD9EFDAB}" destId="{F13EC576-B818-4918-BC89-32F0E86D8A1D}" srcOrd="0" destOrd="0" parTransId="{873AEC36-5DF3-4E35-9B78-400BD26C3EA0}" sibTransId="{A84171E7-E4E6-4208-9C33-974DE3AEB518}"/>
    <dgm:cxn modelId="{57FDE80F-629C-420C-BBFC-7B82F241892C}" type="presOf" srcId="{94471EA8-F1B7-43C2-8650-4F21D4214E66}" destId="{54096931-51FA-467E-B5D7-53DB604D614F}" srcOrd="0" destOrd="0" presId="urn:microsoft.com/office/officeart/2005/8/layout/hierarchy1"/>
    <dgm:cxn modelId="{0F13E22A-6449-4B25-A7EA-B765897B26CA}" type="presOf" srcId="{A48BDF69-14BB-4A85-9119-512646C54E52}" destId="{CD9170F7-67BB-4801-8BDD-168B10FCEDF6}" srcOrd="0" destOrd="0" presId="urn:microsoft.com/office/officeart/2005/8/layout/hierarchy1"/>
    <dgm:cxn modelId="{CD1F4813-311E-4766-96C3-141DB10294F5}" srcId="{A48BDF69-14BB-4A85-9119-512646C54E52}" destId="{357501F8-ED41-4BAA-966F-9871A5C27C66}" srcOrd="2" destOrd="0" parTransId="{6C5111FB-1C6E-4A5D-AC24-976B974F3A44}" sibTransId="{3CA1E391-1D66-4E44-8810-D290B3A0997A}"/>
    <dgm:cxn modelId="{49FA5D97-506D-4667-8FD3-7B1EF578BFE5}" srcId="{A48BDF69-14BB-4A85-9119-512646C54E52}" destId="{A67367E2-E876-43F4-8B80-64CA0DECAF4C}" srcOrd="1" destOrd="0" parTransId="{AF8E05D5-8554-4101-96A5-FA3086377FD2}" sibTransId="{007F3238-53BC-43A9-B75A-08F0DE0935DE}"/>
    <dgm:cxn modelId="{1104FC58-9A31-4E02-8390-98E9FFA734A0}" srcId="{A48BDF69-14BB-4A85-9119-512646C54E52}" destId="{94471EA8-F1B7-43C2-8650-4F21D4214E66}" srcOrd="3" destOrd="0" parTransId="{AB31C3FD-0941-4CFC-A515-6385AED6D3C7}" sibTransId="{6827DD0F-E422-49AF-A198-8398D1D7765A}"/>
    <dgm:cxn modelId="{7AFA372D-098B-44C2-8EB3-9CBFD4B3571B}" type="presOf" srcId="{BB77AD1D-2CAF-4F29-9147-964D5BCB9BAD}" destId="{F01E288D-0978-4C35-BD43-F737B83D19DB}" srcOrd="0" destOrd="0" presId="urn:microsoft.com/office/officeart/2005/8/layout/hierarchy1"/>
    <dgm:cxn modelId="{B1F87B3B-04F6-4C1D-86CF-E99456EAB677}" type="presOf" srcId="{0C4238DA-81C3-4C5A-9136-B9DEBD9EFDAB}" destId="{63857600-137A-4249-96B3-CF91317C4F76}" srcOrd="0" destOrd="0" presId="urn:microsoft.com/office/officeart/2005/8/layout/hierarchy1"/>
    <dgm:cxn modelId="{CCC826DB-3E25-4706-9B15-D32F5BF45987}" type="presOf" srcId="{AB31C3FD-0941-4CFC-A515-6385AED6D3C7}" destId="{BF5680AA-AD0B-421F-8D00-F152F50843C6}" srcOrd="0" destOrd="0" presId="urn:microsoft.com/office/officeart/2005/8/layout/hierarchy1"/>
    <dgm:cxn modelId="{78EED62A-E33C-48AC-9AE7-CEC55EDF70B4}" type="presOf" srcId="{DF3BED1E-7F27-4BB3-BDA1-F03DD9BA7768}" destId="{429158F3-FC46-43BE-A0EE-21748D81A4AC}" srcOrd="0" destOrd="0" presId="urn:microsoft.com/office/officeart/2005/8/layout/hierarchy1"/>
    <dgm:cxn modelId="{9405DB4E-B8B8-4040-A4EC-35237491A91C}" type="presOf" srcId="{9A996492-310A-4C7F-BB7C-4BD9DF601DE7}" destId="{94F50416-383D-42F6-BC69-E3CAD9B87D16}" srcOrd="0" destOrd="0" presId="urn:microsoft.com/office/officeart/2005/8/layout/hierarchy1"/>
    <dgm:cxn modelId="{F156910B-53D7-4EB8-9642-876BF2A3AAE4}" type="presParOf" srcId="{F01E288D-0978-4C35-BD43-F737B83D19DB}" destId="{536F485F-6BD4-4B35-98D9-9F71AA21A864}" srcOrd="0" destOrd="0" presId="urn:microsoft.com/office/officeart/2005/8/layout/hierarchy1"/>
    <dgm:cxn modelId="{9E6D98B4-3217-4815-BB7C-90B9E83B2378}" type="presParOf" srcId="{536F485F-6BD4-4B35-98D9-9F71AA21A864}" destId="{BF22954A-C421-4192-B350-46800F2CBC65}" srcOrd="0" destOrd="0" presId="urn:microsoft.com/office/officeart/2005/8/layout/hierarchy1"/>
    <dgm:cxn modelId="{79701C11-1A75-49A1-A711-9DDC2158BBE8}" type="presParOf" srcId="{BF22954A-C421-4192-B350-46800F2CBC65}" destId="{93CA9D0F-699A-48B4-B993-1A5A046DCC51}" srcOrd="0" destOrd="0" presId="urn:microsoft.com/office/officeart/2005/8/layout/hierarchy1"/>
    <dgm:cxn modelId="{B00EA21C-09E4-4CC1-91C9-6BF34B71B0F6}" type="presParOf" srcId="{BF22954A-C421-4192-B350-46800F2CBC65}" destId="{63857600-137A-4249-96B3-CF91317C4F76}" srcOrd="1" destOrd="0" presId="urn:microsoft.com/office/officeart/2005/8/layout/hierarchy1"/>
    <dgm:cxn modelId="{112624D2-E826-4101-A037-7A3B2B90708D}" type="presParOf" srcId="{536F485F-6BD4-4B35-98D9-9F71AA21A864}" destId="{F4C07AD1-D708-402F-93F9-B520A0F7387A}" srcOrd="1" destOrd="0" presId="urn:microsoft.com/office/officeart/2005/8/layout/hierarchy1"/>
    <dgm:cxn modelId="{AA18083A-8CAA-4692-BABA-CB0FAF8CD349}" type="presParOf" srcId="{F4C07AD1-D708-402F-93F9-B520A0F7387A}" destId="{1886A53F-26B9-4466-A138-306DE9E598DF}" srcOrd="0" destOrd="0" presId="urn:microsoft.com/office/officeart/2005/8/layout/hierarchy1"/>
    <dgm:cxn modelId="{E0291AF4-A26C-4840-85E7-1B8EF6E94CDE}" type="presParOf" srcId="{F4C07AD1-D708-402F-93F9-B520A0F7387A}" destId="{64660FBF-C90E-4E47-8B4D-E63777CE1F47}" srcOrd="1" destOrd="0" presId="urn:microsoft.com/office/officeart/2005/8/layout/hierarchy1"/>
    <dgm:cxn modelId="{034C8230-C698-416F-9FE4-0998504F5FFA}" type="presParOf" srcId="{64660FBF-C90E-4E47-8B4D-E63777CE1F47}" destId="{B6602603-2C59-41C0-87B7-EBAF1B57836D}" srcOrd="0" destOrd="0" presId="urn:microsoft.com/office/officeart/2005/8/layout/hierarchy1"/>
    <dgm:cxn modelId="{EAFB29C2-52F2-417E-B800-54258F54F214}" type="presParOf" srcId="{B6602603-2C59-41C0-87B7-EBAF1B57836D}" destId="{D41EF7B0-BF67-4214-AFA9-E0427EF908CD}" srcOrd="0" destOrd="0" presId="urn:microsoft.com/office/officeart/2005/8/layout/hierarchy1"/>
    <dgm:cxn modelId="{CCCACF7F-14FE-4D91-885A-36F12C9ABE7B}" type="presParOf" srcId="{B6602603-2C59-41C0-87B7-EBAF1B57836D}" destId="{2CAF8954-BB58-4250-B2B6-CFAA5D8BB3ED}" srcOrd="1" destOrd="0" presId="urn:microsoft.com/office/officeart/2005/8/layout/hierarchy1"/>
    <dgm:cxn modelId="{9CF9270C-29E7-49F4-9311-13D8CE1A7132}" type="presParOf" srcId="{64660FBF-C90E-4E47-8B4D-E63777CE1F47}" destId="{73684AA2-C7B7-45FE-8CA4-20AE87FFC86E}" srcOrd="1" destOrd="0" presId="urn:microsoft.com/office/officeart/2005/8/layout/hierarchy1"/>
    <dgm:cxn modelId="{7134CA1A-B889-455C-9248-C62870F5D9FB}" type="presParOf" srcId="{F4C07AD1-D708-402F-93F9-B520A0F7387A}" destId="{9ED55490-09FD-473D-A6D3-1B57AD1636EC}" srcOrd="2" destOrd="0" presId="urn:microsoft.com/office/officeart/2005/8/layout/hierarchy1"/>
    <dgm:cxn modelId="{90DE6C08-52FB-4EB7-B523-500638D82D3D}" type="presParOf" srcId="{F4C07AD1-D708-402F-93F9-B520A0F7387A}" destId="{2C5AD1BB-1256-4E1F-9ECE-96E25D16280F}" srcOrd="3" destOrd="0" presId="urn:microsoft.com/office/officeart/2005/8/layout/hierarchy1"/>
    <dgm:cxn modelId="{B69DF16F-50B0-4B33-B07E-8974ACB9DFF2}" type="presParOf" srcId="{2C5AD1BB-1256-4E1F-9ECE-96E25D16280F}" destId="{7D293B62-17AD-4C83-9C91-1D7E94932D7C}" srcOrd="0" destOrd="0" presId="urn:microsoft.com/office/officeart/2005/8/layout/hierarchy1"/>
    <dgm:cxn modelId="{3960C16C-B72A-4AD9-B7A6-BF899393CA89}" type="presParOf" srcId="{7D293B62-17AD-4C83-9C91-1D7E94932D7C}" destId="{8E6D581B-DE37-43CA-AEF1-D63D9B0F22AD}" srcOrd="0" destOrd="0" presId="urn:microsoft.com/office/officeart/2005/8/layout/hierarchy1"/>
    <dgm:cxn modelId="{0D9DE8F2-FB54-4F7E-AF82-33D0DBA4C63C}" type="presParOf" srcId="{7D293B62-17AD-4C83-9C91-1D7E94932D7C}" destId="{CD9170F7-67BB-4801-8BDD-168B10FCEDF6}" srcOrd="1" destOrd="0" presId="urn:microsoft.com/office/officeart/2005/8/layout/hierarchy1"/>
    <dgm:cxn modelId="{531EE8DC-545E-4DB3-A966-1F4AD0E4BF5B}" type="presParOf" srcId="{2C5AD1BB-1256-4E1F-9ECE-96E25D16280F}" destId="{DF4A5A94-481B-4DE8-8442-3E699648E8A6}" srcOrd="1" destOrd="0" presId="urn:microsoft.com/office/officeart/2005/8/layout/hierarchy1"/>
    <dgm:cxn modelId="{03A4A1A5-49E1-45B5-8173-831CCAB45DCE}" type="presParOf" srcId="{DF4A5A94-481B-4DE8-8442-3E699648E8A6}" destId="{C2D0A111-63DC-413B-AE7C-8F216A5DFC19}" srcOrd="0" destOrd="0" presId="urn:microsoft.com/office/officeart/2005/8/layout/hierarchy1"/>
    <dgm:cxn modelId="{2B9948F2-0D60-4A43-BA20-E41883E7E337}" type="presParOf" srcId="{DF4A5A94-481B-4DE8-8442-3E699648E8A6}" destId="{CB1DE4B5-911B-4C8A-80F8-2CA3616525A7}" srcOrd="1" destOrd="0" presId="urn:microsoft.com/office/officeart/2005/8/layout/hierarchy1"/>
    <dgm:cxn modelId="{636E48B4-3715-49C2-9158-E921D78523D7}" type="presParOf" srcId="{CB1DE4B5-911B-4C8A-80F8-2CA3616525A7}" destId="{A69FFDB0-3D1C-4E52-91BA-9C71F41E3BCC}" srcOrd="0" destOrd="0" presId="urn:microsoft.com/office/officeart/2005/8/layout/hierarchy1"/>
    <dgm:cxn modelId="{C4C3D4DA-DB4A-46BC-82FD-E01BDDEB5364}" type="presParOf" srcId="{A69FFDB0-3D1C-4E52-91BA-9C71F41E3BCC}" destId="{259B2DFC-DB04-41BF-8284-DD159AF6D87B}" srcOrd="0" destOrd="0" presId="urn:microsoft.com/office/officeart/2005/8/layout/hierarchy1"/>
    <dgm:cxn modelId="{48AB4945-476E-4CC6-B9D3-85220CA4A125}" type="presParOf" srcId="{A69FFDB0-3D1C-4E52-91BA-9C71F41E3BCC}" destId="{52F25888-3F0E-40F3-9C30-DFB7092F35F9}" srcOrd="1" destOrd="0" presId="urn:microsoft.com/office/officeart/2005/8/layout/hierarchy1"/>
    <dgm:cxn modelId="{37D02BDB-8F59-4DA6-A2A4-D1DCE2B5B325}" type="presParOf" srcId="{CB1DE4B5-911B-4C8A-80F8-2CA3616525A7}" destId="{3FDAA429-954A-4664-97CB-A62F385C8D4A}" srcOrd="1" destOrd="0" presId="urn:microsoft.com/office/officeart/2005/8/layout/hierarchy1"/>
    <dgm:cxn modelId="{617C37B3-1AE0-4F51-BCBE-13EE91A84CF2}" type="presParOf" srcId="{DF4A5A94-481B-4DE8-8442-3E699648E8A6}" destId="{B6F970AB-7CC3-4953-AB7A-D98885F35341}" srcOrd="2" destOrd="0" presId="urn:microsoft.com/office/officeart/2005/8/layout/hierarchy1"/>
    <dgm:cxn modelId="{5215CF3C-18E9-400B-897D-712D96940D86}" type="presParOf" srcId="{DF4A5A94-481B-4DE8-8442-3E699648E8A6}" destId="{F52E2202-564B-4D63-8E63-1A7A7315AE31}" srcOrd="3" destOrd="0" presId="urn:microsoft.com/office/officeart/2005/8/layout/hierarchy1"/>
    <dgm:cxn modelId="{A27D30CD-0F26-42EA-A532-9CB315EE2F9F}" type="presParOf" srcId="{F52E2202-564B-4D63-8E63-1A7A7315AE31}" destId="{C3B0D598-A278-4B52-B1A9-336DD5D7A482}" srcOrd="0" destOrd="0" presId="urn:microsoft.com/office/officeart/2005/8/layout/hierarchy1"/>
    <dgm:cxn modelId="{FD098212-B9C2-493E-A058-E4EA27C44F20}" type="presParOf" srcId="{C3B0D598-A278-4B52-B1A9-336DD5D7A482}" destId="{17B2869D-A3A7-4E12-BEE9-3CD6ADF0EC9C}" srcOrd="0" destOrd="0" presId="urn:microsoft.com/office/officeart/2005/8/layout/hierarchy1"/>
    <dgm:cxn modelId="{214922B9-696D-4CCF-B9A2-B9FF9891364F}" type="presParOf" srcId="{C3B0D598-A278-4B52-B1A9-336DD5D7A482}" destId="{516795DE-2301-46F9-8C62-E60BE4C21300}" srcOrd="1" destOrd="0" presId="urn:microsoft.com/office/officeart/2005/8/layout/hierarchy1"/>
    <dgm:cxn modelId="{589C51BB-51EB-4FCC-89D4-9128EB3A138F}" type="presParOf" srcId="{F52E2202-564B-4D63-8E63-1A7A7315AE31}" destId="{A4F4D5EE-E8FC-4CF5-8FFC-7BFCF9498A0D}" srcOrd="1" destOrd="0" presId="urn:microsoft.com/office/officeart/2005/8/layout/hierarchy1"/>
    <dgm:cxn modelId="{9CE58D72-7B81-4226-AFF0-991DFAD46306}" type="presParOf" srcId="{DF4A5A94-481B-4DE8-8442-3E699648E8A6}" destId="{8651D305-4108-4294-9CC1-A4E808A6F739}" srcOrd="4" destOrd="0" presId="urn:microsoft.com/office/officeart/2005/8/layout/hierarchy1"/>
    <dgm:cxn modelId="{08722B37-A2EA-4614-BB0B-F65C91882380}" type="presParOf" srcId="{DF4A5A94-481B-4DE8-8442-3E699648E8A6}" destId="{E6E7AE6D-C343-4BC9-AE13-71DA5E04DDE7}" srcOrd="5" destOrd="0" presId="urn:microsoft.com/office/officeart/2005/8/layout/hierarchy1"/>
    <dgm:cxn modelId="{E35C5C28-C402-4918-B3F2-044A8FCFD1C2}" type="presParOf" srcId="{E6E7AE6D-C343-4BC9-AE13-71DA5E04DDE7}" destId="{838021C1-649A-4F82-8449-E3DD06B92B3F}" srcOrd="0" destOrd="0" presId="urn:microsoft.com/office/officeart/2005/8/layout/hierarchy1"/>
    <dgm:cxn modelId="{A38E1629-2938-442E-8F4A-90985EE3FBDE}" type="presParOf" srcId="{838021C1-649A-4F82-8449-E3DD06B92B3F}" destId="{30DA4C13-A2E3-4887-A8F1-856C810021B3}" srcOrd="0" destOrd="0" presId="urn:microsoft.com/office/officeart/2005/8/layout/hierarchy1"/>
    <dgm:cxn modelId="{0C5FA98D-641F-45B8-8105-42BBF11D4A29}" type="presParOf" srcId="{838021C1-649A-4F82-8449-E3DD06B92B3F}" destId="{00BB2715-F010-4FC7-99F6-FC21410FA68B}" srcOrd="1" destOrd="0" presId="urn:microsoft.com/office/officeart/2005/8/layout/hierarchy1"/>
    <dgm:cxn modelId="{27E8D6A7-B4E2-4F55-8847-4015B28AD91B}" type="presParOf" srcId="{E6E7AE6D-C343-4BC9-AE13-71DA5E04DDE7}" destId="{1E592DD7-D36F-4435-B9B7-56AE2AB689BE}" srcOrd="1" destOrd="0" presId="urn:microsoft.com/office/officeart/2005/8/layout/hierarchy1"/>
    <dgm:cxn modelId="{184E7D96-29E9-4E85-B32E-C9C79F7E2E94}" type="presParOf" srcId="{DF4A5A94-481B-4DE8-8442-3E699648E8A6}" destId="{BF5680AA-AD0B-421F-8D00-F152F50843C6}" srcOrd="6" destOrd="0" presId="urn:microsoft.com/office/officeart/2005/8/layout/hierarchy1"/>
    <dgm:cxn modelId="{5E8547EC-A3E2-4BF5-B329-1587AF0EEFF9}" type="presParOf" srcId="{DF4A5A94-481B-4DE8-8442-3E699648E8A6}" destId="{1B6404FD-0576-4FF2-8B7E-714F93FFB806}" srcOrd="7" destOrd="0" presId="urn:microsoft.com/office/officeart/2005/8/layout/hierarchy1"/>
    <dgm:cxn modelId="{A057FCFB-8557-4819-97D8-ACFE916326F2}" type="presParOf" srcId="{1B6404FD-0576-4FF2-8B7E-714F93FFB806}" destId="{58FF9EC5-85AE-40C3-9BAB-F1D7A7DE0D47}" srcOrd="0" destOrd="0" presId="urn:microsoft.com/office/officeart/2005/8/layout/hierarchy1"/>
    <dgm:cxn modelId="{7A59CD35-4175-4967-B3E6-40F32B74A9D6}" type="presParOf" srcId="{58FF9EC5-85AE-40C3-9BAB-F1D7A7DE0D47}" destId="{CB373DAB-FF2B-467F-92BE-C2BBCEE22E1E}" srcOrd="0" destOrd="0" presId="urn:microsoft.com/office/officeart/2005/8/layout/hierarchy1"/>
    <dgm:cxn modelId="{E69695E9-DB03-4181-A99C-70466212ACEB}" type="presParOf" srcId="{58FF9EC5-85AE-40C3-9BAB-F1D7A7DE0D47}" destId="{54096931-51FA-467E-B5D7-53DB604D614F}" srcOrd="1" destOrd="0" presId="urn:microsoft.com/office/officeart/2005/8/layout/hierarchy1"/>
    <dgm:cxn modelId="{035ED188-87D8-4E87-B6C4-9D45D58F41DE}" type="presParOf" srcId="{1B6404FD-0576-4FF2-8B7E-714F93FFB806}" destId="{1B7CC876-65BC-43AB-82CE-A0D54EB3352C}" srcOrd="1" destOrd="0" presId="urn:microsoft.com/office/officeart/2005/8/layout/hierarchy1"/>
    <dgm:cxn modelId="{6128B3A2-85E0-4F5C-A60F-4731506C3962}" type="presParOf" srcId="{DF4A5A94-481B-4DE8-8442-3E699648E8A6}" destId="{2234C73A-5D1B-4D08-AD54-CCBB3B5AC57A}" srcOrd="8" destOrd="0" presId="urn:microsoft.com/office/officeart/2005/8/layout/hierarchy1"/>
    <dgm:cxn modelId="{79923EF1-26B4-4154-9327-A22EBE7B3B79}" type="presParOf" srcId="{DF4A5A94-481B-4DE8-8442-3E699648E8A6}" destId="{A16240D2-D735-4269-9A15-CEAE3CCF574E}" srcOrd="9" destOrd="0" presId="urn:microsoft.com/office/officeart/2005/8/layout/hierarchy1"/>
    <dgm:cxn modelId="{EC5A1BBE-F7F3-4497-824F-4E50F7257228}" type="presParOf" srcId="{A16240D2-D735-4269-9A15-CEAE3CCF574E}" destId="{F7D33F77-3339-46CD-9CFB-718659628748}" srcOrd="0" destOrd="0" presId="urn:microsoft.com/office/officeart/2005/8/layout/hierarchy1"/>
    <dgm:cxn modelId="{F0E69B93-4898-4A93-ACDC-E2B71BEE3293}" type="presParOf" srcId="{F7D33F77-3339-46CD-9CFB-718659628748}" destId="{BE7B0A4E-2C1D-42B6-9A76-EA23EF667224}" srcOrd="0" destOrd="0" presId="urn:microsoft.com/office/officeart/2005/8/layout/hierarchy1"/>
    <dgm:cxn modelId="{D32E3BF1-7CF2-4065-B45F-C3D4B5482004}" type="presParOf" srcId="{F7D33F77-3339-46CD-9CFB-718659628748}" destId="{429158F3-FC46-43BE-A0EE-21748D81A4AC}" srcOrd="1" destOrd="0" presId="urn:microsoft.com/office/officeart/2005/8/layout/hierarchy1"/>
    <dgm:cxn modelId="{8979DD64-7C45-4CC5-AF1F-5B318C9A15C2}" type="presParOf" srcId="{A16240D2-D735-4269-9A15-CEAE3CCF574E}" destId="{B21CC268-0CBA-4A4B-BFF2-0CE2D416EB9C}" srcOrd="1" destOrd="0" presId="urn:microsoft.com/office/officeart/2005/8/layout/hierarchy1"/>
    <dgm:cxn modelId="{FF31E9D2-B070-419D-AB2A-1D30C4768C3B}" type="presParOf" srcId="{F4C07AD1-D708-402F-93F9-B520A0F7387A}" destId="{94F50416-383D-42F6-BC69-E3CAD9B87D16}" srcOrd="4" destOrd="0" presId="urn:microsoft.com/office/officeart/2005/8/layout/hierarchy1"/>
    <dgm:cxn modelId="{48048E93-1731-441D-BDAD-1F16B4AD45A1}" type="presParOf" srcId="{F4C07AD1-D708-402F-93F9-B520A0F7387A}" destId="{6BD89AEE-767D-4E46-B285-4DED0D6B5510}" srcOrd="5" destOrd="0" presId="urn:microsoft.com/office/officeart/2005/8/layout/hierarchy1"/>
    <dgm:cxn modelId="{AD23C1FA-BBF8-46B8-A62D-313D1F469373}" type="presParOf" srcId="{6BD89AEE-767D-4E46-B285-4DED0D6B5510}" destId="{257E526C-3C82-43C9-A0F1-9BBDAC4DD478}" srcOrd="0" destOrd="0" presId="urn:microsoft.com/office/officeart/2005/8/layout/hierarchy1"/>
    <dgm:cxn modelId="{9C256308-5E6F-4445-B570-220B9424C5F9}" type="presParOf" srcId="{257E526C-3C82-43C9-A0F1-9BBDAC4DD478}" destId="{304352F4-1031-4993-827E-43CB3AC21A19}" srcOrd="0" destOrd="0" presId="urn:microsoft.com/office/officeart/2005/8/layout/hierarchy1"/>
    <dgm:cxn modelId="{5A5A5FB6-60B9-4E09-B362-101034190171}" type="presParOf" srcId="{257E526C-3C82-43C9-A0F1-9BBDAC4DD478}" destId="{2AD5FDD1-BF77-4A2E-B62E-2A22CF7DA60F}" srcOrd="1" destOrd="0" presId="urn:microsoft.com/office/officeart/2005/8/layout/hierarchy1"/>
    <dgm:cxn modelId="{4C480386-7FAE-47AF-9ECA-1FD1AC781A75}" type="presParOf" srcId="{6BD89AEE-767D-4E46-B285-4DED0D6B5510}" destId="{B59BBB03-5121-4A53-BC12-AEFDE2F661AB}" srcOrd="1" destOrd="0" presId="urn:microsoft.com/office/officeart/2005/8/layout/hierarchy1"/>
  </dgm:cxnLst>
  <dgm:bg>
    <a:blipFill>
      <a:blip xmlns:r="http://schemas.openxmlformats.org/officeDocument/2006/relationships" r:embed="rId1"/>
      <a:tile tx="0" ty="0" sx="100000" sy="100000" flip="none" algn="tl"/>
    </a:blipFill>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598"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99"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600" name="Date Placeholder 29"/>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01" name="Footer Placeholder 18"/>
          <p:cNvSpPr>
            <a:spLocks noGrp="1"/>
          </p:cNvSpPr>
          <p:nvPr>
            <p:ph type="ftr" sz="quarter" idx="11"/>
          </p:nvPr>
        </p:nvSpPr>
        <p:spPr/>
        <p:txBody>
          <a:bodyPr/>
          <a:lstStyle/>
          <a:p>
            <a:endParaRPr lang="en-US" dirty="0"/>
          </a:p>
        </p:txBody>
      </p:sp>
      <p:sp>
        <p:nvSpPr>
          <p:cNvPr id="1048602" name="Slide Number Placeholder 26"/>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r>
              <a:rPr kumimoji="0" lang="en-US" smtClean="0"/>
              <a:t>Click to edit Master title style</a:t>
            </a:r>
            <a:endParaRPr kumimoji="0" lang="en-US"/>
          </a:p>
        </p:txBody>
      </p:sp>
      <p:sp>
        <p:nvSpPr>
          <p:cNvPr id="1048646"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47" name="Date Placeholder 3"/>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48" name="Footer Placeholder 4"/>
          <p:cNvSpPr>
            <a:spLocks noGrp="1"/>
          </p:cNvSpPr>
          <p:nvPr>
            <p:ph type="ftr" sz="quarter" idx="11"/>
          </p:nvPr>
        </p:nvSpPr>
        <p:spPr/>
        <p:txBody>
          <a:bodyPr/>
          <a:lstStyle/>
          <a:p>
            <a:endParaRPr lang="en-US" dirty="0"/>
          </a:p>
        </p:txBody>
      </p:sp>
      <p:sp>
        <p:nvSpPr>
          <p:cNvPr id="1048649"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5"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1048626"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27" name="Date Placeholder 3"/>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28" name="Footer Placeholder 4"/>
          <p:cNvSpPr>
            <a:spLocks noGrp="1"/>
          </p:cNvSpPr>
          <p:nvPr>
            <p:ph type="ftr" sz="quarter" idx="11"/>
          </p:nvPr>
        </p:nvSpPr>
        <p:spPr/>
        <p:txBody>
          <a:bodyPr/>
          <a:lstStyle/>
          <a:p>
            <a:endParaRPr lang="en-US" dirty="0"/>
          </a:p>
        </p:txBody>
      </p:sp>
      <p:sp>
        <p:nvSpPr>
          <p:cNvPr id="1048629"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kumimoji="0" lang="en-US" smtClean="0"/>
              <a:t>Click to edit Master title style</a:t>
            </a:r>
            <a:endParaRPr kumimoji="0" lang="en-US"/>
          </a:p>
        </p:txBody>
      </p:sp>
      <p:sp>
        <p:nvSpPr>
          <p:cNvPr id="1048631"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32" name="Date Placeholder 3"/>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33" name="Footer Placeholder 4"/>
          <p:cNvSpPr>
            <a:spLocks noGrp="1"/>
          </p:cNvSpPr>
          <p:nvPr>
            <p:ph type="ftr" sz="quarter" idx="11"/>
          </p:nvPr>
        </p:nvSpPr>
        <p:spPr/>
        <p:txBody>
          <a:bodyPr/>
          <a:lstStyle/>
          <a:p>
            <a:endParaRPr lang="en-US" dirty="0"/>
          </a:p>
        </p:txBody>
      </p:sp>
      <p:sp>
        <p:nvSpPr>
          <p:cNvPr id="1048634"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50"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51"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52" name="Date Placeholder 3"/>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53" name="Footer Placeholder 4"/>
          <p:cNvSpPr>
            <a:spLocks noGrp="1"/>
          </p:cNvSpPr>
          <p:nvPr>
            <p:ph type="ftr" sz="quarter" idx="11"/>
          </p:nvPr>
        </p:nvSpPr>
        <p:spPr/>
        <p:txBody>
          <a:bodyPr/>
          <a:lstStyle/>
          <a:p>
            <a:endParaRPr lang="en-US" dirty="0"/>
          </a:p>
        </p:txBody>
      </p:sp>
      <p:sp>
        <p:nvSpPr>
          <p:cNvPr id="1048654"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55"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1048656"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7"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8" name="Date Placeholder 4"/>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59" name="Footer Placeholder 5"/>
          <p:cNvSpPr>
            <a:spLocks noGrp="1"/>
          </p:cNvSpPr>
          <p:nvPr>
            <p:ph type="ftr" sz="quarter" idx="11"/>
          </p:nvPr>
        </p:nvSpPr>
        <p:spPr/>
        <p:txBody>
          <a:bodyPr/>
          <a:lstStyle/>
          <a:p>
            <a:endParaRPr lang="en-US" dirty="0"/>
          </a:p>
        </p:txBody>
      </p:sp>
      <p:sp>
        <p:nvSpPr>
          <p:cNvPr id="1048660" name="Slide Number Placeholder 6"/>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1" name="Title 1"/>
          <p:cNvSpPr>
            <a:spLocks noGrp="1"/>
          </p:cNvSpPr>
          <p:nvPr>
            <p:ph type="title"/>
          </p:nvPr>
        </p:nvSpPr>
        <p:spPr>
          <a:xfrm>
            <a:off x="457200" y="704088"/>
            <a:ext cx="8229600" cy="1143000"/>
          </a:xfrm>
        </p:spPr>
        <p:txBody>
          <a:bodyPr tIns="45720" anchor="b"/>
          <a:lstStyle/>
          <a:p>
            <a:r>
              <a:rPr kumimoji="0" lang="en-US" smtClean="0"/>
              <a:t>Click to edit Master title style</a:t>
            </a:r>
            <a:endParaRPr kumimoji="0" lang="en-US"/>
          </a:p>
        </p:txBody>
      </p:sp>
      <p:sp>
        <p:nvSpPr>
          <p:cNvPr id="1048662"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63"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64"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5"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6" name="Date Placeholder 6"/>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67" name="Footer Placeholder 7"/>
          <p:cNvSpPr>
            <a:spLocks noGrp="1"/>
          </p:cNvSpPr>
          <p:nvPr>
            <p:ph type="ftr" sz="quarter" idx="11"/>
          </p:nvPr>
        </p:nvSpPr>
        <p:spPr/>
        <p:txBody>
          <a:bodyPr/>
          <a:lstStyle/>
          <a:p>
            <a:endParaRPr lang="en-US" dirty="0"/>
          </a:p>
        </p:txBody>
      </p:sp>
      <p:sp>
        <p:nvSpPr>
          <p:cNvPr id="1048668" name="Slide Number Placeholder 8"/>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590" name="Date Placeholder 2"/>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591" name="Footer Placeholder 3"/>
          <p:cNvSpPr>
            <a:spLocks noGrp="1"/>
          </p:cNvSpPr>
          <p:nvPr>
            <p:ph type="ftr" sz="quarter" idx="11"/>
          </p:nvPr>
        </p:nvSpPr>
        <p:spPr/>
        <p:txBody>
          <a:bodyPr/>
          <a:lstStyle/>
          <a:p>
            <a:endParaRPr lang="en-US" dirty="0"/>
          </a:p>
        </p:txBody>
      </p:sp>
      <p:sp>
        <p:nvSpPr>
          <p:cNvPr id="1048592" name="Slide Number Placeholder 4"/>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5" name="Date Placeholder 1"/>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586" name="Footer Placeholder 2"/>
          <p:cNvSpPr>
            <a:spLocks noGrp="1"/>
          </p:cNvSpPr>
          <p:nvPr>
            <p:ph type="ftr" sz="quarter" idx="11"/>
          </p:nvPr>
        </p:nvSpPr>
        <p:spPr/>
        <p:txBody>
          <a:bodyPr/>
          <a:lstStyle/>
          <a:p>
            <a:endParaRPr lang="en-US" dirty="0"/>
          </a:p>
        </p:txBody>
      </p:sp>
      <p:sp>
        <p:nvSpPr>
          <p:cNvPr id="1048587" name="Slide Number Placeholder 3"/>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9"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70"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1048671"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72" name="Date Placeholder 4"/>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73" name="Footer Placeholder 5"/>
          <p:cNvSpPr>
            <a:spLocks noGrp="1"/>
          </p:cNvSpPr>
          <p:nvPr>
            <p:ph type="ftr" sz="quarter" idx="11"/>
          </p:nvPr>
        </p:nvSpPr>
        <p:spPr/>
        <p:txBody>
          <a:bodyPr/>
          <a:lstStyle/>
          <a:p>
            <a:endParaRPr lang="en-US" dirty="0"/>
          </a:p>
        </p:txBody>
      </p:sp>
      <p:sp>
        <p:nvSpPr>
          <p:cNvPr id="1048674" name="Slide Number Placeholder 6"/>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35"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636"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637"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1048638"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39" name="Date Placeholder 4"/>
          <p:cNvSpPr>
            <a:spLocks noGrp="1"/>
          </p:cNvSpPr>
          <p:nvPr>
            <p:ph type="dt" sz="half" idx="10"/>
          </p:nvPr>
        </p:nvSpPr>
        <p:spPr/>
        <p:txBody>
          <a:bodyPr/>
          <a:lstStyle/>
          <a:p>
            <a:fld id="{C69C17B1-222D-4ED7-818B-BCB9A5EFA770}" type="datetimeFigureOut">
              <a:rPr lang="en-US" smtClean="0"/>
              <a:pPr/>
              <a:t>3/27/2020</a:t>
            </a:fld>
            <a:endParaRPr lang="en-US" dirty="0"/>
          </a:p>
        </p:txBody>
      </p:sp>
      <p:sp>
        <p:nvSpPr>
          <p:cNvPr id="1048640" name="Footer Placeholder 5"/>
          <p:cNvSpPr>
            <a:spLocks noGrp="1"/>
          </p:cNvSpPr>
          <p:nvPr>
            <p:ph type="ftr" sz="quarter" idx="11"/>
          </p:nvPr>
        </p:nvSpPr>
        <p:spPr/>
        <p:txBody>
          <a:bodyPr/>
          <a:lstStyle/>
          <a:p>
            <a:endParaRPr lang="en-US" dirty="0"/>
          </a:p>
        </p:txBody>
      </p:sp>
      <p:sp>
        <p:nvSpPr>
          <p:cNvPr id="1048641" name="Slide Number Placeholder 6"/>
          <p:cNvSpPr>
            <a:spLocks noGrp="1"/>
          </p:cNvSpPr>
          <p:nvPr>
            <p:ph type="sldNum" sz="quarter" idx="12"/>
          </p:nvPr>
        </p:nvSpPr>
        <p:spPr>
          <a:xfrm>
            <a:off x="8077200" y="6356350"/>
            <a:ext cx="609600" cy="365125"/>
          </a:xfrm>
        </p:spPr>
        <p:txBody>
          <a:bodyPr/>
          <a:lstStyle/>
          <a:p>
            <a:fld id="{A9159979-5497-4A73-B003-D28747855336}" type="slidenum">
              <a:rPr lang="en-US" smtClean="0"/>
              <a:pPr/>
              <a:t>‹#›</a:t>
            </a:fld>
            <a:endParaRPr lang="en-US" dirty="0"/>
          </a:p>
        </p:txBody>
      </p:sp>
      <p:sp>
        <p:nvSpPr>
          <p:cNvPr id="1048642"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48643"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644"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9C17B1-222D-4ED7-818B-BCB9A5EFA770}" type="datetimeFigureOut">
              <a:rPr lang="en-US" smtClean="0"/>
              <a:pPr/>
              <a:t>3/27/2020</a:t>
            </a:fld>
            <a:endParaRPr lang="en-US" dirty="0"/>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159979-5497-4A73-B003-D28747855336}" type="slidenum">
              <a:rPr lang="en-US" smtClean="0"/>
              <a:pPr/>
              <a:t>‹#›</a:t>
            </a:fld>
            <a:endParaRPr lang="en-US" dirty="0"/>
          </a:p>
        </p:txBody>
      </p:sp>
      <p:grpSp>
        <p:nvGrpSpPr>
          <p:cNvPr id="23"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NUL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NUL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NUL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ctrTitle"/>
          </p:nvPr>
        </p:nvSpPr>
        <p:spPr>
          <a:xfrm>
            <a:off x="228600" y="914400"/>
            <a:ext cx="8458200" cy="1447800"/>
          </a:xfrm>
        </p:spPr>
        <p:txBody>
          <a:bodyPr>
            <a:noAutofit/>
          </a:bodyPr>
          <a:lstStyle/>
          <a:p>
            <a:pPr lvl="0" fontAlgn="base">
              <a:spcAft>
                <a:spcPct val="0"/>
              </a:spcAft>
            </a:pPr>
            <a:r>
              <a:rPr lang="en-US" sz="3200" u="sng" dirty="0" smtClean="0">
                <a:solidFill>
                  <a:srgbClr val="FFFFFF"/>
                </a:solidFill>
                <a:effectLst/>
                <a:latin typeface="Calibri" pitchFamily="34" charset="0"/>
                <a:ea typeface="Times New Roman" pitchFamily="18" charset="0"/>
                <a:cs typeface="Times New Roman" pitchFamily="18" charset="0"/>
              </a:rPr>
              <a:t>Electronic Customer Relationship Management And Supply Chain Management</a:t>
            </a:r>
            <a:br>
              <a:rPr lang="en-US" sz="3200" u="sng" dirty="0" smtClean="0">
                <a:solidFill>
                  <a:srgbClr val="FFFFFF"/>
                </a:solidFill>
                <a:effectLst/>
                <a:latin typeface="Calibri" pitchFamily="34" charset="0"/>
                <a:ea typeface="Times New Roman" pitchFamily="18" charset="0"/>
                <a:cs typeface="Times New Roman" pitchFamily="18" charset="0"/>
              </a:rPr>
            </a:br>
            <a:r>
              <a:rPr lang="en-US" sz="3200" u="sng" dirty="0" smtClean="0">
                <a:solidFill>
                  <a:srgbClr val="FFFFFF"/>
                </a:solidFill>
                <a:effectLst/>
                <a:latin typeface="Calibri" pitchFamily="34" charset="0"/>
                <a:ea typeface="Times New Roman" pitchFamily="18" charset="0"/>
                <a:cs typeface="Times New Roman" pitchFamily="18" charset="0"/>
              </a:rPr>
              <a:t>SEM -II</a:t>
            </a:r>
            <a:endParaRPr lang="en-US" sz="3200" u="sng" dirty="0" smtClean="0">
              <a:solidFill>
                <a:srgbClr val="365F91"/>
              </a:solidFill>
              <a:effectLst/>
              <a:latin typeface="Cambria" pitchFamily="18" charset="0"/>
              <a:ea typeface="Times New Roman" pitchFamily="18" charset="0"/>
              <a:cs typeface="Times New Roman" pitchFamily="18" charset="0"/>
            </a:endParaRPr>
          </a:p>
        </p:txBody>
      </p:sp>
      <p:sp>
        <p:nvSpPr>
          <p:cNvPr id="1048604" name="Subtitle 2"/>
          <p:cNvSpPr>
            <a:spLocks noGrp="1"/>
          </p:cNvSpPr>
          <p:nvPr>
            <p:ph type="subTitle" idx="1"/>
          </p:nvPr>
        </p:nvSpPr>
        <p:spPr/>
        <p:txBody>
          <a:bodyPr/>
          <a:lstStyle/>
          <a:p>
            <a:r>
              <a:rPr lang="en-US" dirty="0" smtClean="0"/>
              <a:t>Teacher:- S.BHATTACHARYYA </a:t>
            </a:r>
            <a:endParaRPr lang="en-US" dirty="0" smtClean="0"/>
          </a:p>
          <a:p>
            <a:r>
              <a:rPr lang="en-US" dirty="0" smtClean="0"/>
              <a:t>Dept. of Commerce</a:t>
            </a:r>
          </a:p>
          <a:p>
            <a:r>
              <a:rPr lang="en-US" dirty="0" smtClean="0"/>
              <a:t>T H K Jain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Rectangle 1"/>
          <p:cNvSpPr>
            <a:spLocks noChangeArrowheads="1"/>
          </p:cNvSpPr>
          <p:nvPr/>
        </p:nvSpPr>
        <p:spPr bwMode="auto">
          <a:xfrm>
            <a:off x="152400" y="-233401"/>
            <a:ext cx="8763000" cy="62763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Customer Acquisition: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With ECRM, Advanced Software Database Are Used to Capture the Profile Data of the Customer of the First Contact. Profile data Includes name, Address, Mobile Number, Email And Social Media Account of the Customer.</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Benefit: Ability to track the Relationship with Customers and Clients through the Data Analysis.</a:t>
            </a:r>
          </a:p>
          <a:p>
            <a:pPr marL="0" marR="0" lvl="0" indent="0" algn="just" defTabSz="914400" rtl="0" eaLnBrk="0" fontAlgn="base" latinLnBrk="0" hangingPunct="0">
              <a:lnSpc>
                <a:spcPct val="100000"/>
              </a:lnSpc>
              <a:spcBef>
                <a:spcPct val="0"/>
              </a:spcBef>
              <a:spcAft>
                <a:spcPct val="0"/>
              </a:spcAft>
              <a:buClrTx/>
              <a:buSzTx/>
              <a:buFontTx/>
              <a:buNone/>
            </a:pPr>
            <a:endParaRPr lang="en-US" sz="1050" dirty="0" smtClean="0">
              <a:solidFill>
                <a:srgbClr val="000000"/>
              </a:solidFill>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US" sz="1050" b="0"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Customer Extension: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ECRM Starts With Several Service Intended to Draw out </a:t>
            </a:r>
            <a:r>
              <a:rPr kumimoji="0" lang="en-US" b="0" i="0" u="none" strike="noStrike" cap="none" normalizeH="0" baseline="0" dirty="0" err="1" smtClean="0">
                <a:ln>
                  <a:noFill/>
                </a:ln>
                <a:solidFill>
                  <a:srgbClr val="000000"/>
                </a:solidFill>
                <a:effectLst/>
                <a:latin typeface="Calibri" pitchFamily="34" charset="0"/>
                <a:ea typeface="Calibri" pitchFamily="34" charset="0"/>
                <a:cs typeface="Times New Roman" pitchFamily="18" charset="0"/>
              </a:rPr>
              <a:t>Lenghth</a:t>
            </a: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of the Typical Customer Relationship, Facilitating the Bigger Revenue.</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Cross Selling:</a:t>
            </a: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Selling Related Product to the Prospective Customer When That customer is </a:t>
            </a:r>
          </a:p>
          <a:p>
            <a:pPr marL="0" marR="0" lvl="0" indent="0" algn="l" defTabSz="914400" rtl="0" eaLnBrk="0" fontAlgn="base" latinLnBrk="0" hangingPunct="0">
              <a:lnSpc>
                <a:spcPct val="100000"/>
              </a:lnSpc>
              <a:spcBef>
                <a:spcPct val="0"/>
              </a:spcBef>
              <a:spcAft>
                <a:spcPct val="0"/>
              </a:spcAft>
              <a:buClrTx/>
              <a:buSzTx/>
              <a:buFontTx/>
              <a:buNone/>
            </a:pPr>
            <a:r>
              <a:rPr lang="en-US" dirty="0" smtClean="0">
                <a:solidFill>
                  <a:srgbClr val="000000"/>
                </a:solidFill>
                <a:latin typeface="Calibri" pitchFamily="34" charset="0"/>
                <a:ea typeface="Calibri" pitchFamily="34" charset="0"/>
                <a:cs typeface="Times New Roman" pitchFamily="18" charset="0"/>
              </a:rPr>
              <a:t>                         </a:t>
            </a: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Looking for the Particular Product.</a:t>
            </a:r>
          </a:p>
          <a:p>
            <a:pPr marL="0" marR="0" lvl="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Up Selling:     </a:t>
            </a: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Where the Seller Tries to Give Extra Option to the Buyer With Intention of the  </a:t>
            </a:r>
          </a:p>
          <a:p>
            <a:pPr marL="0" marR="0" lvl="0" indent="0" algn="l" defTabSz="914400" rtl="0" eaLnBrk="0" fontAlgn="base" latinLnBrk="0" hangingPunct="0">
              <a:lnSpc>
                <a:spcPct val="100000"/>
              </a:lnSpc>
              <a:spcBef>
                <a:spcPct val="0"/>
              </a:spcBef>
              <a:spcAft>
                <a:spcPct val="0"/>
              </a:spcAft>
              <a:buClrTx/>
              <a:buSzTx/>
              <a:buFontTx/>
              <a:buNone/>
            </a:pPr>
            <a:r>
              <a:rPr lang="en-US" dirty="0" smtClean="0">
                <a:solidFill>
                  <a:srgbClr val="000000"/>
                </a:solidFill>
                <a:latin typeface="Calibri" pitchFamily="34" charset="0"/>
                <a:ea typeface="Calibri" pitchFamily="34" charset="0"/>
                <a:cs typeface="Times New Roman" pitchFamily="18" charset="0"/>
              </a:rPr>
              <a:t>                        </a:t>
            </a: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making Bigger Sale.</a:t>
            </a:r>
            <a:endParaRPr kumimoji="0" lang="en-US" b="0" i="0" u="none" strike="noStrike" cap="none" normalizeH="0" baseline="0" dirty="0" smtClean="0">
              <a:ln>
                <a:noFill/>
              </a:ln>
              <a:solidFill>
                <a:schemeClr val="tx1"/>
              </a:solidFill>
              <a:effectLst/>
              <a:latin typeface="Arial" pitchFamily="34" charset="0"/>
            </a:endParaRPr>
          </a:p>
        </p:txBody>
      </p:sp>
      <p:sp>
        <p:nvSpPr>
          <p:cNvPr id="1048615" name="Rectangle 2"/>
          <p:cNvSpPr/>
          <p:nvPr/>
        </p:nvSpPr>
        <p:spPr>
          <a:xfrm>
            <a:off x="533400" y="152400"/>
            <a:ext cx="8153400" cy="408939"/>
          </a:xfrm>
          <a:prstGeom prst="rect">
            <a:avLst/>
          </a:prstGeom>
        </p:spPr>
        <p:txBody>
          <a:bodyPr wrap="square">
            <a:spAutoFit/>
          </a:bodyPr>
          <a:lstStyle/>
          <a:p>
            <a:pPr lvl="0" algn="ctr" fontAlgn="base">
              <a:spcBef>
                <a:spcPct val="0"/>
              </a:spcBef>
              <a:spcAft>
                <a:spcPct val="0"/>
              </a:spcAft>
            </a:pPr>
            <a:r>
              <a:rPr lang="en-US" b="1" u="sng" dirty="0" smtClean="0">
                <a:solidFill>
                  <a:srgbClr val="000000"/>
                </a:solidFill>
                <a:latin typeface="Calibri" pitchFamily="34" charset="0"/>
                <a:ea typeface="Calibri" pitchFamily="34" charset="0"/>
                <a:cs typeface="Times New Roman" pitchFamily="18" charset="0"/>
              </a:rPr>
              <a:t>Three Phases of ECRM:</a:t>
            </a:r>
            <a:endParaRPr lang="en-US" dirty="0" smtClean="0">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Rectangle 1"/>
          <p:cNvSpPr/>
          <p:nvPr/>
        </p:nvSpPr>
        <p:spPr>
          <a:xfrm>
            <a:off x="381000" y="381000"/>
            <a:ext cx="8305800" cy="4917440"/>
          </a:xfrm>
          <a:prstGeom prst="rect">
            <a:avLst/>
          </a:prstGeom>
        </p:spPr>
        <p:txBody>
          <a:bodyPr wrap="square">
            <a:spAutoFit/>
          </a:bodyPr>
          <a:lstStyle/>
          <a:p>
            <a:pPr lvl="0" eaLnBrk="0" fontAlgn="base" hangingPunct="0">
              <a:lnSpc>
                <a:spcPct val="150000"/>
              </a:lnSpc>
              <a:spcBef>
                <a:spcPct val="0"/>
              </a:spcBef>
              <a:spcAft>
                <a:spcPct val="0"/>
              </a:spcAft>
            </a:pPr>
            <a:endParaRPr lang="en-US" sz="2400" b="1" u="sng" dirty="0" smtClean="0">
              <a:solidFill>
                <a:srgbClr val="000000"/>
              </a:solidFill>
              <a:latin typeface="Calibri" pitchFamily="34" charset="0"/>
              <a:ea typeface="Calibri" pitchFamily="34" charset="0"/>
              <a:cs typeface="Times New Roman" pitchFamily="18" charset="0"/>
            </a:endParaRPr>
          </a:p>
          <a:p>
            <a:pPr lvl="0" eaLnBrk="0" fontAlgn="base" hangingPunct="0">
              <a:lnSpc>
                <a:spcPct val="150000"/>
              </a:lnSpc>
              <a:spcBef>
                <a:spcPct val="0"/>
              </a:spcBef>
              <a:spcAft>
                <a:spcPct val="0"/>
              </a:spcAft>
            </a:pPr>
            <a:r>
              <a:rPr lang="en-US" sz="2400" b="1" u="sng" dirty="0" smtClean="0">
                <a:solidFill>
                  <a:srgbClr val="000000"/>
                </a:solidFill>
                <a:latin typeface="Calibri" pitchFamily="34" charset="0"/>
                <a:ea typeface="Calibri" pitchFamily="34" charset="0"/>
                <a:cs typeface="Times New Roman" pitchFamily="18" charset="0"/>
              </a:rPr>
              <a:t>Customer Retention:</a:t>
            </a:r>
            <a:endParaRPr lang="en-US" sz="2400" dirty="0" smtClean="0">
              <a:latin typeface="Arial" pitchFamily="34" charset="0"/>
            </a:endParaRPr>
          </a:p>
          <a:p>
            <a:pPr lvl="0" eaLnBrk="0" fontAlgn="base" hangingPunct="0">
              <a:spcBef>
                <a:spcPct val="0"/>
              </a:spcBef>
              <a:spcAft>
                <a:spcPct val="0"/>
              </a:spcAft>
            </a:pPr>
            <a:r>
              <a:rPr lang="en-US" dirty="0" smtClean="0">
                <a:solidFill>
                  <a:srgbClr val="000000"/>
                </a:solidFill>
                <a:latin typeface="Calibri" pitchFamily="34" charset="0"/>
                <a:ea typeface="Calibri" pitchFamily="34" charset="0"/>
                <a:cs typeface="Times New Roman" pitchFamily="18" charset="0"/>
              </a:rPr>
              <a:t>Keeping Regular Contact with Customers Through Email, Offering attractive Incentives, Discounts And Providing Reasonable Price.</a:t>
            </a:r>
          </a:p>
          <a:p>
            <a:pPr lvl="0" eaLnBrk="0" fontAlgn="base" hangingPunct="0">
              <a:spcBef>
                <a:spcPct val="0"/>
              </a:spcBef>
              <a:spcAft>
                <a:spcPct val="0"/>
              </a:spcAft>
            </a:pPr>
            <a:endParaRPr lang="en-US" dirty="0" smtClean="0">
              <a:solidFill>
                <a:srgbClr val="000000"/>
              </a:solidFill>
              <a:latin typeface="Calibri" pitchFamily="34" charset="0"/>
              <a:cs typeface="Times New Roman" pitchFamily="18" charset="0"/>
            </a:endParaRPr>
          </a:p>
          <a:p>
            <a:pPr lvl="0" eaLnBrk="0" fontAlgn="base" hangingPunct="0">
              <a:spcBef>
                <a:spcPct val="0"/>
              </a:spcBef>
              <a:spcAft>
                <a:spcPct val="0"/>
              </a:spcAft>
            </a:pPr>
            <a:endParaRPr lang="en-US" dirty="0" smtClean="0">
              <a:solidFill>
                <a:srgbClr val="000000"/>
              </a:solidFill>
              <a:latin typeface="Calibri" pitchFamily="34" charset="0"/>
              <a:cs typeface="Times New Roman" pitchFamily="18" charset="0"/>
            </a:endParaRPr>
          </a:p>
          <a:p>
            <a:pPr lvl="0" eaLnBrk="0" fontAlgn="base" hangingPunct="0">
              <a:spcBef>
                <a:spcPct val="0"/>
              </a:spcBef>
              <a:spcAft>
                <a:spcPct val="0"/>
              </a:spcAft>
            </a:pPr>
            <a:endParaRPr lang="en-US" dirty="0" smtClean="0">
              <a:solidFill>
                <a:srgbClr val="000000"/>
              </a:solidFill>
              <a:latin typeface="Calibri" pitchFamily="34" charset="0"/>
              <a:cs typeface="Times New Roman" pitchFamily="18" charset="0"/>
            </a:endParaRPr>
          </a:p>
          <a:p>
            <a:pPr lvl="0" eaLnBrk="0" fontAlgn="base" hangingPunct="0">
              <a:spcBef>
                <a:spcPct val="0"/>
              </a:spcBef>
              <a:spcAft>
                <a:spcPct val="0"/>
              </a:spcAft>
            </a:pPr>
            <a:endParaRPr lang="en-US" dirty="0" smtClean="0">
              <a:solidFill>
                <a:srgbClr val="000000"/>
              </a:solidFill>
              <a:latin typeface="Calibri" pitchFamily="34" charset="0"/>
              <a:cs typeface="Times New Roman" pitchFamily="18" charset="0"/>
            </a:endParaRPr>
          </a:p>
          <a:p>
            <a:pPr lvl="0" eaLnBrk="0" fontAlgn="base" hangingPunct="0">
              <a:spcBef>
                <a:spcPct val="0"/>
              </a:spcBef>
              <a:spcAft>
                <a:spcPct val="0"/>
              </a:spcAft>
            </a:pPr>
            <a:endParaRPr lang="en-US" dirty="0" smtClean="0">
              <a:latin typeface="Arial" pitchFamily="34" charset="0"/>
            </a:endParaRPr>
          </a:p>
          <a:p>
            <a:pPr lvl="0" eaLnBrk="0" fontAlgn="base" hangingPunct="0">
              <a:lnSpc>
                <a:spcPct val="150000"/>
              </a:lnSpc>
              <a:spcBef>
                <a:spcPct val="0"/>
              </a:spcBef>
              <a:spcAft>
                <a:spcPct val="0"/>
              </a:spcAft>
            </a:pPr>
            <a:r>
              <a:rPr lang="en-US" sz="2400" b="1" u="sng" dirty="0" smtClean="0">
                <a:solidFill>
                  <a:srgbClr val="000000"/>
                </a:solidFill>
                <a:latin typeface="Calibri" pitchFamily="34" charset="0"/>
                <a:ea typeface="Calibri" pitchFamily="34" charset="0"/>
                <a:cs typeface="Times New Roman" pitchFamily="18" charset="0"/>
              </a:rPr>
              <a:t>Selection:</a:t>
            </a:r>
            <a:endParaRPr lang="en-US" sz="2400" dirty="0" smtClean="0">
              <a:latin typeface="Arial" pitchFamily="34" charset="0"/>
            </a:endParaRPr>
          </a:p>
          <a:p>
            <a:pPr lvl="0" eaLnBrk="0" fontAlgn="base" hangingPunct="0">
              <a:spcBef>
                <a:spcPct val="0"/>
              </a:spcBef>
              <a:spcAft>
                <a:spcPct val="0"/>
              </a:spcAft>
            </a:pPr>
            <a:r>
              <a:rPr lang="en-US" sz="2000" dirty="0" smtClean="0">
                <a:solidFill>
                  <a:srgbClr val="000000"/>
                </a:solidFill>
                <a:latin typeface="Calibri" pitchFamily="34" charset="0"/>
                <a:ea typeface="Calibri" pitchFamily="34" charset="0"/>
                <a:cs typeface="Times New Roman" pitchFamily="18" charset="0"/>
              </a:rPr>
              <a:t>Identifying of the Right time of the Prospects And start Before Beginning the Customer Acquisition.</a:t>
            </a:r>
            <a:endParaRPr lang="en-US" sz="2000" dirty="0" smtClean="0">
              <a:latin typeface="Arial" pitchFamily="34" charset="0"/>
            </a:endParaRPr>
          </a:p>
        </p:txBody>
      </p:sp>
      <p:sp>
        <p:nvSpPr>
          <p:cNvPr id="1048617" name="Rectangle 2"/>
          <p:cNvSpPr/>
          <p:nvPr/>
        </p:nvSpPr>
        <p:spPr>
          <a:xfrm>
            <a:off x="609600" y="228600"/>
            <a:ext cx="8001000" cy="408939"/>
          </a:xfrm>
          <a:prstGeom prst="rect">
            <a:avLst/>
          </a:prstGeom>
        </p:spPr>
        <p:txBody>
          <a:bodyPr wrap="square">
            <a:spAutoFit/>
          </a:bodyPr>
          <a:lstStyle/>
          <a:p>
            <a:pPr lvl="0" algn="ctr" fontAlgn="base">
              <a:spcBef>
                <a:spcPct val="0"/>
              </a:spcBef>
              <a:spcAft>
                <a:spcPct val="0"/>
              </a:spcAft>
            </a:pPr>
            <a:r>
              <a:rPr lang="en-US" b="1" u="sng" dirty="0" smtClean="0">
                <a:solidFill>
                  <a:srgbClr val="000000"/>
                </a:solidFill>
                <a:latin typeface="Calibri" pitchFamily="34" charset="0"/>
                <a:ea typeface="Calibri" pitchFamily="34" charset="0"/>
                <a:cs typeface="Times New Roman" pitchFamily="18" charset="0"/>
              </a:rPr>
              <a:t>Three Phases of ECRM:</a:t>
            </a:r>
            <a:endParaRPr lang="en-US" dirty="0" smtClean="0">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Rectangle 1"/>
          <p:cNvSpPr>
            <a:spLocks noChangeArrowheads="1"/>
          </p:cNvSpPr>
          <p:nvPr/>
        </p:nvSpPr>
        <p:spPr bwMode="auto">
          <a:xfrm>
            <a:off x="304800" y="513943"/>
            <a:ext cx="8534400" cy="726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36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Types of ECRM</a:t>
            </a:r>
            <a:endParaRPr kumimoji="0" lang="en-US" sz="3600" b="0" i="0" u="none" strike="noStrike" cap="none" normalizeH="0" baseline="0" dirty="0" smtClean="0">
              <a:ln>
                <a:noFill/>
              </a:ln>
              <a:solidFill>
                <a:schemeClr val="tx1"/>
              </a:solidFill>
              <a:effectLst/>
              <a:latin typeface="Arial" pitchFamily="34" charset="0"/>
            </a:endParaRPr>
          </a:p>
        </p:txBody>
      </p:sp>
      <p:graphicFrame>
        <p:nvGraphicFramePr>
          <p:cNvPr id="4194307" name="Diagram 2"/>
          <p:cNvGraphicFramePr>
            <a:graphicFrameLocks/>
          </p:cNvGraphicFramePr>
          <p:nvPr/>
        </p:nvGraphicFramePr>
        <p:xfrm>
          <a:off x="457200" y="1371600"/>
          <a:ext cx="8382000" cy="4952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Rectangle 1"/>
          <p:cNvSpPr>
            <a:spLocks noChangeArrowheads="1"/>
          </p:cNvSpPr>
          <p:nvPr/>
        </p:nvSpPr>
        <p:spPr bwMode="auto">
          <a:xfrm>
            <a:off x="228600" y="-395904"/>
            <a:ext cx="8534400" cy="91973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Operational Activity:</a:t>
            </a:r>
          </a:p>
          <a:p>
            <a:pPr marL="0" marR="0" lvl="0" indent="0" algn="just" defTabSz="914400" rtl="0" eaLnBrk="1" fontAlgn="base" latinLnBrk="0" hangingPunct="1">
              <a:lnSpc>
                <a:spcPct val="150000"/>
              </a:lnSpc>
              <a:spcBef>
                <a:spcPct val="0"/>
              </a:spcBef>
              <a:spcAft>
                <a:spcPct val="0"/>
              </a:spcAft>
              <a:buClrTx/>
              <a:buSzTx/>
              <a:buFontTx/>
              <a:buNone/>
            </a:pPr>
            <a:endParaRPr kumimoji="0" lang="en-US" sz="11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is the Internet Based Technologies such As Emails, Websites, And other Modes of Communication In managing Customer Relationship. It is the Integration of the Business Functions and Technology. The Function Included Order management, Sales And Processes, marketing Automation, Customer Service Etc.</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Analytical Activity: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50000"/>
              </a:lnSpc>
              <a:spcBef>
                <a:spcPct val="0"/>
              </a:spcBef>
              <a:spcAft>
                <a:spcPct val="0"/>
              </a:spcAft>
              <a:buClrTx/>
              <a:buSzTx/>
              <a:buFontTx/>
              <a:buNone/>
            </a:pPr>
            <a:r>
              <a:rPr kumimoji="0" lang="en-US" sz="2000" b="0"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This Activity Includes Two Basic Concept of Management</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Data Warehousing: It is the Most Reliable And Highly Secured Electronic Storage of Large Amount of Business Information.</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Data Mining: It is the Process of Selecting the Relevant Information Through Sorting large Amount of Data. It is Used By the Business Houses to Predict customer Buying Behavior And Future Trends Through different Analytical Techniques.</a:t>
            </a:r>
          </a:p>
          <a:p>
            <a:pPr marL="0" marR="0" lvl="0" indent="0" algn="just" defTabSz="914400" rtl="0" eaLnBrk="0" fontAlgn="base" latinLnBrk="0" hangingPunct="0">
              <a:lnSpc>
                <a:spcPct val="100000"/>
              </a:lnSpc>
              <a:spcBef>
                <a:spcPct val="0"/>
              </a:spcBef>
              <a:spcAft>
                <a:spcPct val="0"/>
              </a:spcAft>
              <a:buClrTx/>
              <a:buSzTx/>
              <a:buFontTx/>
              <a:buNone/>
            </a:pPr>
            <a:endParaRPr lang="en-US" sz="2400" dirty="0" smtClean="0">
              <a:solidFill>
                <a:srgbClr val="000000"/>
              </a:solidFill>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lang="en-US" sz="2400" dirty="0" smtClean="0">
              <a:solidFill>
                <a:srgbClr val="000000"/>
              </a:solidFill>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latin typeface="Arial" pitchFamily="34" charset="0"/>
            </a:endParaRPr>
          </a:p>
        </p:txBody>
      </p:sp>
      <p:sp>
        <p:nvSpPr>
          <p:cNvPr id="1048620" name="Rectangle 2"/>
          <p:cNvSpPr/>
          <p:nvPr/>
        </p:nvSpPr>
        <p:spPr>
          <a:xfrm>
            <a:off x="685800" y="152400"/>
            <a:ext cx="7924800" cy="408939"/>
          </a:xfrm>
          <a:prstGeom prst="rect">
            <a:avLst/>
          </a:prstGeom>
        </p:spPr>
        <p:txBody>
          <a:bodyPr wrap="square">
            <a:spAutoFit/>
          </a:bodyPr>
          <a:lstStyle/>
          <a:p>
            <a:pPr lvl="0" algn="ctr" fontAlgn="base">
              <a:spcBef>
                <a:spcPct val="0"/>
              </a:spcBef>
              <a:spcAft>
                <a:spcPct val="0"/>
              </a:spcAft>
            </a:pPr>
            <a:r>
              <a:rPr lang="en-US" b="1" u="sng" dirty="0" smtClean="0">
                <a:solidFill>
                  <a:srgbClr val="000000"/>
                </a:solidFill>
                <a:latin typeface="Calibri" pitchFamily="34" charset="0"/>
                <a:ea typeface="Calibri" pitchFamily="34" charset="0"/>
                <a:cs typeface="Times New Roman" pitchFamily="18" charset="0"/>
              </a:rPr>
              <a:t>Types of ECRM</a:t>
            </a:r>
            <a:endParaRPr lang="en-US" dirty="0" smtClean="0">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Rectangle 1"/>
          <p:cNvSpPr/>
          <p:nvPr/>
        </p:nvSpPr>
        <p:spPr>
          <a:xfrm>
            <a:off x="304800" y="1143000"/>
            <a:ext cx="8534400" cy="2110740"/>
          </a:xfrm>
          <a:prstGeom prst="rect">
            <a:avLst/>
          </a:prstGeom>
        </p:spPr>
        <p:txBody>
          <a:bodyPr wrap="square">
            <a:spAutoFit/>
          </a:bodyPr>
          <a:lstStyle/>
          <a:p>
            <a:pPr lvl="0" algn="just" eaLnBrk="0" fontAlgn="base" hangingPunct="0">
              <a:lnSpc>
                <a:spcPct val="150000"/>
              </a:lnSpc>
              <a:spcBef>
                <a:spcPct val="0"/>
              </a:spcBef>
              <a:spcAft>
                <a:spcPct val="0"/>
              </a:spcAft>
            </a:pPr>
            <a:r>
              <a:rPr lang="en-US" sz="2000" b="1" u="sng" dirty="0" smtClean="0">
                <a:solidFill>
                  <a:srgbClr val="000000"/>
                </a:solidFill>
                <a:latin typeface="Calibri" pitchFamily="34" charset="0"/>
                <a:ea typeface="Calibri" pitchFamily="34" charset="0"/>
                <a:cs typeface="Times New Roman" pitchFamily="18" charset="0"/>
              </a:rPr>
              <a:t>Collaborative Activity:</a:t>
            </a:r>
            <a:endParaRPr lang="en-US" sz="2000" dirty="0" smtClean="0">
              <a:latin typeface="Arial" pitchFamily="34" charset="0"/>
            </a:endParaRPr>
          </a:p>
          <a:p>
            <a:pPr lvl="0" algn="just" eaLnBrk="0" fontAlgn="base" hangingPunct="0">
              <a:spcBef>
                <a:spcPct val="0"/>
              </a:spcBef>
              <a:spcAft>
                <a:spcPct val="0"/>
              </a:spcAft>
            </a:pPr>
            <a:r>
              <a:rPr lang="en-US" sz="2000" dirty="0" smtClean="0">
                <a:solidFill>
                  <a:srgbClr val="000000"/>
                </a:solidFill>
                <a:latin typeface="Calibri" pitchFamily="34" charset="0"/>
                <a:ea typeface="Calibri" pitchFamily="34" charset="0"/>
                <a:cs typeface="Times New Roman" pitchFamily="18" charset="0"/>
              </a:rPr>
              <a:t>It is the Communication Center that Provide Different collaborative Service Including Emails, help lines etc. The purpose to Increase Customer satisfaction And Loyalty By Providing Better Quality of the Customer Service.</a:t>
            </a:r>
            <a:endParaRPr lang="en-US" sz="2000" dirty="0" smtClean="0">
              <a:latin typeface="Arial" pitchFamily="34" charset="0"/>
            </a:endParaRPr>
          </a:p>
        </p:txBody>
      </p:sp>
      <p:sp>
        <p:nvSpPr>
          <p:cNvPr id="1048622" name="Rectangle 2"/>
          <p:cNvSpPr/>
          <p:nvPr/>
        </p:nvSpPr>
        <p:spPr>
          <a:xfrm>
            <a:off x="762000" y="381000"/>
            <a:ext cx="7696200" cy="408939"/>
          </a:xfrm>
          <a:prstGeom prst="rect">
            <a:avLst/>
          </a:prstGeom>
        </p:spPr>
        <p:txBody>
          <a:bodyPr wrap="square">
            <a:spAutoFit/>
          </a:bodyPr>
          <a:lstStyle/>
          <a:p>
            <a:pPr lvl="0" algn="ctr" fontAlgn="base">
              <a:spcBef>
                <a:spcPct val="0"/>
              </a:spcBef>
              <a:spcAft>
                <a:spcPct val="0"/>
              </a:spcAft>
            </a:pPr>
            <a:r>
              <a:rPr lang="en-US" b="1" u="sng" dirty="0" smtClean="0">
                <a:solidFill>
                  <a:srgbClr val="000000"/>
                </a:solidFill>
                <a:latin typeface="Calibri" pitchFamily="34" charset="0"/>
                <a:ea typeface="Calibri" pitchFamily="34" charset="0"/>
                <a:cs typeface="Times New Roman" pitchFamily="18" charset="0"/>
              </a:rPr>
              <a:t>Types of ECRM</a:t>
            </a:r>
            <a:endParaRPr lang="en-US" dirty="0" smtClean="0">
              <a:latin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Rectangle 1"/>
          <p:cNvSpPr>
            <a:spLocks noChangeArrowheads="1"/>
          </p:cNvSpPr>
          <p:nvPr/>
        </p:nvSpPr>
        <p:spPr bwMode="auto">
          <a:xfrm>
            <a:off x="228600" y="-120074"/>
            <a:ext cx="8610600" cy="59588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2800" b="1" i="0" u="sng" strike="noStrike" cap="none" normalizeH="0" baseline="0" dirty="0" smtClean="0">
                <a:ln>
                  <a:noFill/>
                </a:ln>
                <a:solidFill>
                  <a:srgbClr val="000000"/>
                </a:solidFill>
                <a:effectLst/>
                <a:ea typeface="Calibri" pitchFamily="34" charset="0"/>
                <a:cs typeface="Times New Roman" pitchFamily="18" charset="0"/>
              </a:rPr>
              <a:t>Functional Component of CRM:</a:t>
            </a:r>
          </a:p>
          <a:p>
            <a:pPr marL="0" marR="0" lvl="0" indent="0" algn="just" defTabSz="914400" rtl="0" eaLnBrk="1" fontAlgn="base" latinLnBrk="0" hangingPunct="1">
              <a:lnSpc>
                <a:spcPct val="100000"/>
              </a:lnSpc>
              <a:spcBef>
                <a:spcPct val="0"/>
              </a:spcBef>
              <a:spcAft>
                <a:spcPct val="0"/>
              </a:spcAft>
              <a:buClrTx/>
              <a:buSzTx/>
              <a:buFontTx/>
              <a:buNone/>
            </a:pPr>
            <a:endParaRPr kumimoji="0" lang="en-US" sz="2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Module Based Software: </a:t>
            </a:r>
            <a:r>
              <a:rPr kumimoji="0" lang="en-US"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is Used From Cloud, Virtually, through Mobiles.</a:t>
            </a:r>
          </a:p>
          <a:p>
            <a:pPr marL="0" marR="0" lvl="0" indent="0" algn="just" defTabSz="914400" rtl="0" eaLnBrk="0" fontAlgn="base" latinLnBrk="0" hangingPunct="0">
              <a:lnSpc>
                <a:spcPct val="100000"/>
              </a:lnSpc>
              <a:spcBef>
                <a:spcPct val="0"/>
              </a:spcBef>
              <a:spcAft>
                <a:spcPct val="0"/>
              </a:spcAft>
              <a:buClrTx/>
              <a:buSzTx/>
            </a:pP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Business Process:</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It Includes Panning , management And Control</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Users Of ECRM:</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Employees, Workers, Customers etc.</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Operating System And hardware:</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large Operating system for Running CRM </a:t>
            </a:r>
          </a:p>
          <a:p>
            <a:pPr marL="0" marR="0" lvl="0" indent="0" algn="just" defTabSz="914400" rtl="0" eaLnBrk="0" fontAlgn="base" latinLnBrk="0" hangingPunct="0">
              <a:lnSpc>
                <a:spcPct val="100000"/>
              </a:lnSpc>
              <a:spcBef>
                <a:spcPct val="0"/>
              </a:spcBef>
              <a:spcAft>
                <a:spcPct val="0"/>
              </a:spcAft>
              <a:buClrTx/>
              <a:buSzTx/>
            </a:pPr>
            <a:r>
              <a:rPr lang="en-US" dirty="0" smtClean="0">
                <a:latin typeface="Calibri" pitchFamily="34"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Software.</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People Management:</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Proper Integration And Co-ordination Between Employees And </a:t>
            </a:r>
          </a:p>
          <a:p>
            <a:pPr marL="0" marR="0" lvl="0" indent="0" algn="just" defTabSz="914400" rtl="0" eaLnBrk="0" fontAlgn="base" latinLnBrk="0" hangingPunct="0">
              <a:lnSpc>
                <a:spcPct val="100000"/>
              </a:lnSpc>
              <a:spcBef>
                <a:spcPct val="0"/>
              </a:spcBef>
              <a:spcAft>
                <a:spcPct val="0"/>
              </a:spcAft>
              <a:buClrTx/>
              <a:buSzTx/>
            </a:pPr>
            <a:r>
              <a:rPr lang="en-US" dirty="0" smtClean="0">
                <a:latin typeface="Calibri" pitchFamily="34"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Customers.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Sales Force Automation: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automate Business Task And Sales.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Workflow Automation: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It Aims to Preventing Loss of Time And Excess Effort.</a:t>
            </a:r>
            <a:endParaRPr kumimoji="0" lang="en-US"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Rectangle 1"/>
          <p:cNvSpPr>
            <a:spLocks noChangeArrowheads="1"/>
          </p:cNvSpPr>
          <p:nvPr/>
        </p:nvSpPr>
        <p:spPr bwMode="auto">
          <a:xfrm>
            <a:off x="152400" y="18882"/>
            <a:ext cx="8686800" cy="5679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28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Strategies for ECRM Solutions: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Set A Goal</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Legislative Compliances</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Consumer Centric</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Availability of Information</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Responsive in Nature</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Security And Privacy</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Personalization and Customization</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2400" b="1" i="0" u="none" strike="noStrike" cap="none" normalizeH="0" baseline="0" dirty="0" smtClean="0">
                <a:ln>
                  <a:noFill/>
                </a:ln>
                <a:solidFill>
                  <a:srgbClr val="000000"/>
                </a:solidFill>
                <a:effectLst/>
                <a:ea typeface="Calibri" pitchFamily="34" charset="0"/>
                <a:cs typeface="Times New Roman" pitchFamily="18" charset="0"/>
              </a:rPr>
              <a:t>Improved Customer Retention</a:t>
            </a:r>
            <a:endParaRPr kumimoji="0" lang="en-US" sz="2400" b="0" i="0" u="none" strike="noStrike" cap="none" normalizeH="0" baseline="0" dirty="0" smtClean="0">
              <a:ln>
                <a:noFill/>
              </a:ln>
              <a:solidFill>
                <a:schemeClr val="tx1"/>
              </a:solidFill>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Rectangle 1"/>
          <p:cNvSpPr>
            <a:spLocks noChangeArrowheads="1"/>
          </p:cNvSpPr>
          <p:nvPr/>
        </p:nvSpPr>
        <p:spPr bwMode="auto">
          <a:xfrm>
            <a:off x="0" y="-40054"/>
            <a:ext cx="9144000" cy="726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36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Supply Chain Management</a:t>
            </a:r>
            <a:endParaRPr kumimoji="0" lang="en-US" sz="3600" b="0" i="0" u="none" strike="noStrike" cap="none" normalizeH="0" baseline="0" dirty="0" smtClean="0">
              <a:ln>
                <a:noFill/>
              </a:ln>
              <a:solidFill>
                <a:schemeClr val="tx1"/>
              </a:solidFill>
              <a:effectLst/>
              <a:latin typeface="Arial" pitchFamily="34" charset="0"/>
            </a:endParaRPr>
          </a:p>
        </p:txBody>
      </p:sp>
      <p:sp>
        <p:nvSpPr>
          <p:cNvPr id="1048597" name="Rectangle 2"/>
          <p:cNvSpPr>
            <a:spLocks noChangeArrowheads="1"/>
          </p:cNvSpPr>
          <p:nvPr/>
        </p:nvSpPr>
        <p:spPr bwMode="auto">
          <a:xfrm>
            <a:off x="152400" y="-60092"/>
            <a:ext cx="8763000" cy="69240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Definition:</a:t>
            </a:r>
            <a:endParaRPr kumimoji="0" lang="en-US" sz="24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may be defined as the Design, Planning, Execution,, Control And monitoring of Supply Chain activities With the Objective of  Creating Net Value, Building competitive Infrastructure, Leveraging World Wide Logistics, Supply with Demand And Measuring Performance Globally.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ea typeface="Calibri" pitchFamily="34" charset="0"/>
                <a:cs typeface="Times New Roman" pitchFamily="18" charset="0"/>
              </a:rPr>
              <a:t>Importance of SCM:</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sz="1100" b="1" i="0" u="sng"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Global Dispersion of Manufacturing And distribution Facilities.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Demand for Customized Products.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Competitive Pressure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Rapid Advances In Information Technology in the Form of EDI</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Rectangle 1"/>
          <p:cNvSpPr>
            <a:spLocks noChangeArrowheads="1"/>
          </p:cNvSpPr>
          <p:nvPr/>
        </p:nvSpPr>
        <p:spPr bwMode="auto">
          <a:xfrm>
            <a:off x="0" y="-40054"/>
            <a:ext cx="8991600" cy="726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3600" b="1" i="0" u="sng" strike="noStrike" cap="none" normalizeH="0" baseline="0" dirty="0" smtClean="0">
                <a:ln>
                  <a:noFill/>
                </a:ln>
                <a:solidFill>
                  <a:srgbClr val="000000"/>
                </a:solidFill>
                <a:effectLst/>
                <a:ea typeface="Calibri" pitchFamily="34" charset="0"/>
                <a:cs typeface="Times New Roman" pitchFamily="18" charset="0"/>
              </a:rPr>
              <a:t>Features Of SCM:</a:t>
            </a:r>
            <a:endParaRPr kumimoji="0" lang="en-US" sz="3600" b="1" i="0" u="sng" strike="noStrike" cap="none" normalizeH="0" baseline="0" dirty="0" smtClean="0">
              <a:ln>
                <a:noFill/>
              </a:ln>
              <a:solidFill>
                <a:schemeClr val="tx1"/>
              </a:solidFill>
              <a:effectLst/>
            </a:endParaRPr>
          </a:p>
        </p:txBody>
      </p:sp>
      <p:graphicFrame>
        <p:nvGraphicFramePr>
          <p:cNvPr id="4194304" name="Diagram 2"/>
          <p:cNvGraphicFramePr>
            <a:graphicFrameLocks/>
          </p:cNvGraphicFramePr>
          <p:nvPr/>
        </p:nvGraphicFramePr>
        <p:xfrm>
          <a:off x="228600" y="685800"/>
          <a:ext cx="86106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Rectangle 1"/>
          <p:cNvSpPr>
            <a:spLocks noChangeArrowheads="1"/>
          </p:cNvSpPr>
          <p:nvPr/>
        </p:nvSpPr>
        <p:spPr bwMode="auto">
          <a:xfrm>
            <a:off x="381000" y="-757188"/>
            <a:ext cx="8153400" cy="80670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36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Types of SCM:</a:t>
            </a:r>
          </a:p>
          <a:p>
            <a:pPr marL="0" marR="0" lvl="0" indent="0" algn="just" defTabSz="914400" rtl="0" eaLnBrk="1" fontAlgn="base" latinLnBrk="0" hangingPunct="1">
              <a:lnSpc>
                <a:spcPct val="100000"/>
              </a:lnSpc>
              <a:spcBef>
                <a:spcPct val="0"/>
              </a:spcBef>
              <a:spcAft>
                <a:spcPct val="0"/>
              </a:spcAft>
              <a:buClrTx/>
              <a:buSzTx/>
              <a:buFontTx/>
              <a:buNone/>
            </a:pPr>
            <a:endParaRPr kumimoji="0" lang="en-US" sz="2400"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Pipeline Structure: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The Product Goes Through a Series of Production,  </a:t>
            </a:r>
          </a:p>
          <a:p>
            <a:pPr marL="0" marR="0" lvl="0" indent="0" algn="just" defTabSz="914400" rtl="0" eaLnBrk="0" fontAlgn="base" latinLnBrk="0" hangingPunct="0">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Assembly Stages in Mass Production or Continued Manufacturing.</a:t>
            </a:r>
          </a:p>
          <a:p>
            <a:pPr marL="0" marR="0" lvl="0" indent="0" algn="just" defTabSz="914400" rtl="0" eaLnBrk="0" fontAlgn="base" latinLnBrk="0" hangingPunct="0">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Late Customization: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Products Are Assembled And Customized for Specific </a:t>
            </a:r>
          </a:p>
          <a:p>
            <a:pPr marL="0" marR="0" lvl="0" indent="0" algn="just" defTabSz="914400" rtl="0" eaLnBrk="0" fontAlgn="base" latinLnBrk="0" hangingPunct="0">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Requirement</a:t>
            </a: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Either in Local Plants or the distribution Process.</a:t>
            </a:r>
          </a:p>
          <a:p>
            <a:pPr marL="0" marR="0" lvl="0" indent="0" algn="just" defTabSz="914400" rtl="0" eaLnBrk="0" fontAlgn="base" latinLnBrk="0" hangingPunct="0">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Divergent Structure: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Customization Start in the Starting of the Production </a:t>
            </a:r>
          </a:p>
          <a:p>
            <a:pPr marL="0" marR="0" lvl="0" indent="0" algn="just" defTabSz="914400" rtl="0" eaLnBrk="0" fontAlgn="base" latinLnBrk="0" hangingPunct="0">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Process.</a:t>
            </a:r>
          </a:p>
          <a:p>
            <a:pPr marL="0" marR="0" lvl="0" indent="0" algn="just" defTabSz="914400" rtl="0" eaLnBrk="0" fontAlgn="base" latinLnBrk="0" hangingPunct="0">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Convergent Structure: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Sequence of</a:t>
            </a: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Assembly Task Are Carried out.</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Private Industrial Network: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Collaborative Relationship Between Buyers </a:t>
            </a:r>
          </a:p>
          <a:p>
            <a:pPr marL="0" marR="0" lvl="0" indent="0" algn="just" defTabSz="914400" rtl="0" eaLnBrk="0" fontAlgn="base" latinLnBrk="0" hangingPunct="0">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And Suppliers are Established.</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Rectangle 1"/>
          <p:cNvSpPr>
            <a:spLocks noChangeArrowheads="1"/>
          </p:cNvSpPr>
          <p:nvPr/>
        </p:nvSpPr>
        <p:spPr bwMode="auto">
          <a:xfrm>
            <a:off x="152400" y="-1408440"/>
            <a:ext cx="8686800" cy="77368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sz="1600" b="1" i="0" u="sng" strike="noStrike" cap="none" normalizeH="0" baseline="0" dirty="0" smtClean="0">
              <a:ln>
                <a:noFill/>
              </a:ln>
              <a:solidFill>
                <a:srgbClr val="000000"/>
              </a:solidFill>
              <a:effectLst/>
              <a:latin typeface="+mj-lt"/>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en-US" sz="3600" b="1" i="0" u="sng" strike="noStrike" cap="none" normalizeH="0" baseline="0" dirty="0" smtClean="0">
                <a:ln>
                  <a:noFill/>
                </a:ln>
                <a:solidFill>
                  <a:srgbClr val="000000"/>
                </a:solidFill>
                <a:effectLst/>
                <a:latin typeface="+mj-lt"/>
                <a:ea typeface="Calibri" pitchFamily="34" charset="0"/>
                <a:cs typeface="Times New Roman" pitchFamily="18" charset="0"/>
              </a:rPr>
              <a:t>CRM definitions</a:t>
            </a:r>
          </a:p>
          <a:p>
            <a:pPr marL="0" marR="0" lvl="0" indent="0" algn="ctr" defTabSz="914400" rtl="0" eaLnBrk="1" fontAlgn="base" latinLnBrk="0" hangingPunct="1">
              <a:lnSpc>
                <a:spcPct val="100000"/>
              </a:lnSpc>
              <a:spcBef>
                <a:spcPct val="0"/>
              </a:spcBef>
              <a:spcAft>
                <a:spcPct val="0"/>
              </a:spcAft>
              <a:buClrTx/>
              <a:buSzTx/>
              <a:buFontTx/>
              <a:buNone/>
            </a:pPr>
            <a:endParaRPr kumimoji="0" lang="en-US" sz="1600" b="1" i="0" u="sng"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CRM is mainly Shifting Goals of handling the Customer from T</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Times New Roman" pitchFamily="18" charset="0"/>
              </a:rPr>
              <a:t>raditional</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Seller- Oriented Approach to the Customer.</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lang="en-US" sz="2400" dirty="0" smtClean="0">
              <a:solidFill>
                <a:srgbClr val="000000"/>
              </a:solidFill>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May be defined as the Aligning of the Business Strategy Relating  </a:t>
            </a:r>
          </a:p>
          <a:p>
            <a:pPr marL="0" marR="0" lvl="0" indent="0" algn="just" defTabSz="914400" rtl="0" eaLnBrk="0" fontAlgn="base" latinLnBrk="0" hangingPunct="0">
              <a:lnSpc>
                <a:spcPct val="100000"/>
              </a:lnSpc>
              <a:spcBef>
                <a:spcPct val="0"/>
              </a:spcBef>
              <a:spcAft>
                <a:spcPct val="0"/>
              </a:spcAft>
              <a:buClrTx/>
              <a:buSzTx/>
            </a:pPr>
            <a:r>
              <a:rPr kumimoji="0" lang="en-US" sz="2400" b="0" i="0" u="none" strike="noStrike" cap="none" normalizeH="0" dirty="0" smtClean="0">
                <a:ln>
                  <a:noFill/>
                </a:ln>
                <a:solidFill>
                  <a:srgbClr val="000000"/>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to the Corporate Culture of the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Times New Roman" pitchFamily="18" charset="0"/>
              </a:rPr>
              <a:t>Organisation</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together with the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Customer Information And Supporting Information Technology Of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the Interaction of the Customer Which will Promote a Mutually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Beneficial Relationship Between the Customer And the Enterprise.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Rectangle 1"/>
          <p:cNvSpPr>
            <a:spLocks noChangeArrowheads="1"/>
          </p:cNvSpPr>
          <p:nvPr/>
        </p:nvSpPr>
        <p:spPr bwMode="auto">
          <a:xfrm>
            <a:off x="304800" y="-1206609"/>
            <a:ext cx="8229600" cy="86258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pPr>
            <a:r>
              <a:rPr kumimoji="0" lang="en-US" sz="3600" b="1"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Components of ESCM Planning</a:t>
            </a:r>
          </a:p>
          <a:p>
            <a:pPr marL="0" marR="0" lvl="0" indent="0" algn="ctr" defTabSz="914400" rtl="0" eaLnBrk="1" fontAlgn="base" latinLnBrk="0" hangingPunct="1">
              <a:lnSpc>
                <a:spcPct val="100000"/>
              </a:lnSpc>
              <a:spcBef>
                <a:spcPct val="0"/>
              </a:spcBef>
              <a:spcAft>
                <a:spcPct val="0"/>
              </a:spcAft>
              <a:buClrTx/>
              <a:buSzTx/>
            </a:pPr>
            <a:endParaRPr kumimoji="0" lang="en-US" b="1"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Advance scheduling And Manufactured Planning: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The Detail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co Ordination of All manufacturing And Supply Efforts Based on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the Customer Order.</a:t>
            </a:r>
          </a:p>
          <a:p>
            <a:pPr marL="0" marR="0" lvl="0" indent="0" algn="just" defTabSz="914400" rtl="0" eaLnBrk="0" fontAlgn="base" latinLnBrk="0" hangingPunct="0">
              <a:lnSpc>
                <a:spcPct val="100000"/>
              </a:lnSpc>
              <a:spcBef>
                <a:spcPct val="0"/>
              </a:spcBef>
              <a:spcAft>
                <a:spcPct val="0"/>
              </a:spcAft>
              <a:buClrTx/>
              <a:buSzTx/>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Demand Forecasting: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A Range of Business forecasting Tools in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order to Make Decision on Changing Market Situations.</a:t>
            </a:r>
          </a:p>
          <a:p>
            <a:pPr marL="0" marR="0" lvl="0" indent="0" algn="just" defTabSz="914400" rtl="0" eaLnBrk="0" fontAlgn="base" latinLnBrk="0" hangingPunct="0">
              <a:lnSpc>
                <a:spcPct val="100000"/>
              </a:lnSpc>
              <a:spcBef>
                <a:spcPct val="0"/>
              </a:spcBef>
              <a:spcAft>
                <a:spcPct val="0"/>
              </a:spcAft>
              <a:buClrTx/>
              <a:buSzTx/>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err="1" smtClean="0">
                <a:ln>
                  <a:noFill/>
                </a:ln>
                <a:solidFill>
                  <a:srgbClr val="000000"/>
                </a:solidFill>
                <a:effectLst/>
                <a:latin typeface="Calibri" pitchFamily="34" charset="0"/>
                <a:ea typeface="Calibri" pitchFamily="34" charset="0"/>
                <a:cs typeface="Times New Roman" pitchFamily="18" charset="0"/>
              </a:rPr>
              <a:t>Transporation</a:t>
            </a: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 Planning: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Flow of Materials And Finished Goods </a:t>
            </a:r>
          </a:p>
          <a:p>
            <a:pPr marL="0" marR="0" lvl="0" indent="0" algn="just" defTabSz="914400" rtl="0" eaLnBrk="0" fontAlgn="base" latinLnBrk="0" hangingPunct="0">
              <a:lnSpc>
                <a:spcPct val="100000"/>
              </a:lnSpc>
              <a:spcBef>
                <a:spcPct val="0"/>
              </a:spcBef>
              <a:spcAft>
                <a:spcPct val="0"/>
              </a:spcAft>
              <a:buClrTx/>
              <a:buSzTx/>
            </a:pPr>
            <a:r>
              <a:rPr kumimoji="0" lang="en-US" sz="2400" b="0" i="0" u="none" strike="noStrike" cap="none" normalizeH="0" dirty="0" smtClean="0">
                <a:ln>
                  <a:noFill/>
                </a:ln>
                <a:solidFill>
                  <a:srgbClr val="000000"/>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Right At a time and Right Place according to the Planning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Schedule.</a:t>
            </a:r>
          </a:p>
          <a:p>
            <a:pPr marL="0" marR="0" lvl="0" indent="0" algn="just" defTabSz="914400" rtl="0" eaLnBrk="0" fontAlgn="base" latinLnBrk="0" hangingPunct="0">
              <a:lnSpc>
                <a:spcPct val="100000"/>
              </a:lnSpc>
              <a:spcBef>
                <a:spcPct val="0"/>
              </a:spcBef>
              <a:spcAft>
                <a:spcPct val="0"/>
              </a:spcAft>
              <a:buClrTx/>
              <a:buSzTx/>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Distribution Planning: </a:t>
            </a:r>
            <a:r>
              <a:rPr kumimoji="0" lang="en-US" sz="2400" i="0"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is the Integration of Demand </a:t>
            </a:r>
          </a:p>
          <a:p>
            <a:pPr marL="0" marR="0" lvl="0" indent="0" algn="just" defTabSz="914400" rtl="0" eaLnBrk="0" fontAlgn="base" latinLnBrk="0" hangingPunct="0">
              <a:lnSpc>
                <a:spcPct val="100000"/>
              </a:lnSpc>
              <a:spcBef>
                <a:spcPct val="0"/>
              </a:spcBef>
              <a:spcAft>
                <a:spcPct val="0"/>
              </a:spcAft>
              <a:buClrTx/>
              <a:buSzTx/>
            </a:pPr>
            <a:r>
              <a:rPr lang="en-US" sz="2400" dirty="0" smtClean="0">
                <a:solidFill>
                  <a:srgbClr val="000000"/>
                </a:solidFill>
                <a:latin typeface="Calibri" pitchFamily="34" charset="0"/>
                <a:ea typeface="Calibri" pitchFamily="34" charset="0"/>
                <a:cs typeface="Times New Roman" pitchFamily="18" charset="0"/>
              </a:rPr>
              <a:t>   </a:t>
            </a:r>
            <a:r>
              <a:rPr kumimoji="0" lang="en-US" sz="2400" i="0" strike="noStrike" cap="none" normalizeH="0" baseline="0" dirty="0" smtClean="0">
                <a:ln>
                  <a:noFill/>
                </a:ln>
                <a:solidFill>
                  <a:srgbClr val="000000"/>
                </a:solidFill>
                <a:effectLst/>
                <a:latin typeface="Calibri" pitchFamily="34" charset="0"/>
                <a:ea typeface="Calibri" pitchFamily="34" charset="0"/>
                <a:cs typeface="Times New Roman" pitchFamily="18" charset="0"/>
              </a:rPr>
              <a:t>Forecasting Manufacturing And Transportation Planning.</a:t>
            </a:r>
            <a:endParaRPr kumimoji="0" lang="en-US" sz="2400" i="0"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a:xfrm>
            <a:off x="533400" y="2209800"/>
            <a:ext cx="8305800" cy="990600"/>
          </a:xfrm>
        </p:spPr>
        <p:txBody>
          <a:bodyPr>
            <a:normAutofit/>
          </a:bodyPr>
          <a:lstStyle/>
          <a:p>
            <a:pPr algn="ctr"/>
            <a:r>
              <a:rPr lang="en-US" sz="3600" dirty="0" smtClean="0"/>
              <a:t>Thank You</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Rectangle 1"/>
          <p:cNvSpPr>
            <a:spLocks noChangeArrowheads="1"/>
          </p:cNvSpPr>
          <p:nvPr/>
        </p:nvSpPr>
        <p:spPr bwMode="auto">
          <a:xfrm>
            <a:off x="228600" y="-26660"/>
            <a:ext cx="8686800" cy="39268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mj-lt"/>
                <a:ea typeface="Calibri" pitchFamily="34" charset="0"/>
                <a:cs typeface="Times New Roman" pitchFamily="18" charset="0"/>
              </a:rPr>
              <a:t>CRM is a Business Strategy that Enables Any Business To Achieve the Following Goals</a:t>
            </a: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pPr>
            <a:endParaRPr kumimoji="0" lang="en-US" sz="24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Better Understanding of Customer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Better Service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Better Way Handling new Contacts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Better Relationship with Clients And Customers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Better Profit through Customer Satisfaction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Decline in Customer management Cost</a:t>
            </a:r>
            <a:endParaRPr kumimoji="0" lang="en-US" sz="2400" b="0" i="0" u="none" strike="noStrike" cap="none" normalizeH="0" baseline="0" dirty="0" smtClean="0">
              <a:ln>
                <a:noFill/>
              </a:ln>
              <a:solidFill>
                <a:schemeClr val="tx1"/>
              </a:solidFill>
              <a:effectLst/>
              <a:latin typeface="Arial" pitchFamily="34" charset="0"/>
            </a:endParaRPr>
          </a:p>
        </p:txBody>
      </p:sp>
      <p:sp>
        <p:nvSpPr>
          <p:cNvPr id="1048607" name="Rectangle 1"/>
          <p:cNvSpPr>
            <a:spLocks noChangeArrowheads="1"/>
          </p:cNvSpPr>
          <p:nvPr/>
        </p:nvSpPr>
        <p:spPr bwMode="auto">
          <a:xfrm>
            <a:off x="152400" y="3363665"/>
            <a:ext cx="8610600" cy="29870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 CRM uses Various Electronic Media to Integrate the Various Customer- </a:t>
            </a:r>
          </a:p>
          <a:p>
            <a:pPr marL="0" marR="0" lvl="0" indent="0" algn="just" defTabSz="914400" rtl="0" eaLnBrk="1" fontAlgn="base" latinLnBrk="0" hangingPunct="1">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Related Business Process.</a:t>
            </a:r>
          </a:p>
          <a:p>
            <a:pPr marL="0" marR="0" lvl="0" indent="0" algn="just" defTabSz="914400" rtl="0" eaLnBrk="1" fontAlgn="base" latinLnBrk="0" hangingPunct="1">
              <a:lnSpc>
                <a:spcPct val="100000"/>
              </a:lnSpc>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 CRM is the Application of Internet Based Technologies such as Emails, </a:t>
            </a:r>
          </a:p>
          <a:p>
            <a:pPr marL="0" marR="0" lvl="0" indent="0" algn="just" defTabSz="914400" rtl="0" eaLnBrk="0" fontAlgn="base" latinLnBrk="0" hangingPunct="0">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Websites, And Other Channels to Achieve CRM Objectives. It is  Well </a:t>
            </a:r>
            <a:r>
              <a:rPr kumimoji="0" lang="en-US" sz="2000" b="0" i="0" u="none" strike="noStrike" cap="none" normalizeH="0" dirty="0" smtClean="0">
                <a:ln>
                  <a:noFill/>
                </a:ln>
                <a:solidFill>
                  <a:srgbClr val="000000"/>
                </a:solidFill>
                <a:effectLst/>
                <a:latin typeface="Calibri" pitchFamily="34" charset="0"/>
                <a:ea typeface="Calibri"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Structured and Coordinated Process of CRM that Automates the Processes   </a:t>
            </a:r>
          </a:p>
          <a:p>
            <a:pPr marL="0" marR="0" lvl="0" indent="0" algn="just" defTabSz="914400" rtl="0" eaLnBrk="0" fontAlgn="base" latinLnBrk="0" hangingPunct="0">
              <a:lnSpc>
                <a:spcPct val="100000"/>
              </a:lnSpc>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IN Marketing, Sales, and Other Customer Services.</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Rectangle 2"/>
          <p:cNvSpPr>
            <a:spLocks noChangeArrowheads="1"/>
          </p:cNvSpPr>
          <p:nvPr/>
        </p:nvSpPr>
        <p:spPr bwMode="auto">
          <a:xfrm>
            <a:off x="304800" y="-59753"/>
            <a:ext cx="8534400" cy="3977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Benefits of ECRM:</a:t>
            </a:r>
            <a:endParaRPr kumimoji="0" lang="en-US" sz="9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0" lang="en-US" sz="11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Improved Customer Relations, Service, Support</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Matching The Customer Behavior With Suitable Offers</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Increased Customer Satisfaction And Loyalty</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Greater Efficiency And Decline of Cost</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Increased Business Revenue</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Enable Customization And Personalization of Information</a:t>
            </a:r>
          </a:p>
        </p:txBody>
      </p:sp>
      <p:sp>
        <p:nvSpPr>
          <p:cNvPr id="1048609" name="Rectangle 3"/>
          <p:cNvSpPr>
            <a:spLocks noChangeArrowheads="1"/>
          </p:cNvSpPr>
          <p:nvPr/>
        </p:nvSpPr>
        <p:spPr bwMode="auto">
          <a:xfrm>
            <a:off x="228600" y="3281775"/>
            <a:ext cx="8610600" cy="33553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pPr>
            <a:endParaRPr lang="en-US" sz="900" b="1" u="sng" dirty="0" smtClean="0">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sz="2400" b="1" i="0" u="sng" strike="noStrike" cap="none" normalizeH="0" baseline="0" dirty="0" smtClean="0">
                <a:ln>
                  <a:noFill/>
                </a:ln>
                <a:effectLst/>
                <a:latin typeface="Calibri" pitchFamily="34" charset="0"/>
                <a:ea typeface="Calibri" pitchFamily="34" charset="0"/>
                <a:cs typeface="Times New Roman" pitchFamily="18" charset="0"/>
              </a:rPr>
              <a:t>Goals of ECRM Business Framework:</a:t>
            </a:r>
          </a:p>
          <a:p>
            <a:pPr marL="0" marR="0" lvl="0" indent="0" algn="just" defTabSz="914400" rtl="0" eaLnBrk="1" fontAlgn="base" latinLnBrk="0" hangingPunct="1">
              <a:lnSpc>
                <a:spcPct val="100000"/>
              </a:lnSpc>
              <a:spcBef>
                <a:spcPct val="0"/>
              </a:spcBef>
              <a:spcAft>
                <a:spcPct val="0"/>
              </a:spcAft>
              <a:buClrTx/>
              <a:buSzTx/>
              <a:buFontTx/>
              <a:buNone/>
            </a:pPr>
            <a:endParaRPr kumimoji="0" lang="en-US" sz="1200" b="1" i="0" u="sng"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effectLst/>
                <a:latin typeface="Calibri" pitchFamily="34" charset="0"/>
                <a:ea typeface="Calibri" pitchFamily="34" charset="0"/>
                <a:cs typeface="Times New Roman" pitchFamily="18" charset="0"/>
              </a:rPr>
              <a:t>An Effective E CRM System tracks the Customer History through the Multiple Channels, creates And maintains a systematic database, and Enhances the Customer Relation in three ways:</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0" i="1" u="none" strike="noStrike" cap="none" normalizeH="0" baseline="0" dirty="0" smtClean="0">
                <a:ln>
                  <a:noFill/>
                </a:ln>
                <a:effectLst/>
                <a:latin typeface="Calibri" pitchFamily="34" charset="0"/>
                <a:ea typeface="Calibri" pitchFamily="34" charset="0"/>
                <a:cs typeface="Times New Roman" pitchFamily="18" charset="0"/>
              </a:rPr>
              <a:t>Identification</a:t>
            </a:r>
            <a:endParaRPr kumimoji="0" lang="en-US" sz="2000" b="0"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0" i="1" u="none" strike="noStrike" cap="none" normalizeH="0" baseline="0" dirty="0" smtClean="0">
                <a:ln>
                  <a:noFill/>
                </a:ln>
                <a:effectLst/>
                <a:latin typeface="Calibri" pitchFamily="34" charset="0"/>
                <a:ea typeface="Calibri" pitchFamily="34" charset="0"/>
                <a:cs typeface="Times New Roman" pitchFamily="18" charset="0"/>
              </a:rPr>
              <a:t>Expansion</a:t>
            </a:r>
            <a:endParaRPr kumimoji="0" lang="en-US" sz="2000" b="0"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000" b="0" i="1" u="none" strike="noStrike" cap="none" normalizeH="0" baseline="0" dirty="0" smtClean="0">
                <a:ln>
                  <a:noFill/>
                </a:ln>
                <a:effectLst/>
                <a:latin typeface="Calibri" pitchFamily="34" charset="0"/>
                <a:ea typeface="Calibri" pitchFamily="34" charset="0"/>
                <a:cs typeface="Times New Roman" pitchFamily="18" charset="0"/>
              </a:rPr>
              <a:t>Maintenance</a:t>
            </a:r>
            <a:endParaRPr kumimoji="0" lang="en-US" sz="2000" b="0" i="1" u="none" strike="noStrike" cap="none" normalizeH="0" baseline="0" dirty="0" smtClean="0">
              <a:ln>
                <a:noFill/>
              </a:ln>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Rectangle 1"/>
          <p:cNvSpPr>
            <a:spLocks noChangeArrowheads="1"/>
          </p:cNvSpPr>
          <p:nvPr/>
        </p:nvSpPr>
        <p:spPr bwMode="auto">
          <a:xfrm>
            <a:off x="152400" y="-900837"/>
            <a:ext cx="8534400" cy="79527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Features Of ECRM:</a:t>
            </a:r>
            <a:endParaRPr kumimoji="0" lang="en-US" sz="24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is the Integration of CRM And E commerce</a:t>
            </a:r>
          </a:p>
          <a:p>
            <a:pPr marL="0" marR="0" lvl="0" indent="0" algn="just" defTabSz="914400" rtl="0" eaLnBrk="0" fontAlgn="base" latinLnBrk="0" hangingPunct="0">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is the Integration of Business Process And Technology</a:t>
            </a:r>
          </a:p>
          <a:p>
            <a:pPr marL="0" marR="0" lvl="0" indent="0" algn="just" defTabSz="914400" rtl="0" eaLnBrk="0" fontAlgn="base" latinLnBrk="0" hangingPunct="0">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To Enable Company to Mange Profit And Relationship Effectively</a:t>
            </a:r>
          </a:p>
          <a:p>
            <a:pPr marL="0" marR="0" lvl="0" indent="0" algn="just" defTabSz="914400" rtl="0" eaLnBrk="0" fontAlgn="base" latinLnBrk="0" hangingPunct="0">
              <a:spcBef>
                <a:spcPct val="0"/>
              </a:spcBef>
              <a:spcAft>
                <a:spcPct val="0"/>
              </a:spcAft>
              <a:buClrTx/>
              <a:buSzTx/>
              <a:buFont typeface="Wingdings" pitchFamily="2" charset="2"/>
              <a:buChar char="Ø"/>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Includes Customer Acquisition, Customer Extension, Customer Retention.</a:t>
            </a:r>
          </a:p>
          <a:p>
            <a:pPr marL="0" marR="0" lvl="0" indent="0" algn="just" defTabSz="914400" rtl="0" eaLnBrk="0" fontAlgn="base" latinLnBrk="0" hangingPunct="0">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Easy to Access All Customer Information Including Enquiry Status And </a:t>
            </a:r>
          </a:p>
          <a:p>
            <a:pPr marL="0" marR="0" lvl="0" indent="0" algn="just" defTabSz="914400" rtl="0" eaLnBrk="0" fontAlgn="base" latinLnBrk="0" hangingPunct="0">
              <a:spcBef>
                <a:spcPct val="0"/>
              </a:spcBef>
              <a:spcAft>
                <a:spcPct val="0"/>
              </a:spcAft>
              <a:buClrTx/>
              <a:buSzTx/>
            </a:pPr>
            <a:r>
              <a:rPr kumimoji="0" lang="en-US" sz="2000" b="0" i="0" u="none" strike="noStrike" cap="none" normalizeH="0" dirty="0" smtClean="0">
                <a:ln>
                  <a:noFill/>
                </a:ln>
                <a:solidFill>
                  <a:srgbClr val="000000"/>
                </a:solidFill>
                <a:effectLst/>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Correspondence to Provide Better Value to Customer.</a:t>
            </a:r>
          </a:p>
          <a:p>
            <a:pPr marL="0" marR="0" lvl="0" indent="0" algn="just" defTabSz="914400" rtl="0" eaLnBrk="0" fontAlgn="base" latinLnBrk="0" hangingPunct="0">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A Set of Integrated Software Application Required Application to Integrate the </a:t>
            </a:r>
          </a:p>
          <a:p>
            <a:pPr marL="0" marR="0" lvl="0" indent="0" algn="just" defTabSz="914400" rtl="0" eaLnBrk="0" fontAlgn="base" latinLnBrk="0" hangingPunct="0">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Various Customer Related Business Processes.</a:t>
            </a:r>
          </a:p>
          <a:p>
            <a:pPr marL="0" marR="0" lvl="0" indent="0" algn="just" defTabSz="914400" rtl="0" eaLnBrk="0" fontAlgn="base" latinLnBrk="0" hangingPunct="0">
              <a:spcBef>
                <a:spcPct val="0"/>
              </a:spcBef>
              <a:spcAft>
                <a:spcPct val="0"/>
              </a:spcAft>
              <a:buClrTx/>
              <a:buSzTx/>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Ø"/>
            </a:pP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Integration of Different Marketing, Online Sales and Other Service Such As </a:t>
            </a:r>
          </a:p>
          <a:p>
            <a:pPr marL="0" marR="0" lvl="0" indent="0" algn="just" defTabSz="914400" rtl="0" eaLnBrk="0" fontAlgn="base" latinLnBrk="0" hangingPunct="0">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Billing, Inventories And Logistics Are Designed As per Needs And Preferences of </a:t>
            </a:r>
          </a:p>
          <a:p>
            <a:pPr marL="0" marR="0" lvl="0" indent="0" algn="just" defTabSz="914400" rtl="0" eaLnBrk="0" fontAlgn="base" latinLnBrk="0" hangingPunct="0">
              <a:spcBef>
                <a:spcPct val="0"/>
              </a:spcBef>
              <a:spcAft>
                <a:spcPct val="0"/>
              </a:spcAft>
              <a:buClrTx/>
              <a:buSzTx/>
            </a:pPr>
            <a:r>
              <a:rPr lang="en-US" sz="2000" dirty="0" smtClean="0">
                <a:solidFill>
                  <a:srgbClr val="000000"/>
                </a:solidFill>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the Customer through Various Websites</a:t>
            </a:r>
            <a:r>
              <a:rPr kumimoji="0" lang="en-US" sz="12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Rectangle 1"/>
          <p:cNvSpPr>
            <a:spLocks noChangeArrowheads="1"/>
          </p:cNvSpPr>
          <p:nvPr/>
        </p:nvSpPr>
        <p:spPr bwMode="auto">
          <a:xfrm>
            <a:off x="304800" y="-251708"/>
            <a:ext cx="8382000" cy="6009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32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The Goals of ECRM Business Framework:</a:t>
            </a:r>
            <a:endParaRPr kumimoji="0" lang="en-US" sz="32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Identify the Potential Customer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Improved Customer satisfaction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Improve the Efficiency of Business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Expand Customer Base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50000"/>
              </a:lnSpc>
              <a:spcBef>
                <a:spcPct val="0"/>
              </a:spcBef>
              <a:spcAft>
                <a:spcPct val="0"/>
              </a:spcAft>
              <a:buClrTx/>
              <a:buSzTx/>
              <a:buFont typeface="Wingdings" pitchFamily="2" charset="2"/>
              <a:buChar char="Ø"/>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Enhance sales And Support Teams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Rectangle 1"/>
          <p:cNvSpPr>
            <a:spLocks noChangeArrowheads="1"/>
          </p:cNvSpPr>
          <p:nvPr/>
        </p:nvSpPr>
        <p:spPr bwMode="auto">
          <a:xfrm>
            <a:off x="152400" y="-926295"/>
            <a:ext cx="8763000" cy="73558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Identify the Potential Customer:</a:t>
            </a:r>
            <a:r>
              <a:rPr kumimoji="0" lang="en-US" sz="16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In order to Build Long term relationship, the </a:t>
            </a:r>
          </a:p>
          <a:p>
            <a:pPr marL="0" marR="0" lvl="0" indent="0" algn="just" defTabSz="914400" rtl="0" eaLnBrk="1" fontAlgn="base" latinLnBrk="0" hangingPunct="1">
              <a:lnSpc>
                <a:spcPct val="100000"/>
              </a:lnSpc>
              <a:spcBef>
                <a:spcPct val="0"/>
              </a:spcBef>
              <a:spcAft>
                <a:spcPct val="0"/>
              </a:spcAft>
              <a:buClrTx/>
              <a:buSzTx/>
            </a:pP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Primary Goal of E CRM is to Know About Customer</a:t>
            </a:r>
            <a:r>
              <a:rPr kumimoji="0" lang="en-US" sz="1600" b="0" i="0" u="none" strike="noStrike" cap="none" normalizeH="0" dirty="0" smtClean="0">
                <a:ln>
                  <a:noFill/>
                </a:ln>
                <a:solidFill>
                  <a:srgbClr val="000000"/>
                </a:solidFill>
                <a:effectLst/>
                <a:latin typeface="Calibri" pitchFamily="34" charset="0"/>
                <a:ea typeface="Calibri" pitchFamily="34" charset="0"/>
                <a:cs typeface="Times New Roman" pitchFamily="18" charset="0"/>
              </a:rPr>
              <a:t> </a:t>
            </a: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Needs.</a:t>
            </a:r>
            <a:endParaRPr lang="en-US" sz="1600" dirty="0" smtClean="0">
              <a:solidFill>
                <a:srgbClr val="000000"/>
              </a:solidFill>
              <a:latin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Improved Customer satisfaction: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Making the Customer Satisfaction Through Proper </a:t>
            </a:r>
          </a:p>
          <a:p>
            <a:pPr marL="0" marR="0" lvl="0" indent="0" algn="just" defTabSz="914400" rtl="0" eaLnBrk="0" fontAlgn="base" latinLnBrk="0" hangingPunct="0">
              <a:lnSpc>
                <a:spcPct val="100000"/>
              </a:lnSpc>
              <a:spcBef>
                <a:spcPct val="0"/>
              </a:spcBef>
              <a:spcAft>
                <a:spcPct val="0"/>
              </a:spcAft>
              <a:buClrTx/>
              <a:buSzTx/>
            </a:pP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Customer Service is Another Important Goals of ECRM. This is Achieved by </a:t>
            </a:r>
            <a:r>
              <a:rPr kumimoji="0" lang="en-US" sz="1600" b="0" i="0" u="none" strike="noStrike" cap="none" normalizeH="0" baseline="0" dirty="0" err="1" smtClean="0">
                <a:ln>
                  <a:noFill/>
                </a:ln>
                <a:solidFill>
                  <a:srgbClr val="000000"/>
                </a:solidFill>
                <a:effectLst/>
                <a:latin typeface="Calibri" pitchFamily="34" charset="0"/>
                <a:ea typeface="Calibri" pitchFamily="34" charset="0"/>
                <a:cs typeface="Times New Roman" pitchFamily="18" charset="0"/>
              </a:rPr>
              <a:t>Devoloping</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Customer    </a:t>
            </a:r>
          </a:p>
          <a:p>
            <a:pPr marL="0" marR="0" lvl="0" indent="0" algn="just" defTabSz="914400" rtl="0" eaLnBrk="0" fontAlgn="base" latinLnBrk="0" hangingPunct="0">
              <a:lnSpc>
                <a:spcPct val="100000"/>
              </a:lnSpc>
              <a:spcBef>
                <a:spcPct val="0"/>
              </a:spcBef>
              <a:spcAft>
                <a:spcPct val="0"/>
              </a:spcAft>
              <a:buClrTx/>
              <a:buSzTx/>
            </a:pP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Engagement through Social Networking Sites And Wireless Technology.</a:t>
            </a:r>
          </a:p>
          <a:p>
            <a:pPr marL="0" marR="0" lvl="0" indent="0" algn="just" defTabSz="914400" rtl="0" eaLnBrk="0" fontAlgn="base" latinLnBrk="0" hangingPunct="0">
              <a:lnSpc>
                <a:spcPct val="100000"/>
              </a:lnSpc>
              <a:spcBef>
                <a:spcPct val="0"/>
              </a:spcBef>
              <a:spcAft>
                <a:spcPct val="0"/>
              </a:spcAft>
              <a:buClrTx/>
              <a:buSzTx/>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Improve the Efficiency of Business: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Transparent Service, Quick Connection with </a:t>
            </a:r>
          </a:p>
          <a:p>
            <a:pPr marL="0" marR="0" lvl="0" indent="0" algn="just" defTabSz="914400" rtl="0" eaLnBrk="0" fontAlgn="base" latinLnBrk="0" hangingPunct="0">
              <a:lnSpc>
                <a:spcPct val="100000"/>
              </a:lnSpc>
              <a:spcBef>
                <a:spcPct val="0"/>
              </a:spcBef>
              <a:spcAft>
                <a:spcPct val="0"/>
              </a:spcAft>
              <a:buClrTx/>
              <a:buSzTx/>
            </a:pP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rapid Customer Service will bring the Development of a strong And Appealing Broad Image For the </a:t>
            </a:r>
          </a:p>
          <a:p>
            <a:pPr marL="0" marR="0" lvl="0" indent="0" algn="just" defTabSz="914400" rtl="0" eaLnBrk="0" fontAlgn="base" latinLnBrk="0" hangingPunct="0">
              <a:lnSpc>
                <a:spcPct val="100000"/>
              </a:lnSpc>
              <a:spcBef>
                <a:spcPct val="0"/>
              </a:spcBef>
              <a:spcAft>
                <a:spcPct val="0"/>
              </a:spcAft>
              <a:buClrTx/>
              <a:buSzTx/>
            </a:pP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Business.</a:t>
            </a:r>
          </a:p>
          <a:p>
            <a:pPr marL="0" marR="0" lvl="0" indent="0" algn="just" defTabSz="914400" rtl="0" eaLnBrk="0" fontAlgn="base" latinLnBrk="0" hangingPunct="0">
              <a:lnSpc>
                <a:spcPct val="100000"/>
              </a:lnSpc>
              <a:spcBef>
                <a:spcPct val="0"/>
              </a:spcBef>
              <a:spcAft>
                <a:spcPct val="0"/>
              </a:spcAft>
              <a:buClrTx/>
              <a:buSzTx/>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Expand Customer Base: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It Enhances the Customer Relations in Three Ways:</a:t>
            </a:r>
            <a:r>
              <a:rPr kumimoji="0" lang="en-US" sz="16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Customer  </a:t>
            </a:r>
          </a:p>
          <a:p>
            <a:pPr marL="0" marR="0" lvl="0" indent="0" algn="just" defTabSz="914400" rtl="0" eaLnBrk="0" fontAlgn="base" latinLnBrk="0" hangingPunct="0">
              <a:lnSpc>
                <a:spcPct val="100000"/>
              </a:lnSpc>
              <a:spcBef>
                <a:spcPct val="0"/>
              </a:spcBef>
              <a:spcAft>
                <a:spcPct val="0"/>
              </a:spcAft>
              <a:buClrTx/>
              <a:buSzTx/>
            </a:pP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Expansion,  </a:t>
            </a: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Customer Acquisition, And</a:t>
            </a:r>
            <a:r>
              <a:rPr kumimoji="0" lang="en-US" sz="1600" b="0" i="0" u="none" strike="noStrike" cap="none" normalizeH="0" dirty="0" smtClean="0">
                <a:ln>
                  <a:noFill/>
                </a:ln>
                <a:solidFill>
                  <a:srgbClr val="000000"/>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Customer Database Maintained.</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endParaRPr lang="en-US" sz="1600" dirty="0" smtClean="0">
              <a:solidFill>
                <a:srgbClr val="000000"/>
              </a:solidFill>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Enhance sales And Support Teams:</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Talent Management Software, HR </a:t>
            </a:r>
          </a:p>
          <a:p>
            <a:pPr marL="0" marR="0" lvl="0" indent="0" algn="just" defTabSz="914400" rtl="0" eaLnBrk="0" fontAlgn="base" latinLnBrk="0" hangingPunct="0">
              <a:lnSpc>
                <a:spcPct val="100000"/>
              </a:lnSpc>
              <a:spcBef>
                <a:spcPct val="0"/>
              </a:spcBef>
              <a:spcAft>
                <a:spcPct val="0"/>
              </a:spcAft>
              <a:buClrTx/>
              <a:buSzTx/>
            </a:pP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Management </a:t>
            </a:r>
            <a:r>
              <a:rPr kumimoji="0" lang="en-US" sz="1600" b="0" i="0" u="none" strike="noStrike" cap="none" normalizeH="0" dirty="0" smtClean="0">
                <a:ln>
                  <a:noFill/>
                </a:ln>
                <a:solidFill>
                  <a:srgbClr val="000000"/>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Software And  other Online tools Can Help to</a:t>
            </a:r>
            <a:r>
              <a:rPr lang="en-US" sz="1600" dirty="0" smtClean="0">
                <a:solidFill>
                  <a:srgbClr val="000000"/>
                </a:solidFill>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Increase the Value of Trained Employees.</a:t>
            </a:r>
            <a:endParaRPr kumimoji="0" lang="en-US" sz="1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5" name="Table 1"/>
          <p:cNvGraphicFramePr>
            <a:graphicFrameLocks noGrp="1"/>
          </p:cNvGraphicFramePr>
          <p:nvPr/>
        </p:nvGraphicFramePr>
        <p:xfrm>
          <a:off x="152400" y="152400"/>
          <a:ext cx="8839200" cy="6476998"/>
        </p:xfrm>
        <a:graphic>
          <a:graphicData uri="http://schemas.openxmlformats.org/drawingml/2006/table">
            <a:tbl>
              <a:tblPr/>
              <a:tblGrid>
                <a:gridCol w="1274119"/>
                <a:gridCol w="4059308"/>
                <a:gridCol w="3505773"/>
              </a:tblGrid>
              <a:tr h="289958">
                <a:tc>
                  <a:txBody>
                    <a:bodyPr/>
                    <a:lstStyle/>
                    <a:p>
                      <a:pPr marL="0" marR="0" algn="ctr">
                        <a:spcBef>
                          <a:spcPts val="0"/>
                        </a:spcBef>
                        <a:spcAft>
                          <a:spcPts val="0"/>
                        </a:spcAft>
                      </a:pPr>
                      <a:r>
                        <a:rPr lang="en-US" sz="1600" b="1" u="sng" dirty="0">
                          <a:solidFill>
                            <a:srgbClr val="000000"/>
                          </a:solidFill>
                          <a:latin typeface="Calibri"/>
                          <a:ea typeface="Calibri"/>
                          <a:cs typeface="Times New Roman"/>
                        </a:rPr>
                        <a:t>Subject</a:t>
                      </a:r>
                      <a:endParaRPr lang="en-US" sz="14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600" b="1" u="sng" dirty="0">
                          <a:solidFill>
                            <a:srgbClr val="000000"/>
                          </a:solidFill>
                          <a:latin typeface="Calibri"/>
                          <a:ea typeface="Calibri"/>
                          <a:cs typeface="Times New Roman"/>
                        </a:rPr>
                        <a:t>CRM</a:t>
                      </a:r>
                      <a:endParaRPr lang="en-US" sz="14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600" b="1" u="sng" dirty="0">
                          <a:solidFill>
                            <a:srgbClr val="000000"/>
                          </a:solidFill>
                          <a:latin typeface="Calibri"/>
                          <a:ea typeface="Calibri"/>
                          <a:cs typeface="Times New Roman"/>
                        </a:rPr>
                        <a:t>ECRM</a:t>
                      </a:r>
                      <a:endParaRPr lang="en-US" sz="14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07006">
                <a:tc>
                  <a:txBody>
                    <a:bodyPr/>
                    <a:lstStyle/>
                    <a:p>
                      <a:pPr marL="0" marR="0">
                        <a:spcBef>
                          <a:spcPts val="0"/>
                        </a:spcBef>
                        <a:spcAft>
                          <a:spcPts val="0"/>
                        </a:spcAft>
                      </a:pPr>
                      <a:endParaRPr lang="en-US" sz="1600" dirty="0">
                        <a:latin typeface="Calibri"/>
                        <a:ea typeface="Calibri"/>
                        <a:cs typeface="Times New Roman"/>
                      </a:endParaRPr>
                    </a:p>
                    <a:p>
                      <a:pPr marL="0" marR="0">
                        <a:spcBef>
                          <a:spcPts val="0"/>
                        </a:spcBef>
                        <a:spcAft>
                          <a:spcPts val="0"/>
                        </a:spcAft>
                      </a:pPr>
                      <a:r>
                        <a:rPr lang="en-US" sz="1600" b="1" dirty="0">
                          <a:solidFill>
                            <a:srgbClr val="000000"/>
                          </a:solidFill>
                          <a:latin typeface="Calibri"/>
                          <a:ea typeface="Calibri"/>
                          <a:cs typeface="Times New Roman"/>
                        </a:rPr>
                        <a:t>Strategy</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a:solidFill>
                            <a:srgbClr val="000000"/>
                          </a:solidFill>
                          <a:latin typeface="Calibri"/>
                          <a:ea typeface="Calibri"/>
                          <a:cs typeface="Times New Roman"/>
                        </a:rPr>
                        <a:t>It Follows traditional Methods does not Acknowledge Any use of Information Technology.</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a:solidFill>
                            <a:srgbClr val="000000"/>
                          </a:solidFill>
                          <a:latin typeface="Calibri"/>
                          <a:ea typeface="Calibri"/>
                          <a:cs typeface="Times New Roman"/>
                        </a:rPr>
                        <a:t>It uses Information Technology In Implementing Relationship Management Strategy.</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076006">
                <a:tc>
                  <a:txBody>
                    <a:bodyPr/>
                    <a:lstStyle/>
                    <a:p>
                      <a:pPr marL="0" marR="0">
                        <a:spcBef>
                          <a:spcPts val="0"/>
                        </a:spcBef>
                        <a:spcAft>
                          <a:spcPts val="0"/>
                        </a:spcAft>
                      </a:pPr>
                      <a:endParaRPr lang="en-US" sz="1600" dirty="0">
                        <a:latin typeface="Calibri"/>
                        <a:ea typeface="Calibri"/>
                        <a:cs typeface="Times New Roman"/>
                      </a:endParaRPr>
                    </a:p>
                    <a:p>
                      <a:pPr marL="0" marR="0">
                        <a:spcBef>
                          <a:spcPts val="0"/>
                        </a:spcBef>
                        <a:spcAft>
                          <a:spcPts val="0"/>
                        </a:spcAft>
                      </a:pPr>
                      <a:r>
                        <a:rPr lang="en-US" sz="1600" b="1" dirty="0">
                          <a:solidFill>
                            <a:srgbClr val="000000"/>
                          </a:solidFill>
                          <a:latin typeface="Calibri"/>
                          <a:ea typeface="Calibri"/>
                          <a:cs typeface="Times New Roman"/>
                        </a:rPr>
                        <a:t>Customer Contacts</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dirty="0">
                          <a:solidFill>
                            <a:srgbClr val="000000"/>
                          </a:solidFill>
                          <a:latin typeface="Calibri"/>
                          <a:ea typeface="Calibri"/>
                          <a:cs typeface="Times New Roman"/>
                        </a:rPr>
                        <a:t>It Communicates with Customers With Fax, Phone Calls, and Retails Stores.</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a:solidFill>
                            <a:srgbClr val="000000"/>
                          </a:solidFill>
                          <a:latin typeface="Calibri"/>
                          <a:ea typeface="Calibri"/>
                          <a:cs typeface="Times New Roman"/>
                        </a:rPr>
                        <a:t>It Communicates with Customers Through Emails, wireless Technology And other PDA Technology.</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07006">
                <a:tc>
                  <a:txBody>
                    <a:bodyPr/>
                    <a:lstStyle/>
                    <a:p>
                      <a:pPr marL="0" marR="0">
                        <a:spcBef>
                          <a:spcPts val="0"/>
                        </a:spcBef>
                        <a:spcAft>
                          <a:spcPts val="0"/>
                        </a:spcAft>
                      </a:pPr>
                      <a:r>
                        <a:rPr lang="en-US" sz="1600" b="1">
                          <a:solidFill>
                            <a:srgbClr val="000000"/>
                          </a:solidFill>
                          <a:latin typeface="Calibri"/>
                          <a:ea typeface="Calibri"/>
                          <a:cs typeface="Times New Roman"/>
                        </a:rPr>
                        <a:t>Access facilities</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dirty="0">
                          <a:solidFill>
                            <a:srgbClr val="000000"/>
                          </a:solidFill>
                          <a:latin typeface="Calibri"/>
                          <a:ea typeface="Calibri"/>
                          <a:cs typeface="Times New Roman"/>
                        </a:rPr>
                        <a:t>Customer can download some Application if they want to view some web Applications.</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a:solidFill>
                            <a:srgbClr val="000000"/>
                          </a:solidFill>
                          <a:latin typeface="Calibri"/>
                          <a:ea typeface="Calibri"/>
                          <a:cs typeface="Times New Roman"/>
                        </a:rPr>
                        <a:t>There is no Requirement to download such kind of Applications.</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07006">
                <a:tc>
                  <a:txBody>
                    <a:bodyPr/>
                    <a:lstStyle/>
                    <a:p>
                      <a:pPr marL="0" marR="0">
                        <a:spcBef>
                          <a:spcPts val="0"/>
                        </a:spcBef>
                        <a:spcAft>
                          <a:spcPts val="0"/>
                        </a:spcAft>
                      </a:pPr>
                      <a:r>
                        <a:rPr lang="en-US" sz="1600" b="1">
                          <a:solidFill>
                            <a:srgbClr val="000000"/>
                          </a:solidFill>
                          <a:latin typeface="Calibri"/>
                          <a:ea typeface="Calibri"/>
                          <a:cs typeface="Times New Roman"/>
                        </a:rPr>
                        <a:t>System Interface</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dirty="0">
                          <a:solidFill>
                            <a:srgbClr val="000000"/>
                          </a:solidFill>
                          <a:latin typeface="Calibri"/>
                          <a:ea typeface="Calibri"/>
                          <a:cs typeface="Times New Roman"/>
                        </a:rPr>
                        <a:t>There is No Such Concept of Front Applications.</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dirty="0">
                          <a:solidFill>
                            <a:srgbClr val="000000"/>
                          </a:solidFill>
                          <a:latin typeface="Calibri"/>
                          <a:ea typeface="Calibri"/>
                          <a:cs typeface="Times New Roman"/>
                        </a:rPr>
                        <a:t>The System has Designed Front Applications With Interface with Back End Applications.</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076006">
                <a:tc>
                  <a:txBody>
                    <a:bodyPr/>
                    <a:lstStyle/>
                    <a:p>
                      <a:pPr marL="0" marR="0">
                        <a:spcBef>
                          <a:spcPts val="0"/>
                        </a:spcBef>
                        <a:spcAft>
                          <a:spcPts val="0"/>
                        </a:spcAft>
                      </a:pPr>
                      <a:r>
                        <a:rPr lang="en-US" sz="1600" b="1">
                          <a:solidFill>
                            <a:srgbClr val="000000"/>
                          </a:solidFill>
                          <a:latin typeface="Calibri"/>
                          <a:ea typeface="Calibri"/>
                          <a:cs typeface="Times New Roman"/>
                        </a:rPr>
                        <a:t>Maintenance Cost</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a:solidFill>
                            <a:srgbClr val="000000"/>
                          </a:solidFill>
                          <a:latin typeface="Calibri"/>
                          <a:ea typeface="Calibri"/>
                          <a:cs typeface="Times New Roman"/>
                        </a:rPr>
                        <a:t>Maintained Cost is Expensive And Time Consuming The System is Situated In various Locations And on Several Servers.</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dirty="0">
                          <a:solidFill>
                            <a:srgbClr val="000000"/>
                          </a:solidFill>
                          <a:latin typeface="Calibri"/>
                          <a:ea typeface="Calibri"/>
                          <a:cs typeface="Times New Roman"/>
                        </a:rPr>
                        <a:t>Maintained Cost is Minimum And Less Time Consuming.</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38004">
                <a:tc>
                  <a:txBody>
                    <a:bodyPr/>
                    <a:lstStyle/>
                    <a:p>
                      <a:pPr marL="0" marR="0">
                        <a:spcBef>
                          <a:spcPts val="0"/>
                        </a:spcBef>
                        <a:spcAft>
                          <a:spcPts val="0"/>
                        </a:spcAft>
                      </a:pPr>
                      <a:r>
                        <a:rPr lang="en-US" sz="1600" b="1">
                          <a:solidFill>
                            <a:srgbClr val="000000"/>
                          </a:solidFill>
                          <a:latin typeface="Calibri"/>
                          <a:ea typeface="Calibri"/>
                          <a:cs typeface="Times New Roman"/>
                        </a:rPr>
                        <a:t>System Focus</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a:solidFill>
                            <a:srgbClr val="000000"/>
                          </a:solidFill>
                          <a:latin typeface="Calibri"/>
                          <a:ea typeface="Calibri"/>
                          <a:cs typeface="Times New Roman"/>
                        </a:rPr>
                        <a:t>Various Products And Job Functions</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dirty="0">
                          <a:solidFill>
                            <a:srgbClr val="000000"/>
                          </a:solidFill>
                          <a:latin typeface="Calibri"/>
                          <a:ea typeface="Calibri"/>
                          <a:cs typeface="Times New Roman"/>
                        </a:rPr>
                        <a:t>Focuses on Customer Need</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076006">
                <a:tc>
                  <a:txBody>
                    <a:bodyPr/>
                    <a:lstStyle/>
                    <a:p>
                      <a:pPr marL="0" marR="0">
                        <a:spcBef>
                          <a:spcPts val="0"/>
                        </a:spcBef>
                        <a:spcAft>
                          <a:spcPts val="0"/>
                        </a:spcAft>
                      </a:pPr>
                      <a:r>
                        <a:rPr lang="en-US" sz="1600" b="1">
                          <a:solidFill>
                            <a:srgbClr val="000000"/>
                          </a:solidFill>
                          <a:latin typeface="Calibri"/>
                          <a:ea typeface="Calibri"/>
                          <a:cs typeface="Times New Roman"/>
                        </a:rPr>
                        <a:t>Customization of Information</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a:solidFill>
                            <a:srgbClr val="000000"/>
                          </a:solidFill>
                          <a:latin typeface="Calibri"/>
                          <a:ea typeface="Calibri"/>
                          <a:cs typeface="Times New Roman"/>
                        </a:rPr>
                        <a:t>Customized Service to Clients And Customers Are not Possible.</a:t>
                      </a:r>
                      <a:endParaRPr lang="en-US" sz="160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600" b="1" dirty="0">
                          <a:solidFill>
                            <a:srgbClr val="000000"/>
                          </a:solidFill>
                          <a:latin typeface="Calibri"/>
                          <a:ea typeface="Calibri"/>
                          <a:cs typeface="Times New Roman"/>
                        </a:rPr>
                        <a:t>Customized Service As per Need of the Clients And Customer are Possible.</a:t>
                      </a:r>
                      <a:endParaRPr lang="en-US" sz="1600" dirty="0">
                        <a:latin typeface="Calibri"/>
                        <a:ea typeface="Calibri"/>
                        <a:cs typeface="Times New Roman"/>
                      </a:endParaRPr>
                    </a:p>
                  </a:txBody>
                  <a:tcPr marL="65913" marR="659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Rectangle 1"/>
          <p:cNvSpPr>
            <a:spLocks noChangeArrowheads="1"/>
          </p:cNvSpPr>
          <p:nvPr/>
        </p:nvSpPr>
        <p:spPr bwMode="auto">
          <a:xfrm>
            <a:off x="228600" y="183168"/>
            <a:ext cx="8610600" cy="675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32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Three Phases of ECRM:</a:t>
            </a:r>
            <a:endParaRPr kumimoji="0" lang="en-US" sz="3200" b="0" i="0" u="none" strike="noStrike" cap="none" normalizeH="0" baseline="0" dirty="0" smtClean="0">
              <a:ln>
                <a:noFill/>
              </a:ln>
              <a:solidFill>
                <a:schemeClr val="tx1"/>
              </a:solidFill>
              <a:effectLst/>
              <a:latin typeface="Arial" pitchFamily="34" charset="0"/>
            </a:endParaRPr>
          </a:p>
        </p:txBody>
      </p:sp>
      <p:graphicFrame>
        <p:nvGraphicFramePr>
          <p:cNvPr id="4194306" name="Diagram 3"/>
          <p:cNvGraphicFramePr>
            <a:graphicFrameLocks/>
          </p:cNvGraphicFramePr>
          <p:nvPr/>
        </p:nvGraphicFramePr>
        <p:xfrm>
          <a:off x="762000" y="1143000"/>
          <a:ext cx="7696199"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1523</Words>
  <Application>Microsoft Office PowerPoint</Application>
  <PresentationFormat>On-screen Show (4:3)</PresentationFormat>
  <Paragraphs>253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Electronic Customer Relationship Management And Supply Chain Management SEM -II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Customer Relationship Maagement And Supply Chain Management SEM -II</dc:title>
  <dc:creator>Sandip</dc:creator>
  <cp:lastModifiedBy>Sandip</cp:lastModifiedBy>
  <cp:revision>1</cp:revision>
  <dcterms:created xsi:type="dcterms:W3CDTF">2020-03-24T04:44:31Z</dcterms:created>
  <dcterms:modified xsi:type="dcterms:W3CDTF">2020-03-27T07:24:51Z</dcterms:modified>
</cp:coreProperties>
</file>