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diagrams/layout1.xml" ContentType="application/vnd.openxmlformats-officedocument.drawingml.diagramLayout+xml"/>
  <Override PartName="/ppt/diagrams/data1.xml" ContentType="application/vnd.openxmlformats-officedocument.drawingml.diagramData+xml"/>
  <Override PartName="/ppt/diagrams/colors1.xml" ContentType="application/vnd.openxmlformats-officedocument.drawingml.diagramColors+xml"/>
  <Override PartName="/ppt/diagrams/quickStyle1.xml" ContentType="application/vnd.openxmlformats-officedocument.drawingml.diagramStyl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72" r:id="rId1"/>
  </p:sldMasterIdLst>
  <p:notesMasterIdLst>
    <p:notesMasterId r:id="rId2"/>
  </p:notesMasterIdLst>
  <p:sldIdLst>
    <p:sldId id="296" r:id="rId3"/>
    <p:sldId id="297" r:id="rId4"/>
    <p:sldId id="298" r:id="rId5"/>
    <p:sldId id="299" r:id="rId6"/>
    <p:sldId id="300" r:id="rId7"/>
    <p:sldId id="301" r:id="rId8"/>
    <p:sldId id="302" r:id="rId9"/>
    <p:sldId id="303" r:id="rId10"/>
    <p:sldId id="304" r:id="rId11"/>
    <p:sldId id="305" r:id="rId12"/>
    <p:sldId id="306" r:id="rId13"/>
    <p:sldId id="307" r:id="rId14"/>
    <p:sldId id="308" r:id="rId15"/>
    <p:sldId id="309" r:id="rId16"/>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tableStyles" Target="tableStyles.xml"/><Relationship Id="rId18" Type="http://schemas.openxmlformats.org/officeDocument/2006/relationships/presProps" Target="presProps.xml"/><Relationship Id="rId19"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496DC1-19F6-4BFF-AF2A-0A46190E9DB6}" type="doc">
      <dgm:prSet loTypeId="urn:microsoft.com/office/officeart/2005/8/layout/orgChart1" loCatId="hierarchy" qsTypeId="urn:microsoft.com/office/officeart/2005/8/quickstyle/3d4" qsCatId="3D" csTypeId="urn:microsoft.com/office/officeart/2005/8/colors/accent1_2" csCatId="accent1" phldr="1"/>
      <dgm:spPr/>
      <dgm:t>
        <a:bodyPr/>
        <a:lstStyle/>
        <a:p>
          <a:endParaRPr lang="en-US"/>
        </a:p>
      </dgm:t>
    </dgm:pt>
    <dgm:pt modelId="{355E4F33-4956-4E76-A945-045D39AE21BE}">
      <dgm:prSet phldrT="[Text]" custT="1"/>
      <dgm:spPr/>
      <dgm:t>
        <a:bodyPr/>
        <a:lstStyle/>
        <a:p>
          <a:r>
            <a:rPr lang="en-US" sz="1600" b="1"/>
            <a:t>Labour Cost Variences</a:t>
          </a:r>
        </a:p>
      </dgm:t>
    </dgm:pt>
    <dgm:pt modelId="{7D078E29-F455-4E0D-A4DB-0E3DFE7F7F65}" type="parTrans" cxnId="{D71F39BA-E9C8-4315-B406-6C5B903DECBA}">
      <dgm:prSet/>
      <dgm:spPr/>
      <dgm:t>
        <a:bodyPr/>
        <a:lstStyle/>
        <a:p>
          <a:endParaRPr lang="en-US" sz="1600" b="1">
            <a:solidFill>
              <a:schemeClr val="tx1"/>
            </a:solidFill>
          </a:endParaRPr>
        </a:p>
      </dgm:t>
    </dgm:pt>
    <dgm:pt modelId="{2AF0E3A2-569A-4CF5-995B-AD91CBBFB086}" type="sibTrans" cxnId="{D71F39BA-E9C8-4315-B406-6C5B903DECBA}">
      <dgm:prSet/>
      <dgm:spPr/>
      <dgm:t>
        <a:bodyPr/>
        <a:lstStyle/>
        <a:p>
          <a:endParaRPr lang="en-US" sz="1600" b="1">
            <a:solidFill>
              <a:schemeClr val="tx1"/>
            </a:solidFill>
          </a:endParaRPr>
        </a:p>
      </dgm:t>
    </dgm:pt>
    <dgm:pt modelId="{B3DD5C94-B376-41EC-BC28-80BA970F86E6}">
      <dgm:prSet phldrT="[Text]" custT="1"/>
      <dgm:spPr/>
      <dgm:t>
        <a:bodyPr/>
        <a:lstStyle/>
        <a:p>
          <a:r>
            <a:rPr lang="en-US" sz="1600" b="1"/>
            <a:t>Labour Rate Variences</a:t>
          </a:r>
        </a:p>
      </dgm:t>
    </dgm:pt>
    <dgm:pt modelId="{809DE122-4925-45D1-8644-0BF5A8893E20}" type="parTrans" cxnId="{72A05868-B432-4874-A085-EA15907C22D2}">
      <dgm:prSet/>
      <dgm:spPr/>
      <dgm:t>
        <a:bodyPr/>
        <a:lstStyle/>
        <a:p>
          <a:endParaRPr lang="en-US" sz="1600" b="1">
            <a:solidFill>
              <a:schemeClr val="tx1"/>
            </a:solidFill>
          </a:endParaRPr>
        </a:p>
      </dgm:t>
    </dgm:pt>
    <dgm:pt modelId="{91C7C695-7B0A-4CDB-AB71-3C344FDEB6E1}" type="sibTrans" cxnId="{72A05868-B432-4874-A085-EA15907C22D2}">
      <dgm:prSet/>
      <dgm:spPr/>
      <dgm:t>
        <a:bodyPr/>
        <a:lstStyle/>
        <a:p>
          <a:endParaRPr lang="en-US" sz="1600" b="1">
            <a:solidFill>
              <a:schemeClr val="tx1"/>
            </a:solidFill>
          </a:endParaRPr>
        </a:p>
      </dgm:t>
    </dgm:pt>
    <dgm:pt modelId="{8229F03F-7FA4-4174-800C-3DB640580DCC}">
      <dgm:prSet phldrT="[Text]" custT="1"/>
      <dgm:spPr/>
      <dgm:t>
        <a:bodyPr/>
        <a:lstStyle/>
        <a:p>
          <a:r>
            <a:rPr lang="en-US" sz="1600" b="1"/>
            <a:t>Labour Effiencey variences</a:t>
          </a:r>
        </a:p>
      </dgm:t>
    </dgm:pt>
    <dgm:pt modelId="{2A9F8209-DE6E-4310-9952-2C68C0962AC3}" type="parTrans" cxnId="{331EB1B6-55F7-4621-9524-86FF3EF1B24A}">
      <dgm:prSet/>
      <dgm:spPr/>
      <dgm:t>
        <a:bodyPr/>
        <a:lstStyle/>
        <a:p>
          <a:endParaRPr lang="en-US" sz="1600" b="1">
            <a:solidFill>
              <a:schemeClr val="tx1"/>
            </a:solidFill>
          </a:endParaRPr>
        </a:p>
      </dgm:t>
    </dgm:pt>
    <dgm:pt modelId="{A08CEDBA-31D6-42AC-80D4-012BF4861D5A}" type="sibTrans" cxnId="{331EB1B6-55F7-4621-9524-86FF3EF1B24A}">
      <dgm:prSet/>
      <dgm:spPr/>
      <dgm:t>
        <a:bodyPr/>
        <a:lstStyle/>
        <a:p>
          <a:endParaRPr lang="en-US" sz="1600" b="1">
            <a:solidFill>
              <a:schemeClr val="tx1"/>
            </a:solidFill>
          </a:endParaRPr>
        </a:p>
      </dgm:t>
    </dgm:pt>
    <dgm:pt modelId="{FDD3A015-76D5-4DDB-AE4B-030CCABEC300}">
      <dgm:prSet custT="1"/>
      <dgm:spPr/>
      <dgm:t>
        <a:bodyPr/>
        <a:lstStyle/>
        <a:p>
          <a:r>
            <a:rPr lang="en-US" sz="1600" b="1"/>
            <a:t>Labour Idle Time Variences</a:t>
          </a:r>
        </a:p>
      </dgm:t>
    </dgm:pt>
    <dgm:pt modelId="{0B80EFAF-7953-4A76-9CE2-D6BE7483D3EC}" type="parTrans" cxnId="{3624DC2E-DBB9-4059-A764-3F0A6EFA838B}">
      <dgm:prSet/>
      <dgm:spPr/>
      <dgm:t>
        <a:bodyPr/>
        <a:lstStyle/>
        <a:p>
          <a:endParaRPr lang="en-US" sz="1600" b="1">
            <a:solidFill>
              <a:schemeClr val="tx1"/>
            </a:solidFill>
          </a:endParaRPr>
        </a:p>
      </dgm:t>
    </dgm:pt>
    <dgm:pt modelId="{57CA1C90-645E-4C50-91D2-16F9925D1291}" type="sibTrans" cxnId="{3624DC2E-DBB9-4059-A764-3F0A6EFA838B}">
      <dgm:prSet/>
      <dgm:spPr/>
      <dgm:t>
        <a:bodyPr/>
        <a:lstStyle/>
        <a:p>
          <a:endParaRPr lang="en-US" sz="1600" b="1">
            <a:solidFill>
              <a:schemeClr val="tx1"/>
            </a:solidFill>
          </a:endParaRPr>
        </a:p>
      </dgm:t>
    </dgm:pt>
    <dgm:pt modelId="{D9F50D18-8648-443C-A925-851F9A2E713C}">
      <dgm:prSet custT="1"/>
      <dgm:spPr/>
      <dgm:t>
        <a:bodyPr/>
        <a:lstStyle/>
        <a:p>
          <a:r>
            <a:rPr lang="en-US" sz="1600" b="1"/>
            <a:t>Labour Net Effiency varinces</a:t>
          </a:r>
        </a:p>
      </dgm:t>
    </dgm:pt>
    <dgm:pt modelId="{DE97BFF3-0E73-4E55-BAFE-4B6115E9500A}" type="parTrans" cxnId="{0FCCC004-FA8B-4864-B2CB-7D76E6723D50}">
      <dgm:prSet/>
      <dgm:spPr/>
      <dgm:t>
        <a:bodyPr/>
        <a:lstStyle/>
        <a:p>
          <a:endParaRPr lang="en-US" sz="1600" b="1">
            <a:solidFill>
              <a:schemeClr val="tx1"/>
            </a:solidFill>
          </a:endParaRPr>
        </a:p>
      </dgm:t>
    </dgm:pt>
    <dgm:pt modelId="{F73FACAC-06E6-4805-9A5F-D471A6DB0C25}" type="sibTrans" cxnId="{0FCCC004-FA8B-4864-B2CB-7D76E6723D50}">
      <dgm:prSet/>
      <dgm:spPr/>
      <dgm:t>
        <a:bodyPr/>
        <a:lstStyle/>
        <a:p>
          <a:endParaRPr lang="en-US" sz="1600" b="1">
            <a:solidFill>
              <a:schemeClr val="tx1"/>
            </a:solidFill>
          </a:endParaRPr>
        </a:p>
      </dgm:t>
    </dgm:pt>
    <dgm:pt modelId="{AAB19BC6-8E01-4EDE-A746-778EA1FF9863}" type="asst">
      <dgm:prSet custT="1"/>
      <dgm:spPr/>
      <dgm:t>
        <a:bodyPr/>
        <a:lstStyle/>
        <a:p>
          <a:r>
            <a:rPr lang="en-US" sz="1600" b="1"/>
            <a:t>Labour Mix varinces</a:t>
          </a:r>
        </a:p>
      </dgm:t>
    </dgm:pt>
    <dgm:pt modelId="{20CD995A-7E66-4DDE-8951-21C76BD9F658}" type="parTrans" cxnId="{5BA16BFA-4F17-4DF6-868E-12EADDFD1C23}">
      <dgm:prSet/>
      <dgm:spPr/>
      <dgm:t>
        <a:bodyPr/>
        <a:lstStyle/>
        <a:p>
          <a:endParaRPr lang="en-US" sz="1600" b="1">
            <a:solidFill>
              <a:schemeClr val="tx1"/>
            </a:solidFill>
          </a:endParaRPr>
        </a:p>
      </dgm:t>
    </dgm:pt>
    <dgm:pt modelId="{84D7DF3C-9F6C-45E6-94B6-EEC2183CD033}" type="sibTrans" cxnId="{5BA16BFA-4F17-4DF6-868E-12EADDFD1C23}">
      <dgm:prSet/>
      <dgm:spPr/>
      <dgm:t>
        <a:bodyPr/>
        <a:lstStyle/>
        <a:p>
          <a:endParaRPr lang="en-US" sz="1600" b="1">
            <a:solidFill>
              <a:schemeClr val="tx1"/>
            </a:solidFill>
          </a:endParaRPr>
        </a:p>
      </dgm:t>
    </dgm:pt>
    <dgm:pt modelId="{3F24EAFA-BBB7-437C-BE17-259596ECFFBF}" type="asst">
      <dgm:prSet custT="1"/>
      <dgm:spPr/>
      <dgm:t>
        <a:bodyPr/>
        <a:lstStyle/>
        <a:p>
          <a:r>
            <a:rPr lang="en-US" sz="1600" b="1"/>
            <a:t>Labour Yield varinces</a:t>
          </a:r>
        </a:p>
      </dgm:t>
    </dgm:pt>
    <dgm:pt modelId="{63089CAA-5BDB-448D-8867-7D5C1E7003CE}" type="parTrans" cxnId="{49FD78DD-4BC3-4C98-85BE-71AD96286687}">
      <dgm:prSet/>
      <dgm:spPr/>
      <dgm:t>
        <a:bodyPr/>
        <a:lstStyle/>
        <a:p>
          <a:endParaRPr lang="en-US" sz="1600" b="1">
            <a:solidFill>
              <a:schemeClr val="tx1"/>
            </a:solidFill>
          </a:endParaRPr>
        </a:p>
      </dgm:t>
    </dgm:pt>
    <dgm:pt modelId="{4179FA50-3AAE-4998-B8B8-BE93F00D510C}" type="sibTrans" cxnId="{49FD78DD-4BC3-4C98-85BE-71AD96286687}">
      <dgm:prSet/>
      <dgm:spPr/>
      <dgm:t>
        <a:bodyPr/>
        <a:lstStyle/>
        <a:p>
          <a:endParaRPr lang="en-US" sz="1600" b="1">
            <a:solidFill>
              <a:schemeClr val="tx1"/>
            </a:solidFill>
          </a:endParaRPr>
        </a:p>
      </dgm:t>
    </dgm:pt>
    <dgm:pt modelId="{50391840-D187-40BC-966E-9D85D3C1E4B9}" type="pres">
      <dgm:prSet presAssocID="{C4496DC1-19F6-4BFF-AF2A-0A46190E9DB6}" presName="hierChild1" presStyleCnt="0">
        <dgm:presLayoutVars>
          <dgm:orgChart val="1"/>
          <dgm:chPref val="1"/>
          <dgm:dir/>
          <dgm:animOne val="branch"/>
          <dgm:animLvl val="lvl"/>
          <dgm:resizeHandles/>
        </dgm:presLayoutVars>
      </dgm:prSet>
      <dgm:spPr/>
      <dgm:t>
        <a:bodyPr/>
        <a:lstStyle/>
        <a:p>
          <a:endParaRPr lang="en-US"/>
        </a:p>
      </dgm:t>
    </dgm:pt>
    <dgm:pt modelId="{D7F4F05F-4ADE-4F69-8483-558523109F1A}" type="pres">
      <dgm:prSet presAssocID="{355E4F33-4956-4E76-A945-045D39AE21BE}" presName="hierRoot1" presStyleCnt="0">
        <dgm:presLayoutVars>
          <dgm:hierBranch val="init"/>
        </dgm:presLayoutVars>
      </dgm:prSet>
      <dgm:spPr/>
    </dgm:pt>
    <dgm:pt modelId="{BCED8582-82B8-436D-9455-9363A21E0B9D}" type="pres">
      <dgm:prSet presAssocID="{355E4F33-4956-4E76-A945-045D39AE21BE}" presName="rootComposite1" presStyleCnt="0"/>
      <dgm:spPr/>
    </dgm:pt>
    <dgm:pt modelId="{3680C462-D205-47F1-AA05-3F6CC2908B8A}" type="pres">
      <dgm:prSet presAssocID="{355E4F33-4956-4E76-A945-045D39AE21BE}" presName="rootText1" presStyleLbl="node0" presStyleIdx="0" presStyleCnt="1" custScaleX="101247" custScaleY="49375">
        <dgm:presLayoutVars>
          <dgm:chPref val="3"/>
        </dgm:presLayoutVars>
      </dgm:prSet>
      <dgm:spPr/>
      <dgm:t>
        <a:bodyPr/>
        <a:lstStyle/>
        <a:p>
          <a:endParaRPr lang="en-US"/>
        </a:p>
      </dgm:t>
    </dgm:pt>
    <dgm:pt modelId="{0DEBBEAC-B976-4171-954E-CD6B67358F0F}" type="pres">
      <dgm:prSet presAssocID="{355E4F33-4956-4E76-A945-045D39AE21BE}" presName="rootConnector1" presStyleLbl="node1" presStyleIdx="0" presStyleCnt="0"/>
      <dgm:spPr/>
      <dgm:t>
        <a:bodyPr/>
        <a:lstStyle/>
        <a:p>
          <a:endParaRPr lang="en-US"/>
        </a:p>
      </dgm:t>
    </dgm:pt>
    <dgm:pt modelId="{1665B440-5A3F-4CA6-893F-B1BD668192FD}" type="pres">
      <dgm:prSet presAssocID="{355E4F33-4956-4E76-A945-045D39AE21BE}" presName="hierChild2" presStyleCnt="0"/>
      <dgm:spPr/>
    </dgm:pt>
    <dgm:pt modelId="{A62F896B-B1FC-41E7-9940-3AE2056AC9BD}" type="pres">
      <dgm:prSet presAssocID="{809DE122-4925-45D1-8644-0BF5A8893E20}" presName="Name37" presStyleLbl="parChTrans1D2" presStyleIdx="0" presStyleCnt="2"/>
      <dgm:spPr/>
      <dgm:t>
        <a:bodyPr/>
        <a:lstStyle/>
        <a:p>
          <a:endParaRPr lang="en-US"/>
        </a:p>
      </dgm:t>
    </dgm:pt>
    <dgm:pt modelId="{8262B94D-2E45-4600-94CB-F5FC3EB4649E}" type="pres">
      <dgm:prSet presAssocID="{B3DD5C94-B376-41EC-BC28-80BA970F86E6}" presName="hierRoot2" presStyleCnt="0">
        <dgm:presLayoutVars>
          <dgm:hierBranch val="init"/>
        </dgm:presLayoutVars>
      </dgm:prSet>
      <dgm:spPr/>
    </dgm:pt>
    <dgm:pt modelId="{8D97D093-96EE-448E-A531-236634025219}" type="pres">
      <dgm:prSet presAssocID="{B3DD5C94-B376-41EC-BC28-80BA970F86E6}" presName="rootComposite" presStyleCnt="0"/>
      <dgm:spPr/>
    </dgm:pt>
    <dgm:pt modelId="{E500DF2C-066D-4938-84B0-6FC0671DAA80}" type="pres">
      <dgm:prSet presAssocID="{B3DD5C94-B376-41EC-BC28-80BA970F86E6}" presName="rootText" presStyleLbl="node2" presStyleIdx="0" presStyleCnt="2" custScaleX="82089" custScaleY="53941">
        <dgm:presLayoutVars>
          <dgm:chPref val="3"/>
        </dgm:presLayoutVars>
      </dgm:prSet>
      <dgm:spPr/>
      <dgm:t>
        <a:bodyPr/>
        <a:lstStyle/>
        <a:p>
          <a:endParaRPr lang="en-US"/>
        </a:p>
      </dgm:t>
    </dgm:pt>
    <dgm:pt modelId="{EC258290-9148-4613-9738-82D5A89B646C}" type="pres">
      <dgm:prSet presAssocID="{B3DD5C94-B376-41EC-BC28-80BA970F86E6}" presName="rootConnector" presStyleLbl="node2" presStyleIdx="0" presStyleCnt="2"/>
      <dgm:spPr/>
      <dgm:t>
        <a:bodyPr/>
        <a:lstStyle/>
        <a:p>
          <a:endParaRPr lang="en-US"/>
        </a:p>
      </dgm:t>
    </dgm:pt>
    <dgm:pt modelId="{897D2CB4-CC4A-4246-BA57-9EDD7AD4579A}" type="pres">
      <dgm:prSet presAssocID="{B3DD5C94-B376-41EC-BC28-80BA970F86E6}" presName="hierChild4" presStyleCnt="0"/>
      <dgm:spPr/>
    </dgm:pt>
    <dgm:pt modelId="{1760CC65-02B8-4E36-88D3-9C518B07F280}" type="pres">
      <dgm:prSet presAssocID="{B3DD5C94-B376-41EC-BC28-80BA970F86E6}" presName="hierChild5" presStyleCnt="0"/>
      <dgm:spPr/>
    </dgm:pt>
    <dgm:pt modelId="{075BF259-701A-44B2-A459-0ED61F4684DC}" type="pres">
      <dgm:prSet presAssocID="{2A9F8209-DE6E-4310-9952-2C68C0962AC3}" presName="Name37" presStyleLbl="parChTrans1D2" presStyleIdx="1" presStyleCnt="2"/>
      <dgm:spPr/>
      <dgm:t>
        <a:bodyPr/>
        <a:lstStyle/>
        <a:p>
          <a:endParaRPr lang="en-US"/>
        </a:p>
      </dgm:t>
    </dgm:pt>
    <dgm:pt modelId="{1421D777-1289-409B-B306-2FA33277C730}" type="pres">
      <dgm:prSet presAssocID="{8229F03F-7FA4-4174-800C-3DB640580DCC}" presName="hierRoot2" presStyleCnt="0">
        <dgm:presLayoutVars>
          <dgm:hierBranch val="init"/>
        </dgm:presLayoutVars>
      </dgm:prSet>
      <dgm:spPr/>
    </dgm:pt>
    <dgm:pt modelId="{E6070AE9-ED49-46E2-917A-A8959DE58CC6}" type="pres">
      <dgm:prSet presAssocID="{8229F03F-7FA4-4174-800C-3DB640580DCC}" presName="rootComposite" presStyleCnt="0"/>
      <dgm:spPr/>
    </dgm:pt>
    <dgm:pt modelId="{0A150827-B0FB-41D0-B65B-DFF79A521CDE}" type="pres">
      <dgm:prSet presAssocID="{8229F03F-7FA4-4174-800C-3DB640580DCC}" presName="rootText" presStyleLbl="node2" presStyleIdx="1" presStyleCnt="2" custScaleX="91499" custScaleY="59602">
        <dgm:presLayoutVars>
          <dgm:chPref val="3"/>
        </dgm:presLayoutVars>
      </dgm:prSet>
      <dgm:spPr/>
      <dgm:t>
        <a:bodyPr/>
        <a:lstStyle/>
        <a:p>
          <a:endParaRPr lang="en-US"/>
        </a:p>
      </dgm:t>
    </dgm:pt>
    <dgm:pt modelId="{862C1403-A704-4E61-A086-DA96663024EF}" type="pres">
      <dgm:prSet presAssocID="{8229F03F-7FA4-4174-800C-3DB640580DCC}" presName="rootConnector" presStyleLbl="node2" presStyleIdx="1" presStyleCnt="2"/>
      <dgm:spPr/>
      <dgm:t>
        <a:bodyPr/>
        <a:lstStyle/>
        <a:p>
          <a:endParaRPr lang="en-US"/>
        </a:p>
      </dgm:t>
    </dgm:pt>
    <dgm:pt modelId="{F46BE9FD-FAC8-40F1-8FD9-C91E1EADA92E}" type="pres">
      <dgm:prSet presAssocID="{8229F03F-7FA4-4174-800C-3DB640580DCC}" presName="hierChild4" presStyleCnt="0"/>
      <dgm:spPr/>
    </dgm:pt>
    <dgm:pt modelId="{18B79A30-D9DE-4B40-B2E1-C556D21425B8}" type="pres">
      <dgm:prSet presAssocID="{0B80EFAF-7953-4A76-9CE2-D6BE7483D3EC}" presName="Name37" presStyleLbl="parChTrans1D3" presStyleIdx="0" presStyleCnt="2"/>
      <dgm:spPr/>
      <dgm:t>
        <a:bodyPr/>
        <a:lstStyle/>
        <a:p>
          <a:endParaRPr lang="en-US"/>
        </a:p>
      </dgm:t>
    </dgm:pt>
    <dgm:pt modelId="{35E2E62D-F9A2-4955-8DFC-6BE5DE3CE34A}" type="pres">
      <dgm:prSet presAssocID="{FDD3A015-76D5-4DDB-AE4B-030CCABEC300}" presName="hierRoot2" presStyleCnt="0">
        <dgm:presLayoutVars>
          <dgm:hierBranch val="init"/>
        </dgm:presLayoutVars>
      </dgm:prSet>
      <dgm:spPr/>
    </dgm:pt>
    <dgm:pt modelId="{A86BA3F2-4C18-4688-9276-D0528D7DA3EC}" type="pres">
      <dgm:prSet presAssocID="{FDD3A015-76D5-4DDB-AE4B-030CCABEC300}" presName="rootComposite" presStyleCnt="0"/>
      <dgm:spPr/>
    </dgm:pt>
    <dgm:pt modelId="{77D2E795-1C7C-4FAD-81B2-9289071687A9}" type="pres">
      <dgm:prSet presAssocID="{FDD3A015-76D5-4DDB-AE4B-030CCABEC300}" presName="rootText" presStyleLbl="node3" presStyleIdx="0" presStyleCnt="2" custScaleX="96510" custScaleY="55285">
        <dgm:presLayoutVars>
          <dgm:chPref val="3"/>
        </dgm:presLayoutVars>
      </dgm:prSet>
      <dgm:spPr/>
      <dgm:t>
        <a:bodyPr/>
        <a:lstStyle/>
        <a:p>
          <a:endParaRPr lang="en-US"/>
        </a:p>
      </dgm:t>
    </dgm:pt>
    <dgm:pt modelId="{0110E3CF-16C9-4C6D-9BC6-F044A55626B8}" type="pres">
      <dgm:prSet presAssocID="{FDD3A015-76D5-4DDB-AE4B-030CCABEC300}" presName="rootConnector" presStyleLbl="node3" presStyleIdx="0" presStyleCnt="2"/>
      <dgm:spPr/>
      <dgm:t>
        <a:bodyPr/>
        <a:lstStyle/>
        <a:p>
          <a:endParaRPr lang="en-US"/>
        </a:p>
      </dgm:t>
    </dgm:pt>
    <dgm:pt modelId="{06CA751F-7815-4A2B-BCD3-F83DBC879BF8}" type="pres">
      <dgm:prSet presAssocID="{FDD3A015-76D5-4DDB-AE4B-030CCABEC300}" presName="hierChild4" presStyleCnt="0"/>
      <dgm:spPr/>
    </dgm:pt>
    <dgm:pt modelId="{531C256F-24FC-4C00-AFCB-C3ADDC17ACF8}" type="pres">
      <dgm:prSet presAssocID="{FDD3A015-76D5-4DDB-AE4B-030CCABEC300}" presName="hierChild5" presStyleCnt="0"/>
      <dgm:spPr/>
    </dgm:pt>
    <dgm:pt modelId="{5A90B628-C904-45A1-AC44-45B778FE85EB}" type="pres">
      <dgm:prSet presAssocID="{DE97BFF3-0E73-4E55-BAFE-4B6115E9500A}" presName="Name37" presStyleLbl="parChTrans1D3" presStyleIdx="1" presStyleCnt="2"/>
      <dgm:spPr/>
      <dgm:t>
        <a:bodyPr/>
        <a:lstStyle/>
        <a:p>
          <a:endParaRPr lang="en-US"/>
        </a:p>
      </dgm:t>
    </dgm:pt>
    <dgm:pt modelId="{06410411-C031-4397-AB6C-B3BE538B2C72}" type="pres">
      <dgm:prSet presAssocID="{D9F50D18-8648-443C-A925-851F9A2E713C}" presName="hierRoot2" presStyleCnt="0">
        <dgm:presLayoutVars>
          <dgm:hierBranch val="init"/>
        </dgm:presLayoutVars>
      </dgm:prSet>
      <dgm:spPr/>
    </dgm:pt>
    <dgm:pt modelId="{B7DE7C5C-7855-4495-A1C1-6498FFB69165}" type="pres">
      <dgm:prSet presAssocID="{D9F50D18-8648-443C-A925-851F9A2E713C}" presName="rootComposite" presStyleCnt="0"/>
      <dgm:spPr/>
    </dgm:pt>
    <dgm:pt modelId="{CD9911F0-5CBE-47E7-93F6-83CD14507282}" type="pres">
      <dgm:prSet presAssocID="{D9F50D18-8648-443C-A925-851F9A2E713C}" presName="rootText" presStyleLbl="node3" presStyleIdx="1" presStyleCnt="2" custScaleX="99880" custScaleY="44918">
        <dgm:presLayoutVars>
          <dgm:chPref val="3"/>
        </dgm:presLayoutVars>
      </dgm:prSet>
      <dgm:spPr/>
      <dgm:t>
        <a:bodyPr/>
        <a:lstStyle/>
        <a:p>
          <a:endParaRPr lang="en-US"/>
        </a:p>
      </dgm:t>
    </dgm:pt>
    <dgm:pt modelId="{868B1783-B86C-412B-98E8-B95196496808}" type="pres">
      <dgm:prSet presAssocID="{D9F50D18-8648-443C-A925-851F9A2E713C}" presName="rootConnector" presStyleLbl="node3" presStyleIdx="1" presStyleCnt="2"/>
      <dgm:spPr/>
      <dgm:t>
        <a:bodyPr/>
        <a:lstStyle/>
        <a:p>
          <a:endParaRPr lang="en-US"/>
        </a:p>
      </dgm:t>
    </dgm:pt>
    <dgm:pt modelId="{DE01A647-FD7F-4AF4-AD8F-C3D1664B9B04}" type="pres">
      <dgm:prSet presAssocID="{D9F50D18-8648-443C-A925-851F9A2E713C}" presName="hierChild4" presStyleCnt="0"/>
      <dgm:spPr/>
    </dgm:pt>
    <dgm:pt modelId="{6F3987FC-0E4C-4D3A-883A-616991019F21}" type="pres">
      <dgm:prSet presAssocID="{D9F50D18-8648-443C-A925-851F9A2E713C}" presName="hierChild5" presStyleCnt="0"/>
      <dgm:spPr/>
    </dgm:pt>
    <dgm:pt modelId="{77F89646-7280-418D-896A-9A75E4B5CEF0}" type="pres">
      <dgm:prSet presAssocID="{20CD995A-7E66-4DDE-8951-21C76BD9F658}" presName="Name111" presStyleLbl="parChTrans1D4" presStyleIdx="0" presStyleCnt="2"/>
      <dgm:spPr/>
      <dgm:t>
        <a:bodyPr/>
        <a:lstStyle/>
        <a:p>
          <a:endParaRPr lang="en-US"/>
        </a:p>
      </dgm:t>
    </dgm:pt>
    <dgm:pt modelId="{7F416910-96D6-4064-ABA8-E649C8BC4653}" type="pres">
      <dgm:prSet presAssocID="{AAB19BC6-8E01-4EDE-A746-778EA1FF9863}" presName="hierRoot3" presStyleCnt="0">
        <dgm:presLayoutVars>
          <dgm:hierBranch val="init"/>
        </dgm:presLayoutVars>
      </dgm:prSet>
      <dgm:spPr/>
    </dgm:pt>
    <dgm:pt modelId="{95DE6748-28DC-4401-A9C3-ED557C883AD9}" type="pres">
      <dgm:prSet presAssocID="{AAB19BC6-8E01-4EDE-A746-778EA1FF9863}" presName="rootComposite3" presStyleCnt="0"/>
      <dgm:spPr/>
    </dgm:pt>
    <dgm:pt modelId="{A4E281E2-6CB2-4EDC-958B-B4E07EA20601}" type="pres">
      <dgm:prSet presAssocID="{AAB19BC6-8E01-4EDE-A746-778EA1FF9863}" presName="rootText3" presStyleLbl="asst3" presStyleIdx="0" presStyleCnt="2" custScaleX="98552" custScaleY="36783">
        <dgm:presLayoutVars>
          <dgm:chPref val="3"/>
        </dgm:presLayoutVars>
      </dgm:prSet>
      <dgm:spPr/>
      <dgm:t>
        <a:bodyPr/>
        <a:lstStyle/>
        <a:p>
          <a:endParaRPr lang="en-US"/>
        </a:p>
      </dgm:t>
    </dgm:pt>
    <dgm:pt modelId="{FDDAC141-A2AB-4792-808B-0B496FB154BE}" type="pres">
      <dgm:prSet presAssocID="{AAB19BC6-8E01-4EDE-A746-778EA1FF9863}" presName="rootConnector3" presStyleLbl="asst3" presStyleIdx="0" presStyleCnt="2"/>
      <dgm:spPr/>
      <dgm:t>
        <a:bodyPr/>
        <a:lstStyle/>
        <a:p>
          <a:endParaRPr lang="en-US"/>
        </a:p>
      </dgm:t>
    </dgm:pt>
    <dgm:pt modelId="{058A36DA-E8CF-4424-BCD1-B8CE61F6C52C}" type="pres">
      <dgm:prSet presAssocID="{AAB19BC6-8E01-4EDE-A746-778EA1FF9863}" presName="hierChild6" presStyleCnt="0"/>
      <dgm:spPr/>
    </dgm:pt>
    <dgm:pt modelId="{ADE71760-3193-4279-BAB3-A9F2299AEB12}" type="pres">
      <dgm:prSet presAssocID="{AAB19BC6-8E01-4EDE-A746-778EA1FF9863}" presName="hierChild7" presStyleCnt="0"/>
      <dgm:spPr/>
    </dgm:pt>
    <dgm:pt modelId="{A7C3F65F-8FDB-4857-A9CF-59E64C2E5ABA}" type="pres">
      <dgm:prSet presAssocID="{63089CAA-5BDB-448D-8867-7D5C1E7003CE}" presName="Name111" presStyleLbl="parChTrans1D4" presStyleIdx="1" presStyleCnt="2"/>
      <dgm:spPr/>
      <dgm:t>
        <a:bodyPr/>
        <a:lstStyle/>
        <a:p>
          <a:endParaRPr lang="en-US"/>
        </a:p>
      </dgm:t>
    </dgm:pt>
    <dgm:pt modelId="{37CBB338-786E-4771-A17C-51D9A0A1E234}" type="pres">
      <dgm:prSet presAssocID="{3F24EAFA-BBB7-437C-BE17-259596ECFFBF}" presName="hierRoot3" presStyleCnt="0">
        <dgm:presLayoutVars>
          <dgm:hierBranch val="init"/>
        </dgm:presLayoutVars>
      </dgm:prSet>
      <dgm:spPr/>
    </dgm:pt>
    <dgm:pt modelId="{8AF14956-A6A0-477A-8990-5158481EF50C}" type="pres">
      <dgm:prSet presAssocID="{3F24EAFA-BBB7-437C-BE17-259596ECFFBF}" presName="rootComposite3" presStyleCnt="0"/>
      <dgm:spPr/>
    </dgm:pt>
    <dgm:pt modelId="{B06B0000-5545-48A9-9162-B65BA199A21A}" type="pres">
      <dgm:prSet presAssocID="{3F24EAFA-BBB7-437C-BE17-259596ECFFBF}" presName="rootText3" presStyleLbl="asst3" presStyleIdx="1" presStyleCnt="2" custScaleX="96322" custScaleY="32259">
        <dgm:presLayoutVars>
          <dgm:chPref val="3"/>
        </dgm:presLayoutVars>
      </dgm:prSet>
      <dgm:spPr/>
      <dgm:t>
        <a:bodyPr/>
        <a:lstStyle/>
        <a:p>
          <a:endParaRPr lang="en-US"/>
        </a:p>
      </dgm:t>
    </dgm:pt>
    <dgm:pt modelId="{ECA620D0-376E-471C-978B-D1337149231A}" type="pres">
      <dgm:prSet presAssocID="{3F24EAFA-BBB7-437C-BE17-259596ECFFBF}" presName="rootConnector3" presStyleLbl="asst3" presStyleIdx="1" presStyleCnt="2"/>
      <dgm:spPr/>
      <dgm:t>
        <a:bodyPr/>
        <a:lstStyle/>
        <a:p>
          <a:endParaRPr lang="en-US"/>
        </a:p>
      </dgm:t>
    </dgm:pt>
    <dgm:pt modelId="{D3AE481F-FD70-4661-8DE6-0A41200D309A}" type="pres">
      <dgm:prSet presAssocID="{3F24EAFA-BBB7-437C-BE17-259596ECFFBF}" presName="hierChild6" presStyleCnt="0"/>
      <dgm:spPr/>
    </dgm:pt>
    <dgm:pt modelId="{0941FF96-DAE4-42F9-A370-15465C5C3B2A}" type="pres">
      <dgm:prSet presAssocID="{3F24EAFA-BBB7-437C-BE17-259596ECFFBF}" presName="hierChild7" presStyleCnt="0"/>
      <dgm:spPr/>
    </dgm:pt>
    <dgm:pt modelId="{CCBC3A98-F8BE-4DC0-AC11-40B393106A3E}" type="pres">
      <dgm:prSet presAssocID="{8229F03F-7FA4-4174-800C-3DB640580DCC}" presName="hierChild5" presStyleCnt="0"/>
      <dgm:spPr/>
    </dgm:pt>
    <dgm:pt modelId="{3018E92C-EA64-4E5D-8154-846976E08872}" type="pres">
      <dgm:prSet presAssocID="{355E4F33-4956-4E76-A945-045D39AE21BE}" presName="hierChild3" presStyleCnt="0"/>
      <dgm:spPr/>
    </dgm:pt>
  </dgm:ptLst>
  <dgm:cxnLst>
    <dgm:cxn modelId="{FD2E9F20-BD91-48D7-89D4-3F879F8543E8}" type="presOf" srcId="{B3DD5C94-B376-41EC-BC28-80BA970F86E6}" destId="{EC258290-9148-4613-9738-82D5A89B646C}" srcOrd="1" destOrd="0" presId="urn:microsoft.com/office/officeart/2005/8/layout/orgChart1"/>
    <dgm:cxn modelId="{2CB4D7CB-A4BC-4232-BDAE-B506C3169172}" type="presOf" srcId="{AAB19BC6-8E01-4EDE-A746-778EA1FF9863}" destId="{FDDAC141-A2AB-4792-808B-0B496FB154BE}" srcOrd="1" destOrd="0" presId="urn:microsoft.com/office/officeart/2005/8/layout/orgChart1"/>
    <dgm:cxn modelId="{8A389718-2E01-4091-8E02-22D3A36D10E9}" type="presOf" srcId="{3F24EAFA-BBB7-437C-BE17-259596ECFFBF}" destId="{ECA620D0-376E-471C-978B-D1337149231A}" srcOrd="1" destOrd="0" presId="urn:microsoft.com/office/officeart/2005/8/layout/orgChart1"/>
    <dgm:cxn modelId="{D373223D-F82A-482C-9295-9D96932F56BD}" type="presOf" srcId="{DE97BFF3-0E73-4E55-BAFE-4B6115E9500A}" destId="{5A90B628-C904-45A1-AC44-45B778FE85EB}" srcOrd="0" destOrd="0" presId="urn:microsoft.com/office/officeart/2005/8/layout/orgChart1"/>
    <dgm:cxn modelId="{4ADA8EE2-F9A8-4DFE-9176-729CE90068A2}" type="presOf" srcId="{8229F03F-7FA4-4174-800C-3DB640580DCC}" destId="{0A150827-B0FB-41D0-B65B-DFF79A521CDE}" srcOrd="0" destOrd="0" presId="urn:microsoft.com/office/officeart/2005/8/layout/orgChart1"/>
    <dgm:cxn modelId="{53AA68EB-538E-444A-B083-C1B2B940D2B2}" type="presOf" srcId="{63089CAA-5BDB-448D-8867-7D5C1E7003CE}" destId="{A7C3F65F-8FDB-4857-A9CF-59E64C2E5ABA}" srcOrd="0" destOrd="0" presId="urn:microsoft.com/office/officeart/2005/8/layout/orgChart1"/>
    <dgm:cxn modelId="{58C835A4-633D-40C0-894E-D69541E35BCD}" type="presOf" srcId="{20CD995A-7E66-4DDE-8951-21C76BD9F658}" destId="{77F89646-7280-418D-896A-9A75E4B5CEF0}" srcOrd="0" destOrd="0" presId="urn:microsoft.com/office/officeart/2005/8/layout/orgChart1"/>
    <dgm:cxn modelId="{879B94AF-6090-46B6-A83D-86279515E128}" type="presOf" srcId="{8229F03F-7FA4-4174-800C-3DB640580DCC}" destId="{862C1403-A704-4E61-A086-DA96663024EF}" srcOrd="1" destOrd="0" presId="urn:microsoft.com/office/officeart/2005/8/layout/orgChart1"/>
    <dgm:cxn modelId="{D2D6EB4D-4EEC-41CB-A417-3626D643651C}" type="presOf" srcId="{FDD3A015-76D5-4DDB-AE4B-030CCABEC300}" destId="{0110E3CF-16C9-4C6D-9BC6-F044A55626B8}" srcOrd="1" destOrd="0" presId="urn:microsoft.com/office/officeart/2005/8/layout/orgChart1"/>
    <dgm:cxn modelId="{909C82D2-6F18-4609-8FEB-038D52DFC1ED}" type="presOf" srcId="{3F24EAFA-BBB7-437C-BE17-259596ECFFBF}" destId="{B06B0000-5545-48A9-9162-B65BA199A21A}" srcOrd="0" destOrd="0" presId="urn:microsoft.com/office/officeart/2005/8/layout/orgChart1"/>
    <dgm:cxn modelId="{6DAA0C94-D9CE-493E-9332-4BE20C596227}" type="presOf" srcId="{0B80EFAF-7953-4A76-9CE2-D6BE7483D3EC}" destId="{18B79A30-D9DE-4B40-B2E1-C556D21425B8}" srcOrd="0" destOrd="0" presId="urn:microsoft.com/office/officeart/2005/8/layout/orgChart1"/>
    <dgm:cxn modelId="{72A05868-B432-4874-A085-EA15907C22D2}" srcId="{355E4F33-4956-4E76-A945-045D39AE21BE}" destId="{B3DD5C94-B376-41EC-BC28-80BA970F86E6}" srcOrd="0" destOrd="0" parTransId="{809DE122-4925-45D1-8644-0BF5A8893E20}" sibTransId="{91C7C695-7B0A-4CDB-AB71-3C344FDEB6E1}"/>
    <dgm:cxn modelId="{3624DC2E-DBB9-4059-A764-3F0A6EFA838B}" srcId="{8229F03F-7FA4-4174-800C-3DB640580DCC}" destId="{FDD3A015-76D5-4DDB-AE4B-030CCABEC300}" srcOrd="0" destOrd="0" parTransId="{0B80EFAF-7953-4A76-9CE2-D6BE7483D3EC}" sibTransId="{57CA1C90-645E-4C50-91D2-16F9925D1291}"/>
    <dgm:cxn modelId="{E6147095-1BD5-465E-A885-9A18EFEDB516}" type="presOf" srcId="{D9F50D18-8648-443C-A925-851F9A2E713C}" destId="{868B1783-B86C-412B-98E8-B95196496808}" srcOrd="1" destOrd="0" presId="urn:microsoft.com/office/officeart/2005/8/layout/orgChart1"/>
    <dgm:cxn modelId="{09525231-F1A3-4FCB-B338-C7BAED49665E}" type="presOf" srcId="{2A9F8209-DE6E-4310-9952-2C68C0962AC3}" destId="{075BF259-701A-44B2-A459-0ED61F4684DC}" srcOrd="0" destOrd="0" presId="urn:microsoft.com/office/officeart/2005/8/layout/orgChart1"/>
    <dgm:cxn modelId="{5BA16BFA-4F17-4DF6-868E-12EADDFD1C23}" srcId="{D9F50D18-8648-443C-A925-851F9A2E713C}" destId="{AAB19BC6-8E01-4EDE-A746-778EA1FF9863}" srcOrd="0" destOrd="0" parTransId="{20CD995A-7E66-4DDE-8951-21C76BD9F658}" sibTransId="{84D7DF3C-9F6C-45E6-94B6-EEC2183CD033}"/>
    <dgm:cxn modelId="{90F42334-1E73-4BB8-9609-DA66D027549C}" type="presOf" srcId="{D9F50D18-8648-443C-A925-851F9A2E713C}" destId="{CD9911F0-5CBE-47E7-93F6-83CD14507282}" srcOrd="0" destOrd="0" presId="urn:microsoft.com/office/officeart/2005/8/layout/orgChart1"/>
    <dgm:cxn modelId="{0DFBF8B3-FA81-4E86-A79D-08CC658C89A2}" type="presOf" srcId="{AAB19BC6-8E01-4EDE-A746-778EA1FF9863}" destId="{A4E281E2-6CB2-4EDC-958B-B4E07EA20601}" srcOrd="0" destOrd="0" presId="urn:microsoft.com/office/officeart/2005/8/layout/orgChart1"/>
    <dgm:cxn modelId="{90ADAD4C-D91C-417E-B65B-A273D977DAA0}" type="presOf" srcId="{355E4F33-4956-4E76-A945-045D39AE21BE}" destId="{3680C462-D205-47F1-AA05-3F6CC2908B8A}" srcOrd="0" destOrd="0" presId="urn:microsoft.com/office/officeart/2005/8/layout/orgChart1"/>
    <dgm:cxn modelId="{D71F39BA-E9C8-4315-B406-6C5B903DECBA}" srcId="{C4496DC1-19F6-4BFF-AF2A-0A46190E9DB6}" destId="{355E4F33-4956-4E76-A945-045D39AE21BE}" srcOrd="0" destOrd="0" parTransId="{7D078E29-F455-4E0D-A4DB-0E3DFE7F7F65}" sibTransId="{2AF0E3A2-569A-4CF5-995B-AD91CBBFB086}"/>
    <dgm:cxn modelId="{1A143AE4-E22A-47A9-A399-C64F06523EC9}" type="presOf" srcId="{809DE122-4925-45D1-8644-0BF5A8893E20}" destId="{A62F896B-B1FC-41E7-9940-3AE2056AC9BD}" srcOrd="0" destOrd="0" presId="urn:microsoft.com/office/officeart/2005/8/layout/orgChart1"/>
    <dgm:cxn modelId="{7412ABE6-CFFD-4851-88DE-85F2C39B6036}" type="presOf" srcId="{C4496DC1-19F6-4BFF-AF2A-0A46190E9DB6}" destId="{50391840-D187-40BC-966E-9D85D3C1E4B9}" srcOrd="0" destOrd="0" presId="urn:microsoft.com/office/officeart/2005/8/layout/orgChart1"/>
    <dgm:cxn modelId="{57F9D9A9-DC56-4292-B8A4-1E5B2B09DA3E}" type="presOf" srcId="{B3DD5C94-B376-41EC-BC28-80BA970F86E6}" destId="{E500DF2C-066D-4938-84B0-6FC0671DAA80}" srcOrd="0" destOrd="0" presId="urn:microsoft.com/office/officeart/2005/8/layout/orgChart1"/>
    <dgm:cxn modelId="{0FCCC004-FA8B-4864-B2CB-7D76E6723D50}" srcId="{8229F03F-7FA4-4174-800C-3DB640580DCC}" destId="{D9F50D18-8648-443C-A925-851F9A2E713C}" srcOrd="1" destOrd="0" parTransId="{DE97BFF3-0E73-4E55-BAFE-4B6115E9500A}" sibTransId="{F73FACAC-06E6-4805-9A5F-D471A6DB0C25}"/>
    <dgm:cxn modelId="{49FD78DD-4BC3-4C98-85BE-71AD96286687}" srcId="{D9F50D18-8648-443C-A925-851F9A2E713C}" destId="{3F24EAFA-BBB7-437C-BE17-259596ECFFBF}" srcOrd="1" destOrd="0" parTransId="{63089CAA-5BDB-448D-8867-7D5C1E7003CE}" sibTransId="{4179FA50-3AAE-4998-B8B8-BE93F00D510C}"/>
    <dgm:cxn modelId="{2C1F4483-5657-4B65-8785-72C2D29C02A8}" type="presOf" srcId="{FDD3A015-76D5-4DDB-AE4B-030CCABEC300}" destId="{77D2E795-1C7C-4FAD-81B2-9289071687A9}" srcOrd="0" destOrd="0" presId="urn:microsoft.com/office/officeart/2005/8/layout/orgChart1"/>
    <dgm:cxn modelId="{331EB1B6-55F7-4621-9524-86FF3EF1B24A}" srcId="{355E4F33-4956-4E76-A945-045D39AE21BE}" destId="{8229F03F-7FA4-4174-800C-3DB640580DCC}" srcOrd="1" destOrd="0" parTransId="{2A9F8209-DE6E-4310-9952-2C68C0962AC3}" sibTransId="{A08CEDBA-31D6-42AC-80D4-012BF4861D5A}"/>
    <dgm:cxn modelId="{B220115D-A40D-4FEC-A394-8DA1E3CBFB80}" type="presOf" srcId="{355E4F33-4956-4E76-A945-045D39AE21BE}" destId="{0DEBBEAC-B976-4171-954E-CD6B67358F0F}" srcOrd="1" destOrd="0" presId="urn:microsoft.com/office/officeart/2005/8/layout/orgChart1"/>
    <dgm:cxn modelId="{EACCCE6F-FD8D-414A-BF2A-905BFFC050CA}" type="presParOf" srcId="{50391840-D187-40BC-966E-9D85D3C1E4B9}" destId="{D7F4F05F-4ADE-4F69-8483-558523109F1A}" srcOrd="0" destOrd="0" presId="urn:microsoft.com/office/officeart/2005/8/layout/orgChart1"/>
    <dgm:cxn modelId="{BD7A36F5-4BC8-49DD-95B6-A4995158C6EF}" type="presParOf" srcId="{D7F4F05F-4ADE-4F69-8483-558523109F1A}" destId="{BCED8582-82B8-436D-9455-9363A21E0B9D}" srcOrd="0" destOrd="0" presId="urn:microsoft.com/office/officeart/2005/8/layout/orgChart1"/>
    <dgm:cxn modelId="{9AA50C02-CD01-485C-BE75-3B68401476FE}" type="presParOf" srcId="{BCED8582-82B8-436D-9455-9363A21E0B9D}" destId="{3680C462-D205-47F1-AA05-3F6CC2908B8A}" srcOrd="0" destOrd="0" presId="urn:microsoft.com/office/officeart/2005/8/layout/orgChart1"/>
    <dgm:cxn modelId="{74588FB3-540E-4A11-86B7-3DFC581FC379}" type="presParOf" srcId="{BCED8582-82B8-436D-9455-9363A21E0B9D}" destId="{0DEBBEAC-B976-4171-954E-CD6B67358F0F}" srcOrd="1" destOrd="0" presId="urn:microsoft.com/office/officeart/2005/8/layout/orgChart1"/>
    <dgm:cxn modelId="{07132178-E7A1-4A22-9639-49B33E96367E}" type="presParOf" srcId="{D7F4F05F-4ADE-4F69-8483-558523109F1A}" destId="{1665B440-5A3F-4CA6-893F-B1BD668192FD}" srcOrd="1" destOrd="0" presId="urn:microsoft.com/office/officeart/2005/8/layout/orgChart1"/>
    <dgm:cxn modelId="{18E9228C-81F7-4900-86A1-6B1783924D17}" type="presParOf" srcId="{1665B440-5A3F-4CA6-893F-B1BD668192FD}" destId="{A62F896B-B1FC-41E7-9940-3AE2056AC9BD}" srcOrd="0" destOrd="0" presId="urn:microsoft.com/office/officeart/2005/8/layout/orgChart1"/>
    <dgm:cxn modelId="{94FE67F5-7FC2-4F50-8F5F-9FF9E6C2641E}" type="presParOf" srcId="{1665B440-5A3F-4CA6-893F-B1BD668192FD}" destId="{8262B94D-2E45-4600-94CB-F5FC3EB4649E}" srcOrd="1" destOrd="0" presId="urn:microsoft.com/office/officeart/2005/8/layout/orgChart1"/>
    <dgm:cxn modelId="{97E6C003-191F-47CB-82F4-29BBBD41CE5F}" type="presParOf" srcId="{8262B94D-2E45-4600-94CB-F5FC3EB4649E}" destId="{8D97D093-96EE-448E-A531-236634025219}" srcOrd="0" destOrd="0" presId="urn:microsoft.com/office/officeart/2005/8/layout/orgChart1"/>
    <dgm:cxn modelId="{6D7662B5-1F3F-41A3-A5C3-CB7B01DAAF28}" type="presParOf" srcId="{8D97D093-96EE-448E-A531-236634025219}" destId="{E500DF2C-066D-4938-84B0-6FC0671DAA80}" srcOrd="0" destOrd="0" presId="urn:microsoft.com/office/officeart/2005/8/layout/orgChart1"/>
    <dgm:cxn modelId="{E6F747DA-E1E7-46AE-B00C-16A5959904AC}" type="presParOf" srcId="{8D97D093-96EE-448E-A531-236634025219}" destId="{EC258290-9148-4613-9738-82D5A89B646C}" srcOrd="1" destOrd="0" presId="urn:microsoft.com/office/officeart/2005/8/layout/orgChart1"/>
    <dgm:cxn modelId="{F513E9C7-BC90-4FFA-951B-4C5F0E2E7584}" type="presParOf" srcId="{8262B94D-2E45-4600-94CB-F5FC3EB4649E}" destId="{897D2CB4-CC4A-4246-BA57-9EDD7AD4579A}" srcOrd="1" destOrd="0" presId="urn:microsoft.com/office/officeart/2005/8/layout/orgChart1"/>
    <dgm:cxn modelId="{21DED4D8-D828-4233-9649-6C3418664D7D}" type="presParOf" srcId="{8262B94D-2E45-4600-94CB-F5FC3EB4649E}" destId="{1760CC65-02B8-4E36-88D3-9C518B07F280}" srcOrd="2" destOrd="0" presId="urn:microsoft.com/office/officeart/2005/8/layout/orgChart1"/>
    <dgm:cxn modelId="{7A1EC6D5-AF93-4EA4-B40B-3CC326B8AAA0}" type="presParOf" srcId="{1665B440-5A3F-4CA6-893F-B1BD668192FD}" destId="{075BF259-701A-44B2-A459-0ED61F4684DC}" srcOrd="2" destOrd="0" presId="urn:microsoft.com/office/officeart/2005/8/layout/orgChart1"/>
    <dgm:cxn modelId="{B614041B-BDAB-4FA0-A546-5043F691A8CD}" type="presParOf" srcId="{1665B440-5A3F-4CA6-893F-B1BD668192FD}" destId="{1421D777-1289-409B-B306-2FA33277C730}" srcOrd="3" destOrd="0" presId="urn:microsoft.com/office/officeart/2005/8/layout/orgChart1"/>
    <dgm:cxn modelId="{2338FE96-D64B-4C9E-BDFB-0E3142D5AC2A}" type="presParOf" srcId="{1421D777-1289-409B-B306-2FA33277C730}" destId="{E6070AE9-ED49-46E2-917A-A8959DE58CC6}" srcOrd="0" destOrd="0" presId="urn:microsoft.com/office/officeart/2005/8/layout/orgChart1"/>
    <dgm:cxn modelId="{1CF8B76C-AC4D-4FF4-BEAB-85A4D061C427}" type="presParOf" srcId="{E6070AE9-ED49-46E2-917A-A8959DE58CC6}" destId="{0A150827-B0FB-41D0-B65B-DFF79A521CDE}" srcOrd="0" destOrd="0" presId="urn:microsoft.com/office/officeart/2005/8/layout/orgChart1"/>
    <dgm:cxn modelId="{31854601-831D-449A-AB62-FC41423FC977}" type="presParOf" srcId="{E6070AE9-ED49-46E2-917A-A8959DE58CC6}" destId="{862C1403-A704-4E61-A086-DA96663024EF}" srcOrd="1" destOrd="0" presId="urn:microsoft.com/office/officeart/2005/8/layout/orgChart1"/>
    <dgm:cxn modelId="{07705E94-9400-4C2F-B0BE-BE2E8D50272B}" type="presParOf" srcId="{1421D777-1289-409B-B306-2FA33277C730}" destId="{F46BE9FD-FAC8-40F1-8FD9-C91E1EADA92E}" srcOrd="1" destOrd="0" presId="urn:microsoft.com/office/officeart/2005/8/layout/orgChart1"/>
    <dgm:cxn modelId="{CECFC732-FE0A-4AC6-BC51-74A82F3D4D25}" type="presParOf" srcId="{F46BE9FD-FAC8-40F1-8FD9-C91E1EADA92E}" destId="{18B79A30-D9DE-4B40-B2E1-C556D21425B8}" srcOrd="0" destOrd="0" presId="urn:microsoft.com/office/officeart/2005/8/layout/orgChart1"/>
    <dgm:cxn modelId="{0F01E5B7-025B-4FB3-BA85-5D6ACAE4ED7A}" type="presParOf" srcId="{F46BE9FD-FAC8-40F1-8FD9-C91E1EADA92E}" destId="{35E2E62D-F9A2-4955-8DFC-6BE5DE3CE34A}" srcOrd="1" destOrd="0" presId="urn:microsoft.com/office/officeart/2005/8/layout/orgChart1"/>
    <dgm:cxn modelId="{FB36BFAA-83AE-4181-BAEA-162DB0A610ED}" type="presParOf" srcId="{35E2E62D-F9A2-4955-8DFC-6BE5DE3CE34A}" destId="{A86BA3F2-4C18-4688-9276-D0528D7DA3EC}" srcOrd="0" destOrd="0" presId="urn:microsoft.com/office/officeart/2005/8/layout/orgChart1"/>
    <dgm:cxn modelId="{3BF22257-453D-4865-809D-E3229CD0CEBC}" type="presParOf" srcId="{A86BA3F2-4C18-4688-9276-D0528D7DA3EC}" destId="{77D2E795-1C7C-4FAD-81B2-9289071687A9}" srcOrd="0" destOrd="0" presId="urn:microsoft.com/office/officeart/2005/8/layout/orgChart1"/>
    <dgm:cxn modelId="{9D56BA02-7F32-4EF2-B38D-C7A5025739A1}" type="presParOf" srcId="{A86BA3F2-4C18-4688-9276-D0528D7DA3EC}" destId="{0110E3CF-16C9-4C6D-9BC6-F044A55626B8}" srcOrd="1" destOrd="0" presId="urn:microsoft.com/office/officeart/2005/8/layout/orgChart1"/>
    <dgm:cxn modelId="{E6D046B1-2E54-4572-9542-BE5EF5BCEF74}" type="presParOf" srcId="{35E2E62D-F9A2-4955-8DFC-6BE5DE3CE34A}" destId="{06CA751F-7815-4A2B-BCD3-F83DBC879BF8}" srcOrd="1" destOrd="0" presId="urn:microsoft.com/office/officeart/2005/8/layout/orgChart1"/>
    <dgm:cxn modelId="{9CBDBD86-120C-4713-80B1-E0FD4932D896}" type="presParOf" srcId="{35E2E62D-F9A2-4955-8DFC-6BE5DE3CE34A}" destId="{531C256F-24FC-4C00-AFCB-C3ADDC17ACF8}" srcOrd="2" destOrd="0" presId="urn:microsoft.com/office/officeart/2005/8/layout/orgChart1"/>
    <dgm:cxn modelId="{D101D030-696E-46EE-B817-F8E029F2D43F}" type="presParOf" srcId="{F46BE9FD-FAC8-40F1-8FD9-C91E1EADA92E}" destId="{5A90B628-C904-45A1-AC44-45B778FE85EB}" srcOrd="2" destOrd="0" presId="urn:microsoft.com/office/officeart/2005/8/layout/orgChart1"/>
    <dgm:cxn modelId="{5AAF8754-F42F-434D-92BC-BEEFA09C782F}" type="presParOf" srcId="{F46BE9FD-FAC8-40F1-8FD9-C91E1EADA92E}" destId="{06410411-C031-4397-AB6C-B3BE538B2C72}" srcOrd="3" destOrd="0" presId="urn:microsoft.com/office/officeart/2005/8/layout/orgChart1"/>
    <dgm:cxn modelId="{23CFC83E-023C-4B6C-B1EF-E56B1B9B0AB3}" type="presParOf" srcId="{06410411-C031-4397-AB6C-B3BE538B2C72}" destId="{B7DE7C5C-7855-4495-A1C1-6498FFB69165}" srcOrd="0" destOrd="0" presId="urn:microsoft.com/office/officeart/2005/8/layout/orgChart1"/>
    <dgm:cxn modelId="{2378CB83-AFE9-4DE9-8E1C-086FCD513FD5}" type="presParOf" srcId="{B7DE7C5C-7855-4495-A1C1-6498FFB69165}" destId="{CD9911F0-5CBE-47E7-93F6-83CD14507282}" srcOrd="0" destOrd="0" presId="urn:microsoft.com/office/officeart/2005/8/layout/orgChart1"/>
    <dgm:cxn modelId="{B0DF7BB5-1947-4E09-B288-B60F399C1E94}" type="presParOf" srcId="{B7DE7C5C-7855-4495-A1C1-6498FFB69165}" destId="{868B1783-B86C-412B-98E8-B95196496808}" srcOrd="1" destOrd="0" presId="urn:microsoft.com/office/officeart/2005/8/layout/orgChart1"/>
    <dgm:cxn modelId="{2B21C2BC-DF82-47C5-B57C-1B51A52E6A5E}" type="presParOf" srcId="{06410411-C031-4397-AB6C-B3BE538B2C72}" destId="{DE01A647-FD7F-4AF4-AD8F-C3D1664B9B04}" srcOrd="1" destOrd="0" presId="urn:microsoft.com/office/officeart/2005/8/layout/orgChart1"/>
    <dgm:cxn modelId="{5593CA73-504B-4E40-A493-70E7BC125B9E}" type="presParOf" srcId="{06410411-C031-4397-AB6C-B3BE538B2C72}" destId="{6F3987FC-0E4C-4D3A-883A-616991019F21}" srcOrd="2" destOrd="0" presId="urn:microsoft.com/office/officeart/2005/8/layout/orgChart1"/>
    <dgm:cxn modelId="{FE0D8D34-DB63-406A-9605-1D41E84A2FDF}" type="presParOf" srcId="{6F3987FC-0E4C-4D3A-883A-616991019F21}" destId="{77F89646-7280-418D-896A-9A75E4B5CEF0}" srcOrd="0" destOrd="0" presId="urn:microsoft.com/office/officeart/2005/8/layout/orgChart1"/>
    <dgm:cxn modelId="{735A9F9A-8380-40CC-826D-8DE92083C5BE}" type="presParOf" srcId="{6F3987FC-0E4C-4D3A-883A-616991019F21}" destId="{7F416910-96D6-4064-ABA8-E649C8BC4653}" srcOrd="1" destOrd="0" presId="urn:microsoft.com/office/officeart/2005/8/layout/orgChart1"/>
    <dgm:cxn modelId="{0DCCF3CB-E4B9-4610-AFCA-A9D065DB7C9B}" type="presParOf" srcId="{7F416910-96D6-4064-ABA8-E649C8BC4653}" destId="{95DE6748-28DC-4401-A9C3-ED557C883AD9}" srcOrd="0" destOrd="0" presId="urn:microsoft.com/office/officeart/2005/8/layout/orgChart1"/>
    <dgm:cxn modelId="{666C19AF-0B8A-4E3F-8910-C117D9B59282}" type="presParOf" srcId="{95DE6748-28DC-4401-A9C3-ED557C883AD9}" destId="{A4E281E2-6CB2-4EDC-958B-B4E07EA20601}" srcOrd="0" destOrd="0" presId="urn:microsoft.com/office/officeart/2005/8/layout/orgChart1"/>
    <dgm:cxn modelId="{5FD39242-38F9-457C-8FA9-3DB68F60B045}" type="presParOf" srcId="{95DE6748-28DC-4401-A9C3-ED557C883AD9}" destId="{FDDAC141-A2AB-4792-808B-0B496FB154BE}" srcOrd="1" destOrd="0" presId="urn:microsoft.com/office/officeart/2005/8/layout/orgChart1"/>
    <dgm:cxn modelId="{96FA9D5E-656A-4EC2-8C82-B3EFA429C9DC}" type="presParOf" srcId="{7F416910-96D6-4064-ABA8-E649C8BC4653}" destId="{058A36DA-E8CF-4424-BCD1-B8CE61F6C52C}" srcOrd="1" destOrd="0" presId="urn:microsoft.com/office/officeart/2005/8/layout/orgChart1"/>
    <dgm:cxn modelId="{2C82A088-98AA-4ADB-AC69-A00CE963E6B6}" type="presParOf" srcId="{7F416910-96D6-4064-ABA8-E649C8BC4653}" destId="{ADE71760-3193-4279-BAB3-A9F2299AEB12}" srcOrd="2" destOrd="0" presId="urn:microsoft.com/office/officeart/2005/8/layout/orgChart1"/>
    <dgm:cxn modelId="{A01E76B2-5D7B-4A71-BE5E-72B6D0BB6C8D}" type="presParOf" srcId="{6F3987FC-0E4C-4D3A-883A-616991019F21}" destId="{A7C3F65F-8FDB-4857-A9CF-59E64C2E5ABA}" srcOrd="2" destOrd="0" presId="urn:microsoft.com/office/officeart/2005/8/layout/orgChart1"/>
    <dgm:cxn modelId="{E285F8D0-CE6A-482C-99A2-24D2097655F7}" type="presParOf" srcId="{6F3987FC-0E4C-4D3A-883A-616991019F21}" destId="{37CBB338-786E-4771-A17C-51D9A0A1E234}" srcOrd="3" destOrd="0" presId="urn:microsoft.com/office/officeart/2005/8/layout/orgChart1"/>
    <dgm:cxn modelId="{A187DF2D-AD84-4420-B73F-A68DB3AA5396}" type="presParOf" srcId="{37CBB338-786E-4771-A17C-51D9A0A1E234}" destId="{8AF14956-A6A0-477A-8990-5158481EF50C}" srcOrd="0" destOrd="0" presId="urn:microsoft.com/office/officeart/2005/8/layout/orgChart1"/>
    <dgm:cxn modelId="{394C0326-219B-48E4-99CE-277B3DDFBC3E}" type="presParOf" srcId="{8AF14956-A6A0-477A-8990-5158481EF50C}" destId="{B06B0000-5545-48A9-9162-B65BA199A21A}" srcOrd="0" destOrd="0" presId="urn:microsoft.com/office/officeart/2005/8/layout/orgChart1"/>
    <dgm:cxn modelId="{94BA3E0F-EA48-4108-8DB9-F516F5523C20}" type="presParOf" srcId="{8AF14956-A6A0-477A-8990-5158481EF50C}" destId="{ECA620D0-376E-471C-978B-D1337149231A}" srcOrd="1" destOrd="0" presId="urn:microsoft.com/office/officeart/2005/8/layout/orgChart1"/>
    <dgm:cxn modelId="{F94A9B85-C922-4369-BEE3-8282A0F54B6D}" type="presParOf" srcId="{37CBB338-786E-4771-A17C-51D9A0A1E234}" destId="{D3AE481F-FD70-4661-8DE6-0A41200D309A}" srcOrd="1" destOrd="0" presId="urn:microsoft.com/office/officeart/2005/8/layout/orgChart1"/>
    <dgm:cxn modelId="{7100D35B-DBA3-4BAB-9500-898D33904E75}" type="presParOf" srcId="{37CBB338-786E-4771-A17C-51D9A0A1E234}" destId="{0941FF96-DAE4-42F9-A370-15465C5C3B2A}" srcOrd="2" destOrd="0" presId="urn:microsoft.com/office/officeart/2005/8/layout/orgChart1"/>
    <dgm:cxn modelId="{21191799-0609-44B4-9720-68C761D3CE9A}" type="presParOf" srcId="{1421D777-1289-409B-B306-2FA33277C730}" destId="{CCBC3A98-F8BE-4DC0-AC11-40B393106A3E}" srcOrd="2" destOrd="0" presId="urn:microsoft.com/office/officeart/2005/8/layout/orgChart1"/>
    <dgm:cxn modelId="{3EBF8C28-F309-40D4-BCA9-4F2AA8A8E224}" type="presParOf" srcId="{D7F4F05F-4ADE-4F69-8483-558523109F1A}" destId="{3018E92C-EA64-4E5D-8154-846976E08872}" srcOrd="2" destOrd="0" presId="urn:microsoft.com/office/officeart/2005/8/layout/orgChart1"/>
  </dgm:cxnLst>
  <dgm:bg>
    <a:blipFill>
      <a:blip xmlns:r="http://schemas.openxmlformats.org/officeDocument/2006/relationships" r:embed="rId1"/>
      <a:tile tx="0" ty="0" sx="100000" sy="100000" flip="none" algn="tl"/>
    </a:blipFill>
  </dgm:bg>
  <dgm:whole/>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54" name=""/>
        <p:cNvGrpSpPr/>
        <p:nvPr/>
      </p:nvGrpSpPr>
      <p:grpSpPr>
        <a:xfrm>
          <a:off x="0" y="0"/>
          <a:ext cx="0" cy="0"/>
          <a:chOff x="0" y="0"/>
          <a:chExt cx="0" cy="0"/>
        </a:xfrm>
      </p:grpSpPr>
      <p:sp>
        <p:nvSpPr>
          <p:cNvPr id="1048672"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73"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74"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75"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76"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77"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bg>
      <p:bgRef idx="1002">
        <a:schemeClr val="bg2"/>
      </p:bgRef>
    </p:bg>
    <p:spTree>
      <p:nvGrpSpPr>
        <p:cNvPr id="24" name=""/>
        <p:cNvGrpSpPr/>
        <p:nvPr/>
      </p:nvGrpSpPr>
      <p:grpSpPr>
        <a:xfrm>
          <a:off x="0" y="0"/>
          <a:ext cx="0" cy="0"/>
          <a:chOff x="0" y="0"/>
          <a:chExt cx="0" cy="0"/>
        </a:xfrm>
      </p:grpSpPr>
      <p:sp>
        <p:nvSpPr>
          <p:cNvPr id="1048585" name="Title 8"/>
          <p:cNvSpPr>
            <a:spLocks noGrp="1"/>
          </p:cNvSpPr>
          <p:nvPr>
            <p:ph type="ctrTitle"/>
          </p:nvPr>
        </p:nvSpPr>
        <p:spPr>
          <a:xfrm>
            <a:off x="533400" y="1371600"/>
            <a:ext cx="7851648" cy="1828800"/>
          </a:xfrm>
          <a:ln>
            <a:noFill/>
          </a:ln>
        </p:spPr>
        <p:txBody>
          <a:bodyPr anchor="b" bIns="0" rIns="18288" tIns="0" vert="horz">
            <a:normAutofit/>
            <a:scene3d>
              <a:camera prst="orthographicFront"/>
              <a:lightRig dir="t" rig="freezing">
                <a:rot lat="0" lon="0" rev="5640000"/>
              </a:lightRig>
            </a:scene3d>
            <a:sp3d prstMaterial="flat">
              <a:bevelT w="38100" h="38100"/>
              <a:contourClr>
                <a:schemeClr val="tx2"/>
              </a:contourClr>
            </a:sp3d>
          </a:bodyPr>
          <a:lstStyle>
            <a:lvl1pPr algn="r" rtl="0">
              <a:spcBef>
                <a:spcPct val="0"/>
              </a:spcBef>
              <a:buNone/>
              <a:defRPr b="1" sz="5600">
                <a:ln>
                  <a:noFill/>
                </a:ln>
                <a:solidFill>
                  <a:schemeClr val="accent3">
                    <a:tint val="90000"/>
                    <a:satMod val="120000"/>
                  </a:schemeClr>
                </a:solidFill>
                <a:effectLst>
                  <a:outerShdw algn="tl" blurRad="38100" dir="5400000" dist="25400"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048586" name="Subtitle 16"/>
          <p:cNvSpPr>
            <a:spLocks noGrp="1"/>
          </p:cNvSpPr>
          <p:nvPr>
            <p:ph type="subTitle" idx="1"/>
          </p:nvPr>
        </p:nvSpPr>
        <p:spPr>
          <a:xfrm>
            <a:off x="533400" y="3228536"/>
            <a:ext cx="7854696" cy="1752600"/>
          </a:xfrm>
        </p:spPr>
        <p:txBody>
          <a:bodyPr lIns="0" rIns="18288"/>
          <a:lstStyle>
            <a:lvl1pPr algn="r" indent="0" marL="0" marR="45720">
              <a:buNone/>
              <a:defRPr>
                <a:solidFill>
                  <a:schemeClr val="tx1"/>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sp>
        <p:nvSpPr>
          <p:cNvPr id="1048587" name="Date Placeholder 29"/>
          <p:cNvSpPr>
            <a:spLocks noGrp="1"/>
          </p:cNvSpPr>
          <p:nvPr>
            <p:ph type="dt" sz="half" idx="10"/>
          </p:nvPr>
        </p:nvSpPr>
        <p:spPr/>
        <p:txBody>
          <a:bodyPr/>
          <a:p>
            <a:fld id="{3732E14C-EEA2-441B-89BC-31693DFBB48E}" type="datetimeFigureOut">
              <a:rPr lang="en-US" smtClean="0"/>
            </a:fld>
            <a:endParaRPr lang="en-US"/>
          </a:p>
        </p:txBody>
      </p:sp>
      <p:sp>
        <p:nvSpPr>
          <p:cNvPr id="1048588" name="Footer Placeholder 18"/>
          <p:cNvSpPr>
            <a:spLocks noGrp="1"/>
          </p:cNvSpPr>
          <p:nvPr>
            <p:ph type="ftr" sz="quarter" idx="11"/>
          </p:nvPr>
        </p:nvSpPr>
        <p:spPr/>
        <p:txBody>
          <a:bodyPr/>
          <a:p>
            <a:endParaRPr lang="en-US"/>
          </a:p>
        </p:txBody>
      </p:sp>
      <p:sp>
        <p:nvSpPr>
          <p:cNvPr id="1048589" name="Slide Number Placeholder 26"/>
          <p:cNvSpPr>
            <a:spLocks noGrp="1"/>
          </p:cNvSpPr>
          <p:nvPr>
            <p:ph type="sldNum" sz="quarter" idx="12"/>
          </p:nvPr>
        </p:nvSpPr>
        <p:spPr/>
        <p:txBody>
          <a:bodyPr/>
          <a:p>
            <a:fld id="{09214023-95EC-4553-BFEC-FCD9EA697B5B}" type="slidenum">
              <a:rPr lang="en-US" smtClean="0"/>
            </a:fld>
            <a:endParaRPr lang="en-US"/>
          </a:p>
        </p:txBody>
      </p:sp>
    </p:spTree>
  </p:cSld>
  <p:clrMapOvr>
    <a:overrideClrMapping accent1="accent1" accent2="accent2" accent3="accent3" accent4="accent4" accent5="accent5" accent6="accent6" bg1="dk1" bg2="dk2" tx1="lt1" tx2="lt2"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48" name=""/>
        <p:cNvGrpSpPr/>
        <p:nvPr/>
      </p:nvGrpSpPr>
      <p:grpSpPr>
        <a:xfrm>
          <a:off x="0" y="0"/>
          <a:ext cx="0" cy="0"/>
          <a:chOff x="0" y="0"/>
          <a:chExt cx="0" cy="0"/>
        </a:xfrm>
      </p:grpSpPr>
      <p:sp>
        <p:nvSpPr>
          <p:cNvPr id="1048642" name="Title 1"/>
          <p:cNvSpPr>
            <a:spLocks noGrp="1"/>
          </p:cNvSpPr>
          <p:nvPr>
            <p:ph type="title"/>
          </p:nvPr>
        </p:nvSpPr>
        <p:spPr/>
        <p:txBody>
          <a:bodyPr/>
          <a:p>
            <a:r>
              <a:rPr kumimoji="0" lang="en-US" smtClean="0"/>
              <a:t>Click to edit Master title style</a:t>
            </a:r>
            <a:endParaRPr kumimoji="0" lang="en-US"/>
          </a:p>
        </p:txBody>
      </p:sp>
      <p:sp>
        <p:nvSpPr>
          <p:cNvPr id="1048643" name="Vertical Text Placeholder 2"/>
          <p:cNvSpPr>
            <a:spLocks noGrp="1"/>
          </p:cNvSpPr>
          <p:nvPr>
            <p:ph type="body" orient="vert" idx="1"/>
          </p:nvPr>
        </p:nvSpPr>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44" name="Date Placeholder 3"/>
          <p:cNvSpPr>
            <a:spLocks noGrp="1"/>
          </p:cNvSpPr>
          <p:nvPr>
            <p:ph type="dt" sz="half" idx="10"/>
          </p:nvPr>
        </p:nvSpPr>
        <p:spPr/>
        <p:txBody>
          <a:bodyPr/>
          <a:p>
            <a:fld id="{3732E14C-EEA2-441B-89BC-31693DFBB48E}" type="datetimeFigureOut">
              <a:rPr lang="en-US" smtClean="0"/>
            </a:fld>
            <a:endParaRPr lang="en-US"/>
          </a:p>
        </p:txBody>
      </p:sp>
      <p:sp>
        <p:nvSpPr>
          <p:cNvPr id="1048645" name="Footer Placeholder 4"/>
          <p:cNvSpPr>
            <a:spLocks noGrp="1"/>
          </p:cNvSpPr>
          <p:nvPr>
            <p:ph type="ftr" sz="quarter" idx="11"/>
          </p:nvPr>
        </p:nvSpPr>
        <p:spPr/>
        <p:txBody>
          <a:bodyPr/>
          <a:p>
            <a:endParaRPr lang="en-US"/>
          </a:p>
        </p:txBody>
      </p:sp>
      <p:sp>
        <p:nvSpPr>
          <p:cNvPr id="1048646" name="Slide Number Placeholder 5"/>
          <p:cNvSpPr>
            <a:spLocks noGrp="1"/>
          </p:cNvSpPr>
          <p:nvPr>
            <p:ph type="sldNum" sz="quarter" idx="12"/>
          </p:nvPr>
        </p:nvSpPr>
        <p:spPr/>
        <p:txBody>
          <a:bodyPr/>
          <a:p>
            <a:fld id="{09214023-95EC-4553-BFEC-FCD9EA697B5B}"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45" name=""/>
        <p:cNvGrpSpPr/>
        <p:nvPr/>
      </p:nvGrpSpPr>
      <p:grpSpPr>
        <a:xfrm>
          <a:off x="0" y="0"/>
          <a:ext cx="0" cy="0"/>
          <a:chOff x="0" y="0"/>
          <a:chExt cx="0" cy="0"/>
        </a:xfrm>
      </p:grpSpPr>
      <p:sp>
        <p:nvSpPr>
          <p:cNvPr id="1048622" name="Vertical Title 1"/>
          <p:cNvSpPr>
            <a:spLocks noGrp="1"/>
          </p:cNvSpPr>
          <p:nvPr>
            <p:ph type="title" orient="vert"/>
          </p:nvPr>
        </p:nvSpPr>
        <p:spPr>
          <a:xfrm>
            <a:off x="6629400" y="914401"/>
            <a:ext cx="2057400" cy="5211763"/>
          </a:xfrm>
        </p:spPr>
        <p:txBody>
          <a:bodyPr vert="eaVert"/>
          <a:p>
            <a:r>
              <a:rPr kumimoji="0" lang="en-US" smtClean="0"/>
              <a:t>Click to edit Master title style</a:t>
            </a:r>
            <a:endParaRPr kumimoji="0" lang="en-US"/>
          </a:p>
        </p:txBody>
      </p:sp>
      <p:sp>
        <p:nvSpPr>
          <p:cNvPr id="1048623" name="Vertical Text Placeholder 2"/>
          <p:cNvSpPr>
            <a:spLocks noGrp="1"/>
          </p:cNvSpPr>
          <p:nvPr>
            <p:ph type="body" orient="vert" idx="1"/>
          </p:nvPr>
        </p:nvSpPr>
        <p:spPr>
          <a:xfrm>
            <a:off x="457200" y="914401"/>
            <a:ext cx="6019800" cy="5211763"/>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24" name="Date Placeholder 3"/>
          <p:cNvSpPr>
            <a:spLocks noGrp="1"/>
          </p:cNvSpPr>
          <p:nvPr>
            <p:ph type="dt" sz="half" idx="10"/>
          </p:nvPr>
        </p:nvSpPr>
        <p:spPr/>
        <p:txBody>
          <a:bodyPr/>
          <a:p>
            <a:fld id="{3732E14C-EEA2-441B-89BC-31693DFBB48E}" type="datetimeFigureOut">
              <a:rPr lang="en-US" smtClean="0"/>
            </a:fld>
            <a:endParaRPr lang="en-US"/>
          </a:p>
        </p:txBody>
      </p:sp>
      <p:sp>
        <p:nvSpPr>
          <p:cNvPr id="1048625" name="Footer Placeholder 4"/>
          <p:cNvSpPr>
            <a:spLocks noGrp="1"/>
          </p:cNvSpPr>
          <p:nvPr>
            <p:ph type="ftr" sz="quarter" idx="11"/>
          </p:nvPr>
        </p:nvSpPr>
        <p:spPr/>
        <p:txBody>
          <a:bodyPr/>
          <a:p>
            <a:endParaRPr lang="en-US"/>
          </a:p>
        </p:txBody>
      </p:sp>
      <p:sp>
        <p:nvSpPr>
          <p:cNvPr id="1048626" name="Slide Number Placeholder 5"/>
          <p:cNvSpPr>
            <a:spLocks noGrp="1"/>
          </p:cNvSpPr>
          <p:nvPr>
            <p:ph type="sldNum" sz="quarter" idx="12"/>
          </p:nvPr>
        </p:nvSpPr>
        <p:spPr/>
        <p:txBody>
          <a:bodyPr/>
          <a:p>
            <a:fld id="{09214023-95EC-4553-BFEC-FCD9EA697B5B}"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46" name=""/>
        <p:cNvGrpSpPr/>
        <p:nvPr/>
      </p:nvGrpSpPr>
      <p:grpSpPr>
        <a:xfrm>
          <a:off x="0" y="0"/>
          <a:ext cx="0" cy="0"/>
          <a:chOff x="0" y="0"/>
          <a:chExt cx="0" cy="0"/>
        </a:xfrm>
      </p:grpSpPr>
      <p:sp>
        <p:nvSpPr>
          <p:cNvPr id="1048627" name="Title 1"/>
          <p:cNvSpPr>
            <a:spLocks noGrp="1"/>
          </p:cNvSpPr>
          <p:nvPr>
            <p:ph type="title"/>
          </p:nvPr>
        </p:nvSpPr>
        <p:spPr/>
        <p:txBody>
          <a:bodyPr/>
          <a:p>
            <a:r>
              <a:rPr kumimoji="0" lang="en-US" smtClean="0"/>
              <a:t>Click to edit Master title style</a:t>
            </a:r>
            <a:endParaRPr kumimoji="0" lang="en-US"/>
          </a:p>
        </p:txBody>
      </p:sp>
      <p:sp>
        <p:nvSpPr>
          <p:cNvPr id="1048628" name="Content Placeholder 2"/>
          <p:cNvSpPr>
            <a:spLocks noGrp="1"/>
          </p:cNvSpPr>
          <p:nvPr>
            <p:ph idx="1"/>
          </p:nvPr>
        </p:nvSpPr>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29" name="Date Placeholder 3"/>
          <p:cNvSpPr>
            <a:spLocks noGrp="1"/>
          </p:cNvSpPr>
          <p:nvPr>
            <p:ph type="dt" sz="half" idx="10"/>
          </p:nvPr>
        </p:nvSpPr>
        <p:spPr/>
        <p:txBody>
          <a:bodyPr/>
          <a:p>
            <a:fld id="{3732E14C-EEA2-441B-89BC-31693DFBB48E}" type="datetimeFigureOut">
              <a:rPr lang="en-US" smtClean="0"/>
            </a:fld>
            <a:endParaRPr lang="en-US"/>
          </a:p>
        </p:txBody>
      </p:sp>
      <p:sp>
        <p:nvSpPr>
          <p:cNvPr id="1048630" name="Footer Placeholder 4"/>
          <p:cNvSpPr>
            <a:spLocks noGrp="1"/>
          </p:cNvSpPr>
          <p:nvPr>
            <p:ph type="ftr" sz="quarter" idx="11"/>
          </p:nvPr>
        </p:nvSpPr>
        <p:spPr/>
        <p:txBody>
          <a:bodyPr/>
          <a:p>
            <a:endParaRPr lang="en-US"/>
          </a:p>
        </p:txBody>
      </p:sp>
      <p:sp>
        <p:nvSpPr>
          <p:cNvPr id="1048631" name="Slide Number Placeholder 5"/>
          <p:cNvSpPr>
            <a:spLocks noGrp="1"/>
          </p:cNvSpPr>
          <p:nvPr>
            <p:ph type="sldNum" sz="quarter" idx="12"/>
          </p:nvPr>
        </p:nvSpPr>
        <p:spPr/>
        <p:txBody>
          <a:bodyPr/>
          <a:p>
            <a:fld id="{09214023-95EC-4553-BFEC-FCD9EA697B5B}"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bg>
      <p:bgRef idx="1002">
        <a:schemeClr val="bg2"/>
      </p:bgRef>
    </p:bg>
    <p:spTree>
      <p:nvGrpSpPr>
        <p:cNvPr id="49" name=""/>
        <p:cNvGrpSpPr/>
        <p:nvPr/>
      </p:nvGrpSpPr>
      <p:grpSpPr>
        <a:xfrm>
          <a:off x="0" y="0"/>
          <a:ext cx="0" cy="0"/>
          <a:chOff x="0" y="0"/>
          <a:chExt cx="0" cy="0"/>
        </a:xfrm>
      </p:grpSpPr>
      <p:sp>
        <p:nvSpPr>
          <p:cNvPr id="1048647" name="Title 1"/>
          <p:cNvSpPr>
            <a:spLocks noGrp="1"/>
          </p:cNvSpPr>
          <p:nvPr>
            <p:ph type="title"/>
          </p:nvPr>
        </p:nvSpPr>
        <p:spPr>
          <a:xfrm>
            <a:off x="530352" y="1316736"/>
            <a:ext cx="7772400" cy="1362456"/>
          </a:xfrm>
          <a:ln>
            <a:noFill/>
          </a:ln>
        </p:spPr>
        <p:txBody>
          <a:bodyPr anchor="b" bIns="0" tIns="0" vert="horz">
            <a:noAutofit/>
            <a:scene3d>
              <a:camera prst="orthographicFront"/>
              <a:lightRig dir="t" rig="freezing">
                <a:rot lat="0" lon="0" rev="5640000"/>
              </a:lightRig>
            </a:scene3d>
            <a:sp3d prstMaterial="flat">
              <a:bevelT w="38100" h="38100"/>
            </a:sp3d>
          </a:bodyPr>
          <a:lstStyle>
            <a:lvl1pPr algn="l" rtl="0">
              <a:spcBef>
                <a:spcPct val="0"/>
              </a:spcBef>
              <a:buNone/>
              <a:defRPr baseline="0" b="1" cap="none" dirty="0" sz="5600" lang="en-US">
                <a:ln w="635">
                  <a:noFill/>
                </a:ln>
                <a:solidFill>
                  <a:schemeClr val="accent4">
                    <a:tint val="90000"/>
                    <a:satMod val="125000"/>
                  </a:schemeClr>
                </a:solidFill>
                <a:effectLst>
                  <a:outerShdw algn="tl" blurRad="38100" dir="5400000" dist="25400"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048648" name="Text Placeholder 2"/>
          <p:cNvSpPr>
            <a:spLocks noGrp="1"/>
          </p:cNvSpPr>
          <p:nvPr>
            <p:ph type="body" idx="1"/>
          </p:nvPr>
        </p:nvSpPr>
        <p:spPr>
          <a:xfrm>
            <a:off x="530352" y="2704664"/>
            <a:ext cx="7772400" cy="1509712"/>
          </a:xfrm>
        </p:spPr>
        <p:txBody>
          <a:bodyPr anchor="t" lIns="45720" rIns="45720"/>
          <a:lstStyle>
            <a:lvl1pPr indent="0" marL="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
        <p:nvSpPr>
          <p:cNvPr id="1048649" name="Date Placeholder 3"/>
          <p:cNvSpPr>
            <a:spLocks noGrp="1"/>
          </p:cNvSpPr>
          <p:nvPr>
            <p:ph type="dt" sz="half" idx="10"/>
          </p:nvPr>
        </p:nvSpPr>
        <p:spPr/>
        <p:txBody>
          <a:bodyPr/>
          <a:p>
            <a:fld id="{3732E14C-EEA2-441B-89BC-31693DFBB48E}" type="datetimeFigureOut">
              <a:rPr lang="en-US" smtClean="0"/>
            </a:fld>
            <a:endParaRPr lang="en-US"/>
          </a:p>
        </p:txBody>
      </p:sp>
      <p:sp>
        <p:nvSpPr>
          <p:cNvPr id="1048650" name="Footer Placeholder 4"/>
          <p:cNvSpPr>
            <a:spLocks noGrp="1"/>
          </p:cNvSpPr>
          <p:nvPr>
            <p:ph type="ftr" sz="quarter" idx="11"/>
          </p:nvPr>
        </p:nvSpPr>
        <p:spPr/>
        <p:txBody>
          <a:bodyPr/>
          <a:p>
            <a:endParaRPr lang="en-US"/>
          </a:p>
        </p:txBody>
      </p:sp>
      <p:sp>
        <p:nvSpPr>
          <p:cNvPr id="1048651" name="Slide Number Placeholder 5"/>
          <p:cNvSpPr>
            <a:spLocks noGrp="1"/>
          </p:cNvSpPr>
          <p:nvPr>
            <p:ph type="sldNum" sz="quarter" idx="12"/>
          </p:nvPr>
        </p:nvSpPr>
        <p:spPr/>
        <p:txBody>
          <a:bodyPr/>
          <a:p>
            <a:fld id="{09214023-95EC-4553-BFEC-FCD9EA697B5B}" type="slidenum">
              <a:rPr lang="en-US" smtClean="0"/>
            </a:fld>
            <a:endParaRPr lang="en-US"/>
          </a:p>
        </p:txBody>
      </p:sp>
    </p:spTree>
  </p:cSld>
  <p:clrMapOvr>
    <a:overrideClrMapping accent1="accent1" accent2="accent2" accent3="accent3" accent4="accent4" accent5="accent5" accent6="accent6" bg1="dk1" bg2="dk2" tx1="lt1" tx2="lt2"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50" name=""/>
        <p:cNvGrpSpPr/>
        <p:nvPr/>
      </p:nvGrpSpPr>
      <p:grpSpPr>
        <a:xfrm>
          <a:off x="0" y="0"/>
          <a:ext cx="0" cy="0"/>
          <a:chOff x="0" y="0"/>
          <a:chExt cx="0" cy="0"/>
        </a:xfrm>
      </p:grpSpPr>
      <p:sp>
        <p:nvSpPr>
          <p:cNvPr id="1048652" name="Title 1"/>
          <p:cNvSpPr>
            <a:spLocks noGrp="1"/>
          </p:cNvSpPr>
          <p:nvPr>
            <p:ph type="title"/>
          </p:nvPr>
        </p:nvSpPr>
        <p:spPr>
          <a:xfrm>
            <a:off x="457200" y="704088"/>
            <a:ext cx="8229600" cy="1143000"/>
          </a:xfrm>
        </p:spPr>
        <p:txBody>
          <a:bodyPr/>
          <a:p>
            <a:r>
              <a:rPr kumimoji="0" lang="en-US" smtClean="0"/>
              <a:t>Click to edit Master title style</a:t>
            </a:r>
            <a:endParaRPr kumimoji="0" lang="en-US"/>
          </a:p>
        </p:txBody>
      </p:sp>
      <p:sp>
        <p:nvSpPr>
          <p:cNvPr id="104865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5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55" name="Date Placeholder 4"/>
          <p:cNvSpPr>
            <a:spLocks noGrp="1"/>
          </p:cNvSpPr>
          <p:nvPr>
            <p:ph type="dt" sz="half" idx="10"/>
          </p:nvPr>
        </p:nvSpPr>
        <p:spPr/>
        <p:txBody>
          <a:bodyPr/>
          <a:p>
            <a:fld id="{3732E14C-EEA2-441B-89BC-31693DFBB48E}" type="datetimeFigureOut">
              <a:rPr lang="en-US" smtClean="0"/>
            </a:fld>
            <a:endParaRPr lang="en-US"/>
          </a:p>
        </p:txBody>
      </p:sp>
      <p:sp>
        <p:nvSpPr>
          <p:cNvPr id="1048656" name="Footer Placeholder 5"/>
          <p:cNvSpPr>
            <a:spLocks noGrp="1"/>
          </p:cNvSpPr>
          <p:nvPr>
            <p:ph type="ftr" sz="quarter" idx="11"/>
          </p:nvPr>
        </p:nvSpPr>
        <p:spPr/>
        <p:txBody>
          <a:bodyPr/>
          <a:p>
            <a:endParaRPr lang="en-US"/>
          </a:p>
        </p:txBody>
      </p:sp>
      <p:sp>
        <p:nvSpPr>
          <p:cNvPr id="1048657" name="Slide Number Placeholder 6"/>
          <p:cNvSpPr>
            <a:spLocks noGrp="1"/>
          </p:cNvSpPr>
          <p:nvPr>
            <p:ph type="sldNum" sz="quarter" idx="12"/>
          </p:nvPr>
        </p:nvSpPr>
        <p:spPr/>
        <p:txBody>
          <a:bodyPr/>
          <a:p>
            <a:fld id="{09214023-95EC-4553-BFEC-FCD9EA697B5B}"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51" name=""/>
        <p:cNvGrpSpPr/>
        <p:nvPr/>
      </p:nvGrpSpPr>
      <p:grpSpPr>
        <a:xfrm>
          <a:off x="0" y="0"/>
          <a:ext cx="0" cy="0"/>
          <a:chOff x="0" y="0"/>
          <a:chExt cx="0" cy="0"/>
        </a:xfrm>
      </p:grpSpPr>
      <p:sp>
        <p:nvSpPr>
          <p:cNvPr id="1048658" name="Title 1"/>
          <p:cNvSpPr>
            <a:spLocks noGrp="1"/>
          </p:cNvSpPr>
          <p:nvPr>
            <p:ph type="title"/>
          </p:nvPr>
        </p:nvSpPr>
        <p:spPr>
          <a:xfrm>
            <a:off x="457200" y="704088"/>
            <a:ext cx="8229600" cy="1143000"/>
          </a:xfrm>
        </p:spPr>
        <p:txBody>
          <a:bodyPr anchor="b" tIns="45720"/>
          <a:p>
            <a:r>
              <a:rPr kumimoji="0" lang="en-US" smtClean="0"/>
              <a:t>Click to edit Master title style</a:t>
            </a:r>
            <a:endParaRPr kumimoji="0" lang="en-US"/>
          </a:p>
        </p:txBody>
      </p:sp>
      <p:sp>
        <p:nvSpPr>
          <p:cNvPr id="1048659" name="Text Placeholder 2"/>
          <p:cNvSpPr>
            <a:spLocks noGrp="1"/>
          </p:cNvSpPr>
          <p:nvPr>
            <p:ph type="body" idx="1"/>
          </p:nvPr>
        </p:nvSpPr>
        <p:spPr>
          <a:xfrm>
            <a:off x="457200" y="1855248"/>
            <a:ext cx="4040188" cy="659352"/>
          </a:xfrm>
        </p:spPr>
        <p:txBody>
          <a:bodyPr anchor="ctr" bIns="0" lIns="45720" rIns="45720" tIns="0">
            <a:noAutofit/>
          </a:bodyPr>
          <a:lstStyle>
            <a:lvl1pPr indent="0" marL="0">
              <a:buNone/>
              <a:defRPr baseline="0" b="1" cap="none" sz="2400">
                <a:solidFill>
                  <a:schemeClr val="tx2"/>
                </a:solidFill>
                <a:effectLst/>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60" name="Text Placeholder 3"/>
          <p:cNvSpPr>
            <a:spLocks noGrp="1"/>
          </p:cNvSpPr>
          <p:nvPr>
            <p:ph type="body" sz="half" idx="3"/>
          </p:nvPr>
        </p:nvSpPr>
        <p:spPr>
          <a:xfrm>
            <a:off x="4645025" y="1859757"/>
            <a:ext cx="4041775" cy="654843"/>
          </a:xfrm>
        </p:spPr>
        <p:txBody>
          <a:bodyPr anchor="ctr" bIns="0" lIns="45720" rIns="45720" tIns="0"/>
          <a:lstStyle>
            <a:lvl1pPr indent="0" marL="0">
              <a:buNone/>
              <a:defRPr baseline="0" b="1" cap="none" sz="2400">
                <a:solidFill>
                  <a:schemeClr val="tx2"/>
                </a:solidFill>
                <a:effectLst/>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61"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62"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63" name="Date Placeholder 6"/>
          <p:cNvSpPr>
            <a:spLocks noGrp="1"/>
          </p:cNvSpPr>
          <p:nvPr>
            <p:ph type="dt" sz="half" idx="10"/>
          </p:nvPr>
        </p:nvSpPr>
        <p:spPr/>
        <p:txBody>
          <a:bodyPr/>
          <a:p>
            <a:fld id="{3732E14C-EEA2-441B-89BC-31693DFBB48E}" type="datetimeFigureOut">
              <a:rPr lang="en-US" smtClean="0"/>
            </a:fld>
            <a:endParaRPr lang="en-US"/>
          </a:p>
        </p:txBody>
      </p:sp>
      <p:sp>
        <p:nvSpPr>
          <p:cNvPr id="1048664" name="Footer Placeholder 7"/>
          <p:cNvSpPr>
            <a:spLocks noGrp="1"/>
          </p:cNvSpPr>
          <p:nvPr>
            <p:ph type="ftr" sz="quarter" idx="11"/>
          </p:nvPr>
        </p:nvSpPr>
        <p:spPr/>
        <p:txBody>
          <a:bodyPr/>
          <a:p>
            <a:endParaRPr lang="en-US"/>
          </a:p>
        </p:txBody>
      </p:sp>
      <p:sp>
        <p:nvSpPr>
          <p:cNvPr id="1048665" name="Slide Number Placeholder 8"/>
          <p:cNvSpPr>
            <a:spLocks noGrp="1"/>
          </p:cNvSpPr>
          <p:nvPr>
            <p:ph type="sldNum" sz="quarter" idx="12"/>
          </p:nvPr>
        </p:nvSpPr>
        <p:spPr/>
        <p:txBody>
          <a:bodyPr/>
          <a:p>
            <a:fld id="{09214023-95EC-4553-BFEC-FCD9EA697B5B}"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43" name=""/>
        <p:cNvGrpSpPr/>
        <p:nvPr/>
      </p:nvGrpSpPr>
      <p:grpSpPr>
        <a:xfrm>
          <a:off x="0" y="0"/>
          <a:ext cx="0" cy="0"/>
          <a:chOff x="0" y="0"/>
          <a:chExt cx="0" cy="0"/>
        </a:xfrm>
      </p:grpSpPr>
      <p:sp>
        <p:nvSpPr>
          <p:cNvPr id="1048617" name="Title 1"/>
          <p:cNvSpPr>
            <a:spLocks noGrp="1"/>
          </p:cNvSpPr>
          <p:nvPr>
            <p:ph type="title"/>
          </p:nvPr>
        </p:nvSpPr>
        <p:spPr>
          <a:xfrm>
            <a:off x="457200" y="704088"/>
            <a:ext cx="8305800" cy="1143000"/>
          </a:xfrm>
        </p:spPr>
        <p:txBody>
          <a:bodyPr anchor="b" bIns="0" tIns="45720" vert="horz">
            <a:normAutofit/>
            <a:scene3d>
              <a:camera prst="orthographicFront"/>
              <a:lightRig dir="t" rig="freezing">
                <a:rot lat="0" lon="0" rev="5640000"/>
              </a:lightRig>
            </a:scene3d>
            <a:sp3d prstMaterial="flat">
              <a:contourClr>
                <a:schemeClr val="tx2"/>
              </a:contourClr>
            </a:sp3d>
          </a:bodyPr>
          <a:lstStyle>
            <a:lvl1pPr algn="l" rtl="0">
              <a:spcBef>
                <a:spcPct val="0"/>
              </a:spcBef>
              <a:buNone/>
              <a:defRPr b="0" sz="500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1048618" name="Date Placeholder 2"/>
          <p:cNvSpPr>
            <a:spLocks noGrp="1"/>
          </p:cNvSpPr>
          <p:nvPr>
            <p:ph type="dt" sz="half" idx="10"/>
          </p:nvPr>
        </p:nvSpPr>
        <p:spPr/>
        <p:txBody>
          <a:bodyPr/>
          <a:p>
            <a:fld id="{3732E14C-EEA2-441B-89BC-31693DFBB48E}" type="datetimeFigureOut">
              <a:rPr lang="en-US" smtClean="0"/>
            </a:fld>
            <a:endParaRPr lang="en-US"/>
          </a:p>
        </p:txBody>
      </p:sp>
      <p:sp>
        <p:nvSpPr>
          <p:cNvPr id="1048619" name="Footer Placeholder 3"/>
          <p:cNvSpPr>
            <a:spLocks noGrp="1"/>
          </p:cNvSpPr>
          <p:nvPr>
            <p:ph type="ftr" sz="quarter" idx="11"/>
          </p:nvPr>
        </p:nvSpPr>
        <p:spPr/>
        <p:txBody>
          <a:bodyPr/>
          <a:p>
            <a:endParaRPr lang="en-US"/>
          </a:p>
        </p:txBody>
      </p:sp>
      <p:sp>
        <p:nvSpPr>
          <p:cNvPr id="1048620" name="Slide Number Placeholder 4"/>
          <p:cNvSpPr>
            <a:spLocks noGrp="1"/>
          </p:cNvSpPr>
          <p:nvPr>
            <p:ph type="sldNum" sz="quarter" idx="12"/>
          </p:nvPr>
        </p:nvSpPr>
        <p:spPr/>
        <p:txBody>
          <a:bodyPr/>
          <a:p>
            <a:fld id="{09214023-95EC-4553-BFEC-FCD9EA697B5B}"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30" name=""/>
        <p:cNvGrpSpPr/>
        <p:nvPr/>
      </p:nvGrpSpPr>
      <p:grpSpPr>
        <a:xfrm>
          <a:off x="0" y="0"/>
          <a:ext cx="0" cy="0"/>
          <a:chOff x="0" y="0"/>
          <a:chExt cx="0" cy="0"/>
        </a:xfrm>
      </p:grpSpPr>
      <p:sp>
        <p:nvSpPr>
          <p:cNvPr id="1048592" name="Date Placeholder 1"/>
          <p:cNvSpPr>
            <a:spLocks noGrp="1"/>
          </p:cNvSpPr>
          <p:nvPr>
            <p:ph type="dt" sz="half" idx="10"/>
          </p:nvPr>
        </p:nvSpPr>
        <p:spPr/>
        <p:txBody>
          <a:bodyPr/>
          <a:p>
            <a:fld id="{3732E14C-EEA2-441B-89BC-31693DFBB48E}" type="datetimeFigureOut">
              <a:rPr lang="en-US" smtClean="0"/>
            </a:fld>
            <a:endParaRPr lang="en-US"/>
          </a:p>
        </p:txBody>
      </p:sp>
      <p:sp>
        <p:nvSpPr>
          <p:cNvPr id="1048593" name="Footer Placeholder 2"/>
          <p:cNvSpPr>
            <a:spLocks noGrp="1"/>
          </p:cNvSpPr>
          <p:nvPr>
            <p:ph type="ftr" sz="quarter" idx="11"/>
          </p:nvPr>
        </p:nvSpPr>
        <p:spPr/>
        <p:txBody>
          <a:bodyPr/>
          <a:p>
            <a:endParaRPr lang="en-US"/>
          </a:p>
        </p:txBody>
      </p:sp>
      <p:sp>
        <p:nvSpPr>
          <p:cNvPr id="1048594" name="Slide Number Placeholder 3"/>
          <p:cNvSpPr>
            <a:spLocks noGrp="1"/>
          </p:cNvSpPr>
          <p:nvPr>
            <p:ph type="sldNum" sz="quarter" idx="12"/>
          </p:nvPr>
        </p:nvSpPr>
        <p:spPr/>
        <p:txBody>
          <a:bodyPr/>
          <a:p>
            <a:fld id="{09214023-95EC-4553-BFEC-FCD9EA697B5B}"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52" name=""/>
        <p:cNvGrpSpPr/>
        <p:nvPr/>
      </p:nvGrpSpPr>
      <p:grpSpPr>
        <a:xfrm>
          <a:off x="0" y="0"/>
          <a:ext cx="0" cy="0"/>
          <a:chOff x="0" y="0"/>
          <a:chExt cx="0" cy="0"/>
        </a:xfrm>
      </p:grpSpPr>
      <p:sp>
        <p:nvSpPr>
          <p:cNvPr id="1048666" name="Title 1"/>
          <p:cNvSpPr>
            <a:spLocks noGrp="1"/>
          </p:cNvSpPr>
          <p:nvPr>
            <p:ph type="title"/>
          </p:nvPr>
        </p:nvSpPr>
        <p:spPr>
          <a:xfrm>
            <a:off x="685800" y="514352"/>
            <a:ext cx="2743200" cy="1162050"/>
          </a:xfrm>
        </p:spPr>
        <p:txBody>
          <a:bodyPr anchor="b" lIns="0">
            <a:noAutofit/>
          </a:bodyPr>
          <a:lstStyle>
            <a:lvl1pPr algn="l" rtl="0">
              <a:spcBef>
                <a:spcPct val="0"/>
              </a:spcBef>
              <a:buNone/>
              <a:defRPr b="0" sz="260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1048667" name="Text Placeholder 2"/>
          <p:cNvSpPr>
            <a:spLocks noGrp="1"/>
          </p:cNvSpPr>
          <p:nvPr>
            <p:ph type="body" idx="2"/>
          </p:nvPr>
        </p:nvSpPr>
        <p:spPr>
          <a:xfrm>
            <a:off x="685800" y="1676400"/>
            <a:ext cx="2743200" cy="4572000"/>
          </a:xfrm>
        </p:spPr>
        <p:txBody>
          <a:bodyPr lIns="18288" rIns="18288"/>
          <a:lstStyle>
            <a:lvl1pPr algn="l" indent="0" marL="0">
              <a:buNone/>
              <a:defRPr sz="1400"/>
            </a:lvl1pPr>
            <a:lvl2pPr algn="l" indent="0">
              <a:buNone/>
              <a:defRPr sz="1200"/>
            </a:lvl2pPr>
            <a:lvl3pPr algn="l" indent="0">
              <a:buNone/>
              <a:defRPr sz="1000"/>
            </a:lvl3pPr>
            <a:lvl4pPr algn="l" indent="0">
              <a:buNone/>
              <a:defRPr sz="900"/>
            </a:lvl4pPr>
            <a:lvl5pPr algn="l" indent="0">
              <a:buNone/>
              <a:defRPr sz="900"/>
            </a:lvl5pPr>
          </a:lstStyle>
          <a:p>
            <a:pPr eaLnBrk="1" hangingPunct="1" latinLnBrk="0" lvl="0"/>
            <a:r>
              <a:rPr kumimoji="0" lang="en-US" smtClean="0"/>
              <a:t>Click to edit Master text styles</a:t>
            </a:r>
          </a:p>
        </p:txBody>
      </p:sp>
      <p:sp>
        <p:nvSpPr>
          <p:cNvPr id="1048668"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69" name="Date Placeholder 4"/>
          <p:cNvSpPr>
            <a:spLocks noGrp="1"/>
          </p:cNvSpPr>
          <p:nvPr>
            <p:ph type="dt" sz="half" idx="10"/>
          </p:nvPr>
        </p:nvSpPr>
        <p:spPr/>
        <p:txBody>
          <a:bodyPr/>
          <a:p>
            <a:fld id="{3732E14C-EEA2-441B-89BC-31693DFBB48E}" type="datetimeFigureOut">
              <a:rPr lang="en-US" smtClean="0"/>
            </a:fld>
            <a:endParaRPr lang="en-US"/>
          </a:p>
        </p:txBody>
      </p:sp>
      <p:sp>
        <p:nvSpPr>
          <p:cNvPr id="1048670" name="Footer Placeholder 5"/>
          <p:cNvSpPr>
            <a:spLocks noGrp="1"/>
          </p:cNvSpPr>
          <p:nvPr>
            <p:ph type="ftr" sz="quarter" idx="11"/>
          </p:nvPr>
        </p:nvSpPr>
        <p:spPr/>
        <p:txBody>
          <a:bodyPr/>
          <a:p>
            <a:endParaRPr lang="en-US"/>
          </a:p>
        </p:txBody>
      </p:sp>
      <p:sp>
        <p:nvSpPr>
          <p:cNvPr id="1048671" name="Slide Number Placeholder 6"/>
          <p:cNvSpPr>
            <a:spLocks noGrp="1"/>
          </p:cNvSpPr>
          <p:nvPr>
            <p:ph type="sldNum" sz="quarter" idx="12"/>
          </p:nvPr>
        </p:nvSpPr>
        <p:spPr/>
        <p:txBody>
          <a:bodyPr/>
          <a:p>
            <a:fld id="{09214023-95EC-4553-BFEC-FCD9EA697B5B}"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spTree>
      <p:nvGrpSpPr>
        <p:cNvPr id="47" name=""/>
        <p:cNvGrpSpPr/>
        <p:nvPr/>
      </p:nvGrpSpPr>
      <p:grpSpPr>
        <a:xfrm>
          <a:off x="0" y="0"/>
          <a:ext cx="0" cy="0"/>
          <a:chOff x="0" y="0"/>
          <a:chExt cx="0" cy="0"/>
        </a:xfrm>
      </p:grpSpPr>
      <p:sp>
        <p:nvSpPr>
          <p:cNvPr id="1048632"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algn="tl" blurRad="63500" dir="7500000" dist="38500" kx="100000" rotWithShape="0" sx="98500" sy="10008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rtlCol="0"/>
          <a:p>
            <a:pPr algn="ctr" eaLnBrk="1" hangingPunct="1" latinLnBrk="0"/>
            <a:endParaRPr kumimoji="0" lang="en-US"/>
          </a:p>
        </p:txBody>
      </p:sp>
      <p:sp>
        <p:nvSpPr>
          <p:cNvPr id="1048633" name="Right Triangle 11"/>
          <p:cNvSpPr/>
          <p:nvPr/>
        </p:nvSpPr>
        <p:spPr>
          <a:xfrm rot="420000" flipV="1">
            <a:off x="8004134" y="5359769"/>
            <a:ext cx="155448" cy="155448"/>
          </a:xfrm>
          <a:prstGeom prst="rtTriangle"/>
          <a:solidFill>
            <a:srgbClr val="FFFFFF"/>
          </a:solidFill>
          <a:ln w="12700" cap="flat" cmpd="sng" algn="ctr">
            <a:solidFill>
              <a:srgbClr val="FFFFFF"/>
            </a:solidFill>
            <a:prstDash val="solid"/>
            <a:bevel/>
          </a:ln>
          <a:effectLst>
            <a:outerShdw algn="tl" blurRad="19685" dir="12900000" dist="6350"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rtlCol="0"/>
          <a:p>
            <a:pPr algn="ctr" eaLnBrk="1" hangingPunct="1" latinLnBrk="0"/>
            <a:endParaRPr kumimoji="0" lang="en-US"/>
          </a:p>
        </p:txBody>
      </p:sp>
      <p:sp>
        <p:nvSpPr>
          <p:cNvPr id="1048634" name="Title 1"/>
          <p:cNvSpPr>
            <a:spLocks noGrp="1"/>
          </p:cNvSpPr>
          <p:nvPr>
            <p:ph type="title"/>
          </p:nvPr>
        </p:nvSpPr>
        <p:spPr>
          <a:xfrm>
            <a:off x="609600" y="1176996"/>
            <a:ext cx="2212848" cy="1582621"/>
          </a:xfrm>
        </p:spPr>
        <p:txBody>
          <a:bodyPr anchor="b" bIns="45720" lIns="45720" rIns="45720" tIns="45720" vert="horz"/>
          <a:lstStyle>
            <a:lvl1pPr algn="l">
              <a:buNone/>
              <a:defRPr b="1" sz="2000">
                <a:solidFill>
                  <a:schemeClr val="tx2"/>
                </a:solidFill>
              </a:defRPr>
            </a:lvl1pPr>
          </a:lstStyle>
          <a:p>
            <a:r>
              <a:rPr kumimoji="0" lang="en-US" smtClean="0"/>
              <a:t>Click to edit Master title style</a:t>
            </a:r>
            <a:endParaRPr kumimoji="0" lang="en-US"/>
          </a:p>
        </p:txBody>
      </p:sp>
      <p:sp>
        <p:nvSpPr>
          <p:cNvPr id="1048635" name="Text Placeholder 3"/>
          <p:cNvSpPr>
            <a:spLocks noGrp="1"/>
          </p:cNvSpPr>
          <p:nvPr>
            <p:ph type="body" sz="half" idx="2"/>
          </p:nvPr>
        </p:nvSpPr>
        <p:spPr>
          <a:xfrm>
            <a:off x="609600" y="2828785"/>
            <a:ext cx="2209800" cy="2179320"/>
          </a:xfrm>
        </p:spPr>
        <p:txBody>
          <a:bodyPr anchor="t" bIns="45720" lIns="64008" rIns="45720"/>
          <a:lstStyle>
            <a:lvl1pPr algn="l" indent="0" marL="0">
              <a:spcBef>
                <a:spcPts val="250"/>
              </a:spcBef>
              <a:buFontTx/>
              <a:buNone/>
              <a:defRPr sz="1300"/>
            </a:lvl1pPr>
            <a:lvl2pPr>
              <a:defRPr sz="1200"/>
            </a:lvl2pPr>
            <a:lvl3pPr>
              <a:defRPr sz="1000"/>
            </a:lvl3pPr>
            <a:lvl4pPr>
              <a:defRPr sz="900"/>
            </a:lvl4pPr>
            <a:lvl5pPr>
              <a:defRPr sz="900"/>
            </a:lvl5pPr>
          </a:lstStyle>
          <a:p>
            <a:pPr eaLnBrk="1" hangingPunct="1" latinLnBrk="0" lvl="0"/>
            <a:r>
              <a:rPr kumimoji="0" lang="en-US" smtClean="0"/>
              <a:t>Click to edit Master text styles</a:t>
            </a:r>
          </a:p>
        </p:txBody>
      </p:sp>
      <p:sp>
        <p:nvSpPr>
          <p:cNvPr id="1048636" name="Date Placeholder 4"/>
          <p:cNvSpPr>
            <a:spLocks noGrp="1"/>
          </p:cNvSpPr>
          <p:nvPr>
            <p:ph type="dt" sz="half" idx="10"/>
          </p:nvPr>
        </p:nvSpPr>
        <p:spPr/>
        <p:txBody>
          <a:bodyPr/>
          <a:p>
            <a:fld id="{3732E14C-EEA2-441B-89BC-31693DFBB48E}" type="datetimeFigureOut">
              <a:rPr lang="en-US" smtClean="0"/>
            </a:fld>
            <a:endParaRPr lang="en-US"/>
          </a:p>
        </p:txBody>
      </p:sp>
      <p:sp>
        <p:nvSpPr>
          <p:cNvPr id="1048637" name="Footer Placeholder 5"/>
          <p:cNvSpPr>
            <a:spLocks noGrp="1"/>
          </p:cNvSpPr>
          <p:nvPr>
            <p:ph type="ftr" sz="quarter" idx="11"/>
          </p:nvPr>
        </p:nvSpPr>
        <p:spPr/>
        <p:txBody>
          <a:bodyPr/>
          <a:p>
            <a:endParaRPr lang="en-US"/>
          </a:p>
        </p:txBody>
      </p:sp>
      <p:sp>
        <p:nvSpPr>
          <p:cNvPr id="1048638" name="Slide Number Placeholder 6"/>
          <p:cNvSpPr>
            <a:spLocks noGrp="1"/>
          </p:cNvSpPr>
          <p:nvPr>
            <p:ph type="sldNum" sz="quarter" idx="12"/>
          </p:nvPr>
        </p:nvSpPr>
        <p:spPr>
          <a:xfrm>
            <a:off x="8077200" y="6356350"/>
            <a:ext cx="609600" cy="365125"/>
          </a:xfrm>
        </p:spPr>
        <p:txBody>
          <a:bodyPr/>
          <a:p>
            <a:fld id="{09214023-95EC-4553-BFEC-FCD9EA697B5B}" type="slidenum">
              <a:rPr lang="en-US" smtClean="0"/>
            </a:fld>
            <a:endParaRPr lang="en-US"/>
          </a:p>
        </p:txBody>
      </p:sp>
      <p:sp>
        <p:nvSpPr>
          <p:cNvPr id="1048639" name="Picture Placeholder 2"/>
          <p:cNvSpPr>
            <a:spLocks noGrp="1"/>
          </p:cNvSpPr>
          <p:nvPr>
            <p:ph type="pic" idx="1"/>
          </p:nvPr>
        </p:nvSpPr>
        <p:spPr>
          <a:xfrm rot="420000">
            <a:off x="3485793" y="1199517"/>
            <a:ext cx="4617720" cy="3931920"/>
          </a:xfrm>
          <a:prstGeom prst="rect"/>
          <a:solidFill>
            <a:schemeClr val="bg2"/>
          </a:solidFill>
          <a:ln w="3000" cap="rnd">
            <a:solidFill>
              <a:srgbClr val="C0C0C0"/>
            </a:solidFill>
            <a:round/>
          </a:ln>
          <a:effectLst/>
        </p:spPr>
        <p:txBody>
          <a:bodyPr/>
          <a:lstStyle>
            <a:lvl1pPr indent="0" marL="0">
              <a:buNone/>
              <a:defRPr sz="3200"/>
            </a:lvl1pPr>
          </a:lstStyle>
          <a:p>
            <a:r>
              <a:rPr kumimoji="0" lang="en-US" smtClean="0"/>
              <a:t>Click icon to add picture</a:t>
            </a:r>
            <a:endParaRPr dirty="0" kumimoji="0" lang="en-US"/>
          </a:p>
        </p:txBody>
      </p:sp>
      <p:sp>
        <p:nvSpPr>
          <p:cNvPr id="1048640"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nchor="t" bIns="45720" compatLnSpc="1" lIns="91440" rIns="91440" tIns="45720" vert="horz" wrap="square"/>
          <a:p>
            <a:pPr algn="l" eaLnBrk="1" hangingPunct="1" latinLnBrk="0" marL="0" rtl="0"/>
            <a:endParaRPr kumimoji="0" lang="en-US">
              <a:solidFill>
                <a:schemeClr val="tx1"/>
              </a:solidFill>
              <a:latin typeface="+mn-lt"/>
              <a:ea typeface="+mn-ea"/>
              <a:cs typeface="+mn-cs"/>
            </a:endParaRPr>
          </a:p>
        </p:txBody>
      </p:sp>
      <p:sp>
        <p:nvSpPr>
          <p:cNvPr id="1048641"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nchor="t" bIns="45720" compatLnSpc="1" lIns="91440" rIns="91440" tIns="45720" vert="horz" wrap="square"/>
          <a:p>
            <a:pPr algn="l" eaLnBrk="1" hangingPunct="1" latinLnBrk="0" marL="0" rtl="0"/>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1" name=""/>
        <p:cNvGrpSpPr/>
        <p:nvPr/>
      </p:nvGrpSpPr>
      <p:grpSpPr>
        <a:xfrm>
          <a:off x="0" y="0"/>
          <a:ext cx="0" cy="0"/>
          <a:chOff x="0" y="0"/>
          <a:chExt cx="0" cy="0"/>
        </a:xfrm>
      </p:grpSpPr>
      <p:sp>
        <p:nvSpPr>
          <p:cNvPr id="1048576"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nchor="t" bIns="45720" compatLnSpc="1" lIns="91440" rIns="91440" tIns="45720" vert="horz" wrap="square"/>
          <a:p>
            <a:pPr algn="l" eaLnBrk="1" hangingPunct="1" latinLnBrk="0" marL="0" rtl="0"/>
            <a:endParaRPr kumimoji="0" lang="en-US">
              <a:solidFill>
                <a:schemeClr val="tx1"/>
              </a:solidFill>
              <a:latin typeface="+mn-lt"/>
              <a:ea typeface="+mn-ea"/>
              <a:cs typeface="+mn-cs"/>
            </a:endParaRPr>
          </a:p>
        </p:txBody>
      </p:sp>
      <p:sp>
        <p:nvSpPr>
          <p:cNvPr id="1048577"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nchor="t" bIns="45720" compatLnSpc="1" lIns="91440" rIns="91440" tIns="45720" vert="horz" wrap="square"/>
          <a:p>
            <a:pPr algn="l" eaLnBrk="1" hangingPunct="1" latinLnBrk="0" marL="0" rtl="0"/>
            <a:endParaRPr kumimoji="0" lang="en-US">
              <a:solidFill>
                <a:schemeClr val="tx1"/>
              </a:solidFill>
              <a:latin typeface="+mn-lt"/>
              <a:ea typeface="+mn-ea"/>
              <a:cs typeface="+mn-cs"/>
            </a:endParaRPr>
          </a:p>
        </p:txBody>
      </p:sp>
      <p:sp>
        <p:nvSpPr>
          <p:cNvPr id="1048578" name="Title Placeholder 8"/>
          <p:cNvSpPr>
            <a:spLocks noGrp="1"/>
          </p:cNvSpPr>
          <p:nvPr>
            <p:ph type="title"/>
          </p:nvPr>
        </p:nvSpPr>
        <p:spPr>
          <a:xfrm>
            <a:off x="457200" y="704088"/>
            <a:ext cx="8229600" cy="1143000"/>
          </a:xfrm>
          <a:prstGeom prst="rect"/>
        </p:spPr>
        <p:txBody>
          <a:bodyPr anchor="b" bIns="0" lIns="0" rIns="0" vert="horz">
            <a:normAutofit/>
          </a:bodyPr>
          <a:p>
            <a:r>
              <a:rPr kumimoji="0" lang="en-US" smtClean="0"/>
              <a:t>Click to edit Master title style</a:t>
            </a:r>
            <a:endParaRPr kumimoji="0" lang="en-US"/>
          </a:p>
        </p:txBody>
      </p:sp>
      <p:sp>
        <p:nvSpPr>
          <p:cNvPr id="1048579" name="Text Placeholder 29"/>
          <p:cNvSpPr>
            <a:spLocks noGrp="1"/>
          </p:cNvSpPr>
          <p:nvPr>
            <p:ph type="body" idx="1"/>
          </p:nvPr>
        </p:nvSpPr>
        <p:spPr>
          <a:xfrm>
            <a:off x="457200" y="1935480"/>
            <a:ext cx="8229600" cy="4389120"/>
          </a:xfrm>
          <a:prstGeom prst="rect"/>
        </p:spPr>
        <p:txBody>
          <a:bodyPr vert="horz">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
        <p:nvSpPr>
          <p:cNvPr id="1048580" name="Date Placeholder 9"/>
          <p:cNvSpPr>
            <a:spLocks noGrp="1"/>
          </p:cNvSpPr>
          <p:nvPr>
            <p:ph type="dt" sz="half" idx="2"/>
          </p:nvPr>
        </p:nvSpPr>
        <p:spPr>
          <a:xfrm>
            <a:off x="457200" y="6356350"/>
            <a:ext cx="2133600" cy="365125"/>
          </a:xfrm>
          <a:prstGeom prst="rect"/>
        </p:spPr>
        <p:txBody>
          <a:bodyPr anchor="b" bIns="0" lIns="0" rIns="0" tIns="0" vert="horz"/>
          <a:lstStyle>
            <a:lvl1pPr algn="l" eaLnBrk="1" hangingPunct="1" latinLnBrk="0">
              <a:defRPr sz="1200" kumimoji="0">
                <a:solidFill>
                  <a:schemeClr val="tx2">
                    <a:shade val="90000"/>
                  </a:schemeClr>
                </a:solidFill>
              </a:defRPr>
            </a:lvl1pPr>
          </a:lstStyle>
          <a:p>
            <a:fld id="{3732E14C-EEA2-441B-89BC-31693DFBB48E}" type="datetimeFigureOut">
              <a:rPr lang="en-US" smtClean="0"/>
            </a:fld>
            <a:endParaRPr lang="en-US"/>
          </a:p>
        </p:txBody>
      </p:sp>
      <p:sp>
        <p:nvSpPr>
          <p:cNvPr id="1048581" name="Footer Placeholder 21"/>
          <p:cNvSpPr>
            <a:spLocks noGrp="1"/>
          </p:cNvSpPr>
          <p:nvPr>
            <p:ph type="ftr" sz="quarter" idx="3"/>
          </p:nvPr>
        </p:nvSpPr>
        <p:spPr>
          <a:xfrm>
            <a:off x="2667000" y="6356350"/>
            <a:ext cx="3352800" cy="365125"/>
          </a:xfrm>
          <a:prstGeom prst="rect"/>
        </p:spPr>
        <p:txBody>
          <a:bodyPr anchor="b" bIns="0" lIns="0" rIns="0" tIns="0" vert="horz"/>
          <a:lstStyle>
            <a:lvl1pPr algn="l" eaLnBrk="1" hangingPunct="1" latinLnBrk="0">
              <a:defRPr sz="1200" kumimoji="0">
                <a:solidFill>
                  <a:schemeClr val="tx2">
                    <a:shade val="90000"/>
                  </a:schemeClr>
                </a:solidFill>
              </a:defRPr>
            </a:lvl1pPr>
          </a:lstStyle>
          <a:p>
            <a:endParaRPr lang="en-US"/>
          </a:p>
        </p:txBody>
      </p:sp>
      <p:sp>
        <p:nvSpPr>
          <p:cNvPr id="1048582" name="Slide Number Placeholder 17"/>
          <p:cNvSpPr>
            <a:spLocks noGrp="1"/>
          </p:cNvSpPr>
          <p:nvPr>
            <p:ph type="sldNum" sz="quarter" idx="4"/>
          </p:nvPr>
        </p:nvSpPr>
        <p:spPr>
          <a:xfrm>
            <a:off x="7924800" y="6356350"/>
            <a:ext cx="762000" cy="365125"/>
          </a:xfrm>
          <a:prstGeom prst="rect"/>
        </p:spPr>
        <p:txBody>
          <a:bodyPr anchor="b" bIns="0" lIns="0" rIns="0" tIns="0" vert="horz"/>
          <a:lstStyle>
            <a:lvl1pPr algn="r" eaLnBrk="1" hangingPunct="1" latinLnBrk="0">
              <a:defRPr sz="1200" kumimoji="0">
                <a:solidFill>
                  <a:schemeClr val="tx2">
                    <a:shade val="90000"/>
                  </a:schemeClr>
                </a:solidFill>
              </a:defRPr>
            </a:lvl1pPr>
          </a:lstStyle>
          <a:p>
            <a:fld id="{09214023-95EC-4553-BFEC-FCD9EA697B5B}" type="slidenum">
              <a:rPr lang="en-US" smtClean="0"/>
            </a:fld>
            <a:endParaRPr lang="en-US"/>
          </a:p>
        </p:txBody>
      </p:sp>
      <p:grpSp>
        <p:nvGrpSpPr>
          <p:cNvPr id="12" name="Group 1"/>
          <p:cNvGrpSpPr/>
          <p:nvPr/>
        </p:nvGrpSpPr>
        <p:grpSpPr>
          <a:xfrm>
            <a:off x="-19017" y="202408"/>
            <a:ext cx="9180548" cy="649224"/>
            <a:chOff x="-19045" y="216550"/>
            <a:chExt cx="9180548" cy="649224"/>
          </a:xfrm>
        </p:grpSpPr>
        <p:sp>
          <p:nvSpPr>
            <p:cNvPr id="1048583"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16000">
                    <a:schemeClr val="accent2">
                      <a:shade val="75000"/>
                      <a:alpha val="56000"/>
                    </a:schemeClr>
                  </a:gs>
                  <a:gs pos="74000">
                    <a:schemeClr val="accent3">
                      <a:shade val="75000"/>
                    </a:schemeClr>
                  </a:gs>
                  <a:gs pos="86000">
                    <a:schemeClr val="tx1">
                      <a:alpha val="29000"/>
                    </a:schemeClr>
                  </a:gs>
                </a:gsLst>
                <a:lin ang="5400000" scaled="1"/>
              </a:gra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84"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33000">
                    <a:schemeClr val="accent2">
                      <a:alpha val="56000"/>
                    </a:schemeClr>
                  </a:gs>
                  <a:gs pos="44000">
                    <a:schemeClr val="accent1"/>
                  </a:gs>
                  <a:gs pos="74000">
                    <a:schemeClr val="accent4"/>
                  </a:gs>
                </a:gsLst>
                <a:lin ang="5400000" scaled="1"/>
              </a:gradFill>
              <a:prstDash val="solid"/>
              <a:round/>
              <a:headEnd type="none" w="med" len="med"/>
              <a:tailEnd type="none" w="med" len="med"/>
            </a:ln>
            <a:effectLst/>
          </p:spPr>
          <p:txBody>
            <a:bodyPr anchor="t" bIns="45720" compatLnSpc="1" lIns="91440" rIns="91440" tIns="45720" vert="horz" wrap="square"/>
            <a:p>
              <a:endParaRPr kumimoji="0" lang="en-US"/>
            </a:p>
          </p:txBody>
        </p:sp>
      </p:grpSp>
    </p:spTree>
  </p:cSld>
  <p:clrMap accent1="accent1" accent2="accent2" accent3="accent3" accent4="accent4" accent5="accent5" accent6="accent6" bg1="lt1" bg2="lt2" tx1="dk1" tx2="dk2"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eaLnBrk="1" hangingPunct="1" latinLnBrk="0" rtl="0">
        <a:spcBef>
          <a:spcPct val="0"/>
        </a:spcBef>
        <a:buNone/>
        <a:defRPr b="0" sz="5000" kern="1200" kumimoji="0">
          <a:ln>
            <a:noFill/>
          </a:ln>
          <a:solidFill>
            <a:schemeClr val="tx2"/>
          </a:solidFill>
          <a:effectLst/>
          <a:latin typeface="+mj-lt"/>
          <a:ea typeface="+mj-ea"/>
          <a:cs typeface="+mj-cs"/>
        </a:defRPr>
      </a:lvl1pPr>
    </p:titleStyle>
    <p:bodyStyle>
      <a:lvl1pPr algn="l" eaLnBrk="1" hangingPunct="1" indent="-274320" latinLnBrk="0" marL="274320" rtl="0">
        <a:spcBef>
          <a:spcPct val="20000"/>
        </a:spcBef>
        <a:buClr>
          <a:schemeClr val="accent3"/>
        </a:buClr>
        <a:buSzPct val="95000"/>
        <a:buFont typeface="Wingdings 2"/>
        <a:buChar char=""/>
        <a:defRPr sz="2600" kern="1200" kumimoji="0">
          <a:solidFill>
            <a:schemeClr val="tx1"/>
          </a:solidFill>
          <a:latin typeface="+mn-lt"/>
          <a:ea typeface="+mn-ea"/>
          <a:cs typeface="+mn-cs"/>
        </a:defRPr>
      </a:lvl1pPr>
      <a:lvl2pPr algn="l" eaLnBrk="1" hangingPunct="1" indent="-246888" latinLnBrk="0" marL="640080" rtl="0">
        <a:spcBef>
          <a:spcPct val="20000"/>
        </a:spcBef>
        <a:buClr>
          <a:schemeClr val="accent1"/>
        </a:buClr>
        <a:buSzPct val="85000"/>
        <a:buFont typeface="Wingdings 2"/>
        <a:buChar char=""/>
        <a:defRPr sz="2400" kern="1200" kumimoji="0">
          <a:solidFill>
            <a:schemeClr val="tx1"/>
          </a:solidFill>
          <a:latin typeface="+mn-lt"/>
          <a:ea typeface="+mn-ea"/>
          <a:cs typeface="+mn-cs"/>
        </a:defRPr>
      </a:lvl2pPr>
      <a:lvl3pPr algn="l" eaLnBrk="1" hangingPunct="1" indent="-246888" latinLnBrk="0" marL="914400" rtl="0">
        <a:spcBef>
          <a:spcPct val="20000"/>
        </a:spcBef>
        <a:buClr>
          <a:schemeClr val="accent2"/>
        </a:buClr>
        <a:buSzPct val="70000"/>
        <a:buFont typeface="Wingdings 2"/>
        <a:buChar char=""/>
        <a:defRPr sz="2100" kern="1200" kumimoji="0">
          <a:solidFill>
            <a:schemeClr val="tx1"/>
          </a:solidFill>
          <a:latin typeface="+mn-lt"/>
          <a:ea typeface="+mn-ea"/>
          <a:cs typeface="+mn-cs"/>
        </a:defRPr>
      </a:lvl3pPr>
      <a:lvl4pPr algn="l" eaLnBrk="1" hangingPunct="1" indent="-210312" latinLnBrk="0" marL="1188720" rtl="0">
        <a:spcBef>
          <a:spcPct val="20000"/>
        </a:spcBef>
        <a:buClr>
          <a:schemeClr val="accent3"/>
        </a:buClr>
        <a:buSzPct val="65000"/>
        <a:buFont typeface="Wingdings 2"/>
        <a:buChar char=""/>
        <a:defRPr sz="2000" kern="1200" kumimoji="0">
          <a:solidFill>
            <a:schemeClr val="tx1"/>
          </a:solidFill>
          <a:latin typeface="+mn-lt"/>
          <a:ea typeface="+mn-ea"/>
          <a:cs typeface="+mn-cs"/>
        </a:defRPr>
      </a:lvl4pPr>
      <a:lvl5pPr algn="l" eaLnBrk="1" hangingPunct="1" indent="-210312" latinLnBrk="0" marL="1463040" rtl="0">
        <a:spcBef>
          <a:spcPct val="20000"/>
        </a:spcBef>
        <a:buClr>
          <a:schemeClr val="accent4"/>
        </a:buClr>
        <a:buSzPct val="65000"/>
        <a:buFont typeface="Wingdings 2"/>
        <a:buChar char=""/>
        <a:defRPr sz="2000" kern="1200" kumimoji="0">
          <a:solidFill>
            <a:schemeClr val="tx1"/>
          </a:solidFill>
          <a:latin typeface="+mn-lt"/>
          <a:ea typeface="+mn-ea"/>
          <a:cs typeface="+mn-cs"/>
        </a:defRPr>
      </a:lvl5pPr>
      <a:lvl6pPr algn="l" eaLnBrk="1" hangingPunct="1" indent="-210312" latinLnBrk="0" marL="1737360" rtl="0">
        <a:spcBef>
          <a:spcPct val="20000"/>
        </a:spcBef>
        <a:buClr>
          <a:schemeClr val="accent5"/>
        </a:buClr>
        <a:buSzPct val="80000"/>
        <a:buFont typeface="Wingdings 2"/>
        <a:buChar char=""/>
        <a:defRPr sz="1800" kern="1200" kumimoji="0">
          <a:solidFill>
            <a:schemeClr val="tx1"/>
          </a:solidFill>
          <a:latin typeface="+mn-lt"/>
          <a:ea typeface="+mn-ea"/>
          <a:cs typeface="+mn-cs"/>
        </a:defRPr>
      </a:lvl6pPr>
      <a:lvl7pPr algn="l" eaLnBrk="1" hangingPunct="1" indent="-182880" latinLnBrk="0" marL="1920240" rtl="0">
        <a:spcBef>
          <a:spcPct val="20000"/>
        </a:spcBef>
        <a:buClr>
          <a:schemeClr val="accent6"/>
        </a:buClr>
        <a:buSzPct val="80000"/>
        <a:buFont typeface="Wingdings 2"/>
        <a:buChar char=""/>
        <a:defRPr baseline="0" sz="1600" kern="1200" kumimoji="0">
          <a:solidFill>
            <a:schemeClr val="tx1"/>
          </a:solidFill>
          <a:latin typeface="+mn-lt"/>
          <a:ea typeface="+mn-ea"/>
          <a:cs typeface="+mn-cs"/>
        </a:defRPr>
      </a:lvl7pPr>
      <a:lvl8pPr algn="l" eaLnBrk="1" hangingPunct="1" indent="-182880" latinLnBrk="0" marL="2194560" rtl="0">
        <a:spcBef>
          <a:spcPct val="20000"/>
        </a:spcBef>
        <a:buClr>
          <a:schemeClr val="tx2"/>
        </a:buClr>
        <a:buChar char="•"/>
        <a:defRPr sz="1600" kern="1200" kumimoji="0">
          <a:solidFill>
            <a:schemeClr val="tx1"/>
          </a:solidFill>
          <a:latin typeface="+mn-lt"/>
          <a:ea typeface="+mn-ea"/>
          <a:cs typeface="+mn-cs"/>
        </a:defRPr>
      </a:lvl8pPr>
      <a:lvl9pPr algn="l" eaLnBrk="1" hangingPunct="1" indent="-182880" latinLnBrk="0" marL="2468880" rtl="0">
        <a:spcBef>
          <a:spcPct val="20000"/>
        </a:spcBef>
        <a:buClr>
          <a:schemeClr val="tx2"/>
        </a:buClr>
        <a:buFontTx/>
        <a:buChar char="•"/>
        <a:defRPr baseline="0" sz="14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hyperlink" Target="http://cdn.yourarticlelibrary.com/wp-content/uploads/2016/02/clip_image034_thumb3.jpg" TargetMode="External"/><Relationship Id="rId2" Type="http://schemas.openxmlformats.org/officeDocument/2006/relationships/image" Target="../media/image8.jpeg"/><Relationship Id="rId3"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image" Target="../media/image9.jpeg"/><Relationship Id="rId2" Type="http://schemas.openxmlformats.org/officeDocument/2006/relationships/image" Target="../media/image3.jpeg"/><Relationship Id="rId3" Type="http://schemas.openxmlformats.org/officeDocument/2006/relationships/image" Target="../media/image5.jpeg"/><Relationship Id="rId4" Type="http://schemas.openxmlformats.org/officeDocument/2006/relationships/image" Target="../media/image2.jpeg"/><Relationship Id="rId5"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diagramLayout" Target="../diagrams/layout1.xml"/><Relationship Id="rId2" Type="http://schemas.openxmlformats.org/officeDocument/2006/relationships/diagramData" Target="../diagrams/data1.xml"/><Relationship Id="rId3" Type="http://schemas.microsoft.com/office/2007/relationships/diagramDrawing" Target="../diagrams/drawing1.xml"/><Relationship Id="rId4" Type="http://schemas.openxmlformats.org/officeDocument/2006/relationships/diagramColors" Target="../diagrams/colors1.xml"/><Relationship Id="rId5" Type="http://schemas.openxmlformats.org/officeDocument/2006/relationships/diagramQuickStyle" Target="../diagrams/quickStyle1.xml"/><Relationship Id="rId6"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image" Target="../media/image3.jpeg"/><Relationship Id="rId2" Type="http://schemas.openxmlformats.org/officeDocument/2006/relationships/image" Target="../media/image2.jpeg"/><Relationship Id="rId3"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90" name="Title 1"/>
          <p:cNvSpPr>
            <a:spLocks noGrp="1"/>
          </p:cNvSpPr>
          <p:nvPr>
            <p:ph type="ctrTitle"/>
          </p:nvPr>
        </p:nvSpPr>
        <p:spPr>
          <a:xfrm>
            <a:off x="533400" y="1371600"/>
            <a:ext cx="7924800" cy="990600"/>
          </a:xfrm>
        </p:spPr>
        <p:txBody>
          <a:bodyPr>
            <a:normAutofit fontScale="90000"/>
          </a:bodyPr>
          <a:p>
            <a:r>
              <a:rPr dirty="0" lang="en-US" smtClean="0"/>
              <a:t>LABOUR COST VARIANCES</a:t>
            </a:r>
            <a:br>
              <a:rPr dirty="0" lang="en-US" smtClean="0"/>
            </a:br>
            <a:r>
              <a:rPr dirty="0" lang="en-US" smtClean="0"/>
              <a:t>SEM-IV</a:t>
            </a:r>
            <a:endParaRPr dirty="0" lang="en-US"/>
          </a:p>
        </p:txBody>
      </p:sp>
      <p:sp>
        <p:nvSpPr>
          <p:cNvPr id="1048591" name="Subtitle 2"/>
          <p:cNvSpPr>
            <a:spLocks noGrp="1"/>
          </p:cNvSpPr>
          <p:nvPr>
            <p:ph type="subTitle" idx="1"/>
          </p:nvPr>
        </p:nvSpPr>
        <p:spPr/>
        <p:txBody>
          <a:bodyPr/>
          <a:p>
            <a:r>
              <a:rPr dirty="0" lang="en-US" smtClean="0"/>
              <a:t>Teacher</a:t>
            </a:r>
            <a:r>
              <a:rPr dirty="0" lang="en-US" smtClean="0"/>
              <a:t>:</a:t>
            </a:r>
            <a:r>
              <a:rPr dirty="0" lang="en-US" smtClean="0"/>
              <a:t>-</a:t>
            </a:r>
            <a:r>
              <a:rPr dirty="0" lang="en-US" smtClean="0"/>
              <a:t> </a:t>
            </a:r>
            <a:r>
              <a:rPr dirty="0" lang="en-US" smtClean="0"/>
              <a:t> S.BHATTACHARYYA </a:t>
            </a:r>
            <a:endParaRPr altLang="en-US" lang="zh-CN"/>
          </a:p>
          <a:p>
            <a:r>
              <a:rPr dirty="0" lang="en-US" smtClean="0"/>
              <a:t>Dept. of Commerce</a:t>
            </a:r>
          </a:p>
          <a:p>
            <a:r>
              <a:rPr dirty="0" lang="en-US" smtClean="0"/>
              <a:t>T H K Jain College</a:t>
            </a:r>
            <a:endParaRPr dirty="0"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39" name=""/>
        <p:cNvGrpSpPr/>
        <p:nvPr/>
      </p:nvGrpSpPr>
      <p:grpSpPr>
        <a:xfrm>
          <a:off x="0" y="0"/>
          <a:ext cx="0" cy="0"/>
          <a:chOff x="0" y="0"/>
          <a:chExt cx="0" cy="0"/>
        </a:xfrm>
      </p:grpSpPr>
      <p:sp>
        <p:nvSpPr>
          <p:cNvPr id="1048609" name="Rectangle 1"/>
          <p:cNvSpPr>
            <a:spLocks noChangeArrowheads="1"/>
          </p:cNvSpPr>
          <p:nvPr/>
        </p:nvSpPr>
        <p:spPr bwMode="auto">
          <a:xfrm>
            <a:off x="152400" y="304800"/>
            <a:ext cx="8686800" cy="2123658"/>
          </a:xfrm>
          <a:prstGeom prst="rect"/>
          <a:noFill/>
          <a:ln w="9525">
            <a:noFill/>
            <a:miter lim="800000"/>
            <a:headEnd/>
            <a:tailEnd/>
          </a:ln>
          <a:effectLst/>
        </p:spPr>
        <p:txBody>
          <a:bodyPr anchor="ctr" anchorCtr="0" bIns="45720" compatLnSpc="1" lIns="91440" numCol="1" rIns="91440" tIns="45720" vert="horz" wrap="square">
            <a:prstTxWarp prst="textNoShape"/>
            <a:spAutoFit/>
          </a:bodyPr>
          <a:p>
            <a:pPr algn="l" defTabSz="914400" eaLnBrk="1" fontAlgn="base" hangingPunct="1" indent="0" latinLnBrk="0" lvl="0" marL="0" marR="0" rtl="0">
              <a:lnSpc>
                <a:spcPct val="100000"/>
              </a:lnSpc>
              <a:spcBef>
                <a:spcPct val="0"/>
              </a:spcBef>
              <a:spcAft>
                <a:spcPct val="0"/>
              </a:spcAft>
              <a:buClrTx/>
              <a:buSzTx/>
            </a:pPr>
            <a:r>
              <a:rPr baseline="0" b="1" cap="none" dirty="0" sz="2400" i="0" kumimoji="0" lang="en-US" normalizeH="0" strike="noStrike" u="sng" smtClean="0">
                <a:ln>
                  <a:noFill/>
                </a:ln>
                <a:solidFill>
                  <a:schemeClr val="tx1"/>
                </a:solidFill>
                <a:effectLst/>
                <a:ea typeface="Calibri" pitchFamily="34" charset="0"/>
                <a:cs typeface="Times New Roman" pitchFamily="18" charset="0"/>
              </a:rPr>
              <a:t>Example  2</a:t>
            </a:r>
          </a:p>
          <a:p>
            <a:pPr algn="l" defTabSz="914400" eaLnBrk="1" fontAlgn="base" hangingPunct="1" indent="0" latinLnBrk="0" lvl="0" marL="0" marR="0" rtl="0">
              <a:lnSpc>
                <a:spcPct val="100000"/>
              </a:lnSpc>
              <a:spcBef>
                <a:spcPct val="0"/>
              </a:spcBef>
              <a:spcAft>
                <a:spcPct val="0"/>
              </a:spcAft>
              <a:buClrTx/>
              <a:buSzTx/>
            </a:pPr>
            <a:r>
              <a:rPr baseline="0" b="1" cap="none" dirty="0" sz="1400" i="0" kumimoji="0" lang="en-US" normalizeH="0" strike="noStrike" u="sng" smtClean="0">
                <a:ln>
                  <a:noFill/>
                </a:ln>
                <a:solidFill>
                  <a:schemeClr val="tx1"/>
                </a:solidFill>
                <a:effectLst/>
                <a:latin typeface="Calibri" pitchFamily="34" charset="0"/>
                <a:ea typeface="Calibri" pitchFamily="34" charset="0"/>
                <a:cs typeface="Times New Roman" pitchFamily="18" charset="0"/>
              </a:rPr>
              <a:t> </a:t>
            </a:r>
            <a:r>
              <a:rPr baseline="0" cap="none" dirty="0" i="1" kumimoji="0" lang="en-US" normalizeH="0" strike="noStrike" u="sng" smtClean="0">
                <a:ln>
                  <a:noFill/>
                </a:ln>
                <a:solidFill>
                  <a:schemeClr val="tx1"/>
                </a:solidFill>
                <a:effectLst/>
                <a:ea typeface="Calibri" pitchFamily="34" charset="0"/>
                <a:cs typeface="Times New Roman" pitchFamily="18" charset="0"/>
              </a:rPr>
              <a:t>Using the following information, calculate </a:t>
            </a:r>
            <a:r>
              <a:rPr baseline="0" cap="none" dirty="0" i="1" kumimoji="0" lang="en-US" normalizeH="0" err="1" strike="noStrike" u="sng" smtClean="0">
                <a:ln>
                  <a:noFill/>
                </a:ln>
                <a:solidFill>
                  <a:schemeClr val="tx1"/>
                </a:solidFill>
                <a:effectLst/>
                <a:ea typeface="Calibri" pitchFamily="34" charset="0"/>
                <a:cs typeface="Times New Roman" pitchFamily="18" charset="0"/>
              </a:rPr>
              <a:t>labour</a:t>
            </a:r>
            <a:r>
              <a:rPr baseline="0" cap="none" dirty="0" i="1" kumimoji="0" lang="en-US" normalizeH="0" strike="noStrike" u="sng" smtClean="0">
                <a:ln>
                  <a:noFill/>
                </a:ln>
                <a:solidFill>
                  <a:schemeClr val="tx1"/>
                </a:solidFill>
                <a:effectLst/>
                <a:ea typeface="Calibri" pitchFamily="34" charset="0"/>
                <a:cs typeface="Times New Roman" pitchFamily="18" charset="0"/>
              </a:rPr>
              <a:t> variances:</a:t>
            </a:r>
            <a:endParaRPr baseline="0" cap="none" dirty="0" i="1" kumimoji="0" lang="en-US" normalizeH="0" strike="noStrike" u="none" smtClean="0">
              <a:ln>
                <a:noFill/>
              </a:ln>
              <a:solidFill>
                <a:schemeClr val="tx1"/>
              </a:solidFill>
              <a:effectLst/>
            </a:endParaRPr>
          </a:p>
          <a:p>
            <a:pPr algn="l" defTabSz="914400" eaLnBrk="0" fontAlgn="base" hangingPunct="0" indent="0" latinLnBrk="0" lvl="0" marL="0" marR="0" rtl="0">
              <a:lnSpc>
                <a:spcPct val="100000"/>
              </a:lnSpc>
              <a:spcBef>
                <a:spcPct val="0"/>
              </a:spcBef>
              <a:spcAft>
                <a:spcPct val="0"/>
              </a:spcAft>
              <a:buClrTx/>
              <a:buSzTx/>
            </a:pPr>
            <a:r>
              <a:rPr baseline="0" cap="none" dirty="0" i="1" kumimoji="0" lang="en-US" normalizeH="0" strike="noStrike" u="none" smtClean="0">
                <a:ln>
                  <a:noFill/>
                </a:ln>
                <a:solidFill>
                  <a:schemeClr val="tx1"/>
                </a:solidFill>
                <a:effectLst/>
                <a:ea typeface="Calibri" pitchFamily="34" charset="0"/>
                <a:cs typeface="Times New Roman" pitchFamily="18" charset="0"/>
              </a:rPr>
              <a:t>Gross direct wages = Rs 3,000</a:t>
            </a:r>
            <a:endParaRPr baseline="0" cap="none" dirty="0" i="1" kumimoji="0" lang="en-US" normalizeH="0" strike="noStrike" u="none" smtClean="0">
              <a:ln>
                <a:noFill/>
              </a:ln>
              <a:solidFill>
                <a:schemeClr val="tx1"/>
              </a:solidFill>
              <a:effectLst/>
            </a:endParaRPr>
          </a:p>
          <a:p>
            <a:pPr algn="l" defTabSz="914400" eaLnBrk="0" fontAlgn="base" hangingPunct="0" indent="0" latinLnBrk="0" lvl="0" marL="0" marR="0" rtl="0">
              <a:lnSpc>
                <a:spcPct val="100000"/>
              </a:lnSpc>
              <a:spcBef>
                <a:spcPct val="0"/>
              </a:spcBef>
              <a:spcAft>
                <a:spcPct val="0"/>
              </a:spcAft>
              <a:buClrTx/>
              <a:buSzTx/>
            </a:pPr>
            <a:r>
              <a:rPr baseline="0" cap="none" dirty="0" i="1" kumimoji="0" lang="en-US" normalizeH="0" strike="noStrike" u="none" smtClean="0">
                <a:ln>
                  <a:noFill/>
                </a:ln>
                <a:solidFill>
                  <a:schemeClr val="tx1"/>
                </a:solidFill>
                <a:effectLst/>
                <a:ea typeface="Calibri" pitchFamily="34" charset="0"/>
                <a:cs typeface="Times New Roman" pitchFamily="18" charset="0"/>
              </a:rPr>
              <a:t>Standard hours produced = 1,600</a:t>
            </a:r>
            <a:endParaRPr baseline="0" cap="none" dirty="0" i="1" kumimoji="0" lang="en-US" normalizeH="0" strike="noStrike" u="none" smtClean="0">
              <a:ln>
                <a:noFill/>
              </a:ln>
              <a:solidFill>
                <a:schemeClr val="tx1"/>
              </a:solidFill>
              <a:effectLst/>
            </a:endParaRPr>
          </a:p>
          <a:p>
            <a:pPr algn="l" defTabSz="914400" eaLnBrk="0" fontAlgn="base" hangingPunct="0" indent="0" latinLnBrk="0" lvl="0" marL="0" marR="0" rtl="0">
              <a:lnSpc>
                <a:spcPct val="100000"/>
              </a:lnSpc>
              <a:spcBef>
                <a:spcPct val="0"/>
              </a:spcBef>
              <a:spcAft>
                <a:spcPct val="0"/>
              </a:spcAft>
              <a:buClrTx/>
              <a:buSzTx/>
            </a:pPr>
            <a:r>
              <a:rPr baseline="0" cap="none" dirty="0" i="1" kumimoji="0" lang="en-US" normalizeH="0" strike="noStrike" u="none" smtClean="0">
                <a:ln>
                  <a:noFill/>
                </a:ln>
                <a:solidFill>
                  <a:schemeClr val="tx1"/>
                </a:solidFill>
                <a:effectLst/>
                <a:ea typeface="Calibri" pitchFamily="34" charset="0"/>
                <a:cs typeface="Times New Roman" pitchFamily="18" charset="0"/>
              </a:rPr>
              <a:t>Standard rate per hour = Rs 1.50</a:t>
            </a:r>
            <a:endParaRPr baseline="0" cap="none" dirty="0" i="1" kumimoji="0" lang="en-US" normalizeH="0" strike="noStrike" u="none" smtClean="0">
              <a:ln>
                <a:noFill/>
              </a:ln>
              <a:solidFill>
                <a:schemeClr val="tx1"/>
              </a:solidFill>
              <a:effectLst/>
            </a:endParaRPr>
          </a:p>
          <a:p>
            <a:pPr algn="l" defTabSz="914400" eaLnBrk="0" fontAlgn="base" hangingPunct="0" indent="0" latinLnBrk="0" lvl="0" marL="0" marR="0" rtl="0">
              <a:lnSpc>
                <a:spcPct val="100000"/>
              </a:lnSpc>
              <a:spcBef>
                <a:spcPct val="0"/>
              </a:spcBef>
              <a:spcAft>
                <a:spcPct val="0"/>
              </a:spcAft>
              <a:buClrTx/>
              <a:buSzTx/>
            </a:pPr>
            <a:r>
              <a:rPr baseline="0" cap="none" dirty="0" i="1" kumimoji="0" lang="en-US" normalizeH="0" strike="noStrike" u="none" smtClean="0">
                <a:ln>
                  <a:noFill/>
                </a:ln>
                <a:solidFill>
                  <a:schemeClr val="tx1"/>
                </a:solidFill>
                <a:effectLst/>
                <a:ea typeface="Calibri" pitchFamily="34" charset="0"/>
                <a:cs typeface="Times New Roman" pitchFamily="18" charset="0"/>
              </a:rPr>
              <a:t>Actual hours paid 1,500 hours, out of which hours not worked (abnormal idle time) are 50.</a:t>
            </a:r>
            <a:endParaRPr baseline="0" cap="none" dirty="0" i="1" kumimoji="0" lang="en-US" normalizeH="0" strike="noStrike" u="none" smtClean="0">
              <a:ln>
                <a:noFill/>
              </a:ln>
              <a:solidFill>
                <a:schemeClr val="tx1"/>
              </a:solidFill>
              <a:effectLst/>
            </a:endParaRPr>
          </a:p>
        </p:txBody>
      </p:sp>
      <p:pic>
        <p:nvPicPr>
          <p:cNvPr id="2097152" name="Picture 2"/>
          <p:cNvPicPr>
            <a:picLocks/>
          </p:cNvPicPr>
          <p:nvPr/>
        </p:nvPicPr>
        <p:blipFill>
          <a:blip xmlns:r="http://schemas.openxmlformats.org/officeDocument/2006/relationships" r:embed="rId1"/>
          <a:srcRect/>
          <a:stretch>
            <a:fillRect/>
          </a:stretch>
        </p:blipFill>
        <p:spPr bwMode="auto">
          <a:xfrm>
            <a:off x="304800" y="2362200"/>
            <a:ext cx="8382000" cy="4191000"/>
          </a:xfrm>
          <a:prstGeom prst="rect"/>
          <a:ln w="38100" cap="sq">
            <a:solidFill>
              <a:srgbClr val="000000"/>
            </a:solidFill>
            <a:prstDash val="solid"/>
            <a:miter lim="800000"/>
          </a:ln>
          <a:effectLst>
            <a:outerShdw algn="tl" blurRad="50800" dir="2700000" dist="38100" rotWithShape="0">
              <a:srgbClr val="000000">
                <a:alpha val="43000"/>
              </a:srgbClr>
            </a:outerShdw>
          </a:effectLst>
        </p:spPr>
      </p:pic>
    </p:spTree>
  </p:cSld>
  <p:clrMapOvr>
    <a:masterClrMapping/>
  </p:clrMapOvr>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40" name=""/>
        <p:cNvGrpSpPr/>
        <p:nvPr/>
      </p:nvGrpSpPr>
      <p:grpSpPr>
        <a:xfrm>
          <a:off x="0" y="0"/>
          <a:ext cx="0" cy="0"/>
          <a:chOff x="0" y="0"/>
          <a:chExt cx="0" cy="0"/>
        </a:xfrm>
      </p:grpSpPr>
      <p:sp>
        <p:nvSpPr>
          <p:cNvPr id="1048610" name="Rectangle 2"/>
          <p:cNvSpPr>
            <a:spLocks noChangeArrowheads="1"/>
          </p:cNvSpPr>
          <p:nvPr/>
        </p:nvSpPr>
        <p:spPr bwMode="auto">
          <a:xfrm>
            <a:off x="228600" y="228600"/>
            <a:ext cx="8915400" cy="1200329"/>
          </a:xfrm>
          <a:prstGeom prst="rect"/>
          <a:solidFill>
            <a:srgbClr val="FFFFFF"/>
          </a:solidFill>
          <a:ln w="9525">
            <a:noFill/>
            <a:miter lim="800000"/>
            <a:headEnd/>
            <a:tailEnd/>
          </a:ln>
          <a:effectLst/>
        </p:spPr>
        <p:txBody>
          <a:bodyPr anchor="ctr" anchorCtr="0" bIns="45720" compatLnSpc="1" lIns="91440" numCol="1" rIns="91440" tIns="45720" vert="horz" wrap="square">
            <a:prstTxWarp prst="textNoShape"/>
            <a:spAutoFit/>
          </a:bodyPr>
          <a:p>
            <a:pPr algn="l" defTabSz="914400" eaLnBrk="1" fontAlgn="base" hangingPunct="1" indent="0" latinLnBrk="0" lvl="0" marL="0" marR="0" rtl="0">
              <a:lnSpc>
                <a:spcPct val="100000"/>
              </a:lnSpc>
              <a:spcBef>
                <a:spcPct val="0"/>
              </a:spcBef>
              <a:spcAft>
                <a:spcPct val="0"/>
              </a:spcAft>
              <a:buClrTx/>
              <a:buSzTx/>
              <a:buFontTx/>
              <a:buNone/>
            </a:pPr>
            <a:r>
              <a:rPr baseline="0" b="1" cap="none" dirty="0" i="0" kumimoji="0" lang="en-US" normalizeH="0" strike="noStrike" u="none" smtClean="0">
                <a:ln>
                  <a:noFill/>
                </a:ln>
                <a:solidFill>
                  <a:srgbClr val="424142"/>
                </a:solidFill>
                <a:effectLst/>
                <a:ea typeface="Times New Roman" pitchFamily="18" charset="0"/>
              </a:rPr>
              <a:t>Example : 3</a:t>
            </a:r>
          </a:p>
          <a:p>
            <a:pPr algn="l" defTabSz="914400" eaLnBrk="1" fontAlgn="base" hangingPunct="1" indent="0" latinLnBrk="0" lvl="0" marL="0" marR="0" rtl="0">
              <a:lnSpc>
                <a:spcPct val="100000"/>
              </a:lnSpc>
              <a:spcBef>
                <a:spcPct val="0"/>
              </a:spcBef>
              <a:spcAft>
                <a:spcPct val="0"/>
              </a:spcAft>
              <a:buClrTx/>
              <a:buSzTx/>
              <a:buFontTx/>
              <a:buNone/>
            </a:pPr>
            <a:r>
              <a:rPr baseline="0" b="1" cap="none" dirty="0" i="0" kumimoji="0" lang="en-US" normalizeH="0" strike="noStrike" u="none" smtClean="0">
                <a:ln>
                  <a:noFill/>
                </a:ln>
                <a:solidFill>
                  <a:srgbClr val="424142"/>
                </a:solidFill>
                <a:effectLst/>
                <a:ea typeface="Times New Roman" pitchFamily="18" charset="0"/>
              </a:rPr>
              <a:t>A gang of workers normally consists of 30 men, 15 women and 10 boys. They are paid at standard hourly rates as under:</a:t>
            </a:r>
            <a:endParaRPr baseline="0" b="0" cap="none" dirty="0" i="0" kumimoji="0" lang="en-US" normalizeH="0" strike="noStrike" u="none" smtClean="0">
              <a:ln>
                <a:noFill/>
              </a:ln>
              <a:solidFill>
                <a:schemeClr val="tx1"/>
              </a:solidFill>
              <a:effectLst/>
              <a:ea typeface="Times New Roman" pitchFamily="18" charset="0"/>
            </a:endParaRPr>
          </a:p>
          <a:p>
            <a:pPr algn="l" defTabSz="914400" eaLnBrk="0" fontAlgn="base" hangingPunct="0" indent="0" latinLnBrk="0" lvl="0" marL="0" marR="0" rtl="0">
              <a:lnSpc>
                <a:spcPct val="100000"/>
              </a:lnSpc>
              <a:spcBef>
                <a:spcPct val="0"/>
              </a:spcBef>
              <a:spcAft>
                <a:spcPct val="0"/>
              </a:spcAft>
              <a:buClrTx/>
              <a:buSzTx/>
              <a:buFontTx/>
              <a:buNone/>
            </a:pPr>
            <a:endParaRPr baseline="0" b="0" cap="none" dirty="0" sz="1800" i="0" kumimoji="0" lang="en-US" normalizeH="0" strike="noStrike" u="none" smtClean="0">
              <a:ln>
                <a:noFill/>
              </a:ln>
              <a:solidFill>
                <a:schemeClr val="tx1"/>
              </a:solidFill>
              <a:effectLst/>
              <a:latin typeface="Arial" pitchFamily="34" charset="0"/>
            </a:endParaRPr>
          </a:p>
        </p:txBody>
      </p:sp>
      <p:pic>
        <p:nvPicPr>
          <p:cNvPr id="2097153" name="Picture 1" descr="http://cdn.yourarticlelibrary.com/wp-content/uploads/2016/02/clip_image034_thumb3_thumb.jpg">
            <a:hlinkClick r:id="rId1"/>
          </p:cNvPr>
          <p:cNvPicPr>
            <a:picLocks noChangeAspect="1" noChangeArrowheads="1"/>
          </p:cNvPicPr>
          <p:nvPr/>
        </p:nvPicPr>
        <p:blipFill>
          <a:blip xmlns:r="http://schemas.openxmlformats.org/officeDocument/2006/relationships" r:embed="rId2"/>
          <a:srcRect/>
          <a:stretch>
            <a:fillRect/>
          </a:stretch>
        </p:blipFill>
        <p:spPr bwMode="auto">
          <a:xfrm>
            <a:off x="2514600" y="1143000"/>
            <a:ext cx="3352800" cy="929768"/>
          </a:xfrm>
          <a:prstGeom prst="rect"/>
          <a:noFill/>
        </p:spPr>
      </p:pic>
      <p:sp>
        <p:nvSpPr>
          <p:cNvPr id="1048611" name="Rectangle 3"/>
          <p:cNvSpPr>
            <a:spLocks noChangeArrowheads="1"/>
          </p:cNvSpPr>
          <p:nvPr/>
        </p:nvSpPr>
        <p:spPr bwMode="auto">
          <a:xfrm>
            <a:off x="228600" y="2209800"/>
            <a:ext cx="8763000" cy="4401205"/>
          </a:xfrm>
          <a:prstGeom prst="rect"/>
          <a:solidFill>
            <a:srgbClr val="FFFFFF"/>
          </a:solidFill>
          <a:ln w="9525">
            <a:noFill/>
            <a:miter lim="800000"/>
            <a:headEnd/>
            <a:tailEnd/>
          </a:ln>
          <a:effectLst/>
        </p:spPr>
        <p:txBody>
          <a:bodyPr anchor="ctr" anchorCtr="0" bIns="45720" compatLnSpc="1" lIns="91440" numCol="1" rIns="91440" tIns="45720" vert="horz" wrap="square">
            <a:prstTxWarp prst="textNoShape"/>
            <a:spAutoFit/>
          </a:bodyPr>
          <a:p>
            <a:pPr algn="just" defTabSz="914400" eaLnBrk="1" fontAlgn="base" hangingPunct="1" indent="0" latinLnBrk="0" lvl="0" marL="0" marR="0" rtl="0">
              <a:lnSpc>
                <a:spcPct val="100000"/>
              </a:lnSpc>
              <a:spcBef>
                <a:spcPct val="0"/>
              </a:spcBef>
              <a:spcAft>
                <a:spcPct val="0"/>
              </a:spcAft>
              <a:buClrTx/>
              <a:buSzTx/>
              <a:buFontTx/>
              <a:buNone/>
            </a:pPr>
            <a:r>
              <a:rPr baseline="0" b="0" cap="none" dirty="0" sz="2000" i="1" kumimoji="0" lang="en-US" normalizeH="0" strike="noStrike" u="none" smtClean="0">
                <a:ln>
                  <a:noFill/>
                </a:ln>
                <a:solidFill>
                  <a:srgbClr val="424142"/>
                </a:solidFill>
                <a:effectLst/>
                <a:ea typeface="Calibri" pitchFamily="34" charset="0"/>
                <a:cs typeface="Times New Roman" pitchFamily="18" charset="0"/>
              </a:rPr>
              <a:t>In a normal working week of 40 hours, the gang is expected to produce 2,000 units of output. During the week ending 31st December, 2002, the gang consisted of 40 men, 10 women and 5 boys. The actual wages paid were @ Re 0.70, Re 0.65 and Re 0.30 respectively. 4 hours were lost due to abnormal idle time and 1,600 units were produced.</a:t>
            </a:r>
            <a:endParaRPr baseline="0" b="0" cap="none" dirty="0" sz="2000" i="1" kumimoji="0" lang="en-US" normalizeH="0" strike="noStrike" u="none" smtClean="0">
              <a:ln>
                <a:noFill/>
              </a:ln>
              <a:solidFill>
                <a:schemeClr val="tx1"/>
              </a:solidFill>
              <a:effectLst/>
              <a:ea typeface="Times New Roman" pitchFamily="18" charset="0"/>
            </a:endParaRPr>
          </a:p>
          <a:p>
            <a:pPr algn="just" defTabSz="914400" eaLnBrk="0" fontAlgn="base" hangingPunct="0" indent="0" latinLnBrk="0" lvl="0" marL="0" marR="0" rtl="0">
              <a:lnSpc>
                <a:spcPct val="150000"/>
              </a:lnSpc>
              <a:spcBef>
                <a:spcPct val="0"/>
              </a:spcBef>
              <a:spcAft>
                <a:spcPct val="0"/>
              </a:spcAft>
              <a:buClrTx/>
              <a:buSzTx/>
              <a:buFontTx/>
              <a:buNone/>
            </a:pPr>
            <a:r>
              <a:rPr baseline="0" b="0" cap="none" dirty="0" sz="2000" i="1" kumimoji="0" lang="en-US" normalizeH="0" strike="noStrike" u="none" smtClean="0">
                <a:ln>
                  <a:noFill/>
                </a:ln>
                <a:solidFill>
                  <a:schemeClr val="tx1"/>
                </a:solidFill>
                <a:effectLst/>
                <a:ea typeface="Calibri" pitchFamily="34" charset="0"/>
                <a:cs typeface="Times New Roman" pitchFamily="18" charset="0"/>
              </a:rPr>
              <a:t>Calculate:</a:t>
            </a:r>
            <a:endParaRPr baseline="0" b="0" cap="none" dirty="0" sz="2000" i="1" kumimoji="0" lang="en-US" normalizeH="0" strike="noStrike" u="none" smtClean="0">
              <a:ln>
                <a:noFill/>
              </a:ln>
              <a:solidFill>
                <a:schemeClr val="tx1"/>
              </a:solidFill>
              <a:effectLst/>
              <a:ea typeface="Times New Roman" pitchFamily="18" charset="0"/>
            </a:endParaRPr>
          </a:p>
          <a:p>
            <a:pPr algn="just" defTabSz="914400" eaLnBrk="0" fontAlgn="base" hangingPunct="0" indent="0" latinLnBrk="0" lvl="0" marL="0" marR="0" rtl="0">
              <a:lnSpc>
                <a:spcPct val="150000"/>
              </a:lnSpc>
              <a:spcBef>
                <a:spcPct val="0"/>
              </a:spcBef>
              <a:spcAft>
                <a:spcPct val="0"/>
              </a:spcAft>
              <a:buClrTx/>
              <a:buSzTx/>
              <a:buFontTx/>
              <a:buNone/>
            </a:pPr>
            <a:r>
              <a:rPr baseline="0" b="0" cap="none" dirty="0" sz="2000" i="1" kumimoji="0" lang="en-US" normalizeH="0" strike="noStrike" u="none" smtClean="0">
                <a:ln>
                  <a:noFill/>
                </a:ln>
                <a:solidFill>
                  <a:schemeClr val="tx1"/>
                </a:solidFill>
                <a:effectLst/>
                <a:ea typeface="Calibri" pitchFamily="34" charset="0"/>
                <a:cs typeface="Times New Roman" pitchFamily="18" charset="0"/>
              </a:rPr>
              <a:t>(</a:t>
            </a:r>
            <a:r>
              <a:rPr baseline="0" b="0" cap="none" dirty="0" sz="2000" i="1" kumimoji="0" lang="en-US" normalizeH="0" err="1" strike="noStrike" u="none" smtClean="0">
                <a:ln>
                  <a:noFill/>
                </a:ln>
                <a:solidFill>
                  <a:schemeClr val="tx1"/>
                </a:solidFill>
                <a:effectLst/>
                <a:ea typeface="Calibri" pitchFamily="34" charset="0"/>
                <a:cs typeface="Times New Roman" pitchFamily="18" charset="0"/>
              </a:rPr>
              <a:t>i</a:t>
            </a:r>
            <a:r>
              <a:rPr baseline="0" b="0" cap="none" dirty="0" sz="2000" i="1" kumimoji="0" lang="en-US" normalizeH="0" strike="noStrike" u="none" smtClean="0">
                <a:ln>
                  <a:noFill/>
                </a:ln>
                <a:solidFill>
                  <a:schemeClr val="tx1"/>
                </a:solidFill>
                <a:effectLst/>
                <a:ea typeface="Calibri" pitchFamily="34" charset="0"/>
                <a:cs typeface="Times New Roman" pitchFamily="18" charset="0"/>
              </a:rPr>
              <a:t>) </a:t>
            </a:r>
            <a:r>
              <a:rPr baseline="0" b="0" cap="none" dirty="0" sz="2000" i="1" kumimoji="0" lang="en-US" normalizeH="0" err="1" strike="noStrike" u="none" smtClean="0">
                <a:ln>
                  <a:noFill/>
                </a:ln>
                <a:solidFill>
                  <a:schemeClr val="tx1"/>
                </a:solidFill>
                <a:effectLst/>
                <a:ea typeface="Calibri" pitchFamily="34" charset="0"/>
                <a:cs typeface="Times New Roman" pitchFamily="18" charset="0"/>
              </a:rPr>
              <a:t>Labour</a:t>
            </a:r>
            <a:r>
              <a:rPr baseline="0" b="0" cap="none" dirty="0" sz="2000" i="1" kumimoji="0" lang="en-US" normalizeH="0" strike="noStrike" u="none" smtClean="0">
                <a:ln>
                  <a:noFill/>
                </a:ln>
                <a:solidFill>
                  <a:schemeClr val="tx1"/>
                </a:solidFill>
                <a:effectLst/>
                <a:ea typeface="Calibri" pitchFamily="34" charset="0"/>
                <a:cs typeface="Times New Roman" pitchFamily="18" charset="0"/>
              </a:rPr>
              <a:t> Cost Variance;</a:t>
            </a:r>
            <a:endParaRPr baseline="0" b="0" cap="none" dirty="0" sz="2000" i="1" kumimoji="0" lang="en-US" normalizeH="0" strike="noStrike" u="none" smtClean="0">
              <a:ln>
                <a:noFill/>
              </a:ln>
              <a:solidFill>
                <a:schemeClr val="tx1"/>
              </a:solidFill>
              <a:effectLst/>
              <a:ea typeface="Times New Roman" pitchFamily="18" charset="0"/>
            </a:endParaRPr>
          </a:p>
          <a:p>
            <a:pPr algn="just" defTabSz="914400" eaLnBrk="0" fontAlgn="base" hangingPunct="0" indent="0" latinLnBrk="0" lvl="0" marL="0" marR="0" rtl="0">
              <a:lnSpc>
                <a:spcPct val="150000"/>
              </a:lnSpc>
              <a:spcBef>
                <a:spcPct val="0"/>
              </a:spcBef>
              <a:spcAft>
                <a:spcPct val="0"/>
              </a:spcAft>
              <a:buClrTx/>
              <a:buSzTx/>
              <a:buFontTx/>
              <a:buNone/>
            </a:pPr>
            <a:r>
              <a:rPr baseline="0" b="0" cap="none" dirty="0" sz="2000" i="1" kumimoji="0" lang="en-US" normalizeH="0" strike="noStrike" u="none" smtClean="0">
                <a:ln>
                  <a:noFill/>
                </a:ln>
                <a:solidFill>
                  <a:schemeClr val="tx1"/>
                </a:solidFill>
                <a:effectLst/>
                <a:ea typeface="Calibri" pitchFamily="34" charset="0"/>
                <a:cs typeface="Times New Roman" pitchFamily="18" charset="0"/>
              </a:rPr>
              <a:t>(ii) </a:t>
            </a:r>
            <a:r>
              <a:rPr baseline="0" b="0" cap="none" dirty="0" sz="2000" i="1" kumimoji="0" lang="en-US" normalizeH="0" err="1" strike="noStrike" u="none" smtClean="0">
                <a:ln>
                  <a:noFill/>
                </a:ln>
                <a:solidFill>
                  <a:schemeClr val="tx1"/>
                </a:solidFill>
                <a:effectLst/>
                <a:ea typeface="Calibri" pitchFamily="34" charset="0"/>
                <a:cs typeface="Times New Roman" pitchFamily="18" charset="0"/>
              </a:rPr>
              <a:t>labourRate</a:t>
            </a:r>
            <a:r>
              <a:rPr baseline="0" b="0" cap="none" dirty="0" sz="2000" i="1" kumimoji="0" lang="en-US" normalizeH="0" strike="noStrike" u="none" smtClean="0">
                <a:ln>
                  <a:noFill/>
                </a:ln>
                <a:solidFill>
                  <a:schemeClr val="tx1"/>
                </a:solidFill>
                <a:effectLst/>
                <a:ea typeface="Calibri" pitchFamily="34" charset="0"/>
                <a:cs typeface="Times New Roman" pitchFamily="18" charset="0"/>
              </a:rPr>
              <a:t> Variance;</a:t>
            </a:r>
            <a:endParaRPr baseline="0" b="0" cap="none" dirty="0" sz="2000" i="1" kumimoji="0" lang="en-US" normalizeH="0" strike="noStrike" u="none" smtClean="0">
              <a:ln>
                <a:noFill/>
              </a:ln>
              <a:solidFill>
                <a:schemeClr val="tx1"/>
              </a:solidFill>
              <a:effectLst/>
              <a:ea typeface="Times New Roman" pitchFamily="18" charset="0"/>
            </a:endParaRPr>
          </a:p>
          <a:p>
            <a:pPr algn="just" defTabSz="914400" eaLnBrk="0" fontAlgn="base" hangingPunct="0" indent="0" latinLnBrk="0" lvl="0" marL="0" marR="0" rtl="0">
              <a:lnSpc>
                <a:spcPct val="150000"/>
              </a:lnSpc>
              <a:spcBef>
                <a:spcPct val="0"/>
              </a:spcBef>
              <a:spcAft>
                <a:spcPct val="0"/>
              </a:spcAft>
              <a:buClrTx/>
              <a:buSzTx/>
              <a:buFontTx/>
              <a:buNone/>
            </a:pPr>
            <a:r>
              <a:rPr baseline="0" b="0" cap="none" dirty="0" sz="2000" i="1" kumimoji="0" lang="en-US" normalizeH="0" strike="noStrike" u="none" smtClean="0">
                <a:ln>
                  <a:noFill/>
                </a:ln>
                <a:solidFill>
                  <a:schemeClr val="tx1"/>
                </a:solidFill>
                <a:effectLst/>
                <a:ea typeface="Calibri" pitchFamily="34" charset="0"/>
                <a:cs typeface="Times New Roman" pitchFamily="18" charset="0"/>
              </a:rPr>
              <a:t>(iii) </a:t>
            </a:r>
            <a:r>
              <a:rPr baseline="0" b="0" cap="none" dirty="0" sz="2000" i="1" kumimoji="0" lang="en-US" normalizeH="0" err="1" strike="noStrike" u="none" smtClean="0">
                <a:ln>
                  <a:noFill/>
                </a:ln>
                <a:solidFill>
                  <a:schemeClr val="tx1"/>
                </a:solidFill>
                <a:effectLst/>
                <a:ea typeface="Calibri" pitchFamily="34" charset="0"/>
                <a:cs typeface="Times New Roman" pitchFamily="18" charset="0"/>
              </a:rPr>
              <a:t>Labour</a:t>
            </a:r>
            <a:r>
              <a:rPr baseline="0" b="0" cap="none" dirty="0" sz="2000" i="1" kumimoji="0" lang="en-US" normalizeH="0" strike="noStrike" u="none" smtClean="0">
                <a:ln>
                  <a:noFill/>
                </a:ln>
                <a:solidFill>
                  <a:schemeClr val="tx1"/>
                </a:solidFill>
                <a:effectLst/>
                <a:ea typeface="Calibri" pitchFamily="34" charset="0"/>
                <a:cs typeface="Times New Roman" pitchFamily="18" charset="0"/>
              </a:rPr>
              <a:t> Efficiency Variance;</a:t>
            </a:r>
            <a:endParaRPr baseline="0" b="0" cap="none" dirty="0" sz="2000" i="1" kumimoji="0" lang="en-US" normalizeH="0" strike="noStrike" u="none" smtClean="0">
              <a:ln>
                <a:noFill/>
              </a:ln>
              <a:solidFill>
                <a:schemeClr val="tx1"/>
              </a:solidFill>
              <a:effectLst/>
              <a:ea typeface="Times New Roman" pitchFamily="18" charset="0"/>
            </a:endParaRPr>
          </a:p>
          <a:p>
            <a:pPr algn="just" defTabSz="914400" eaLnBrk="0" fontAlgn="base" hangingPunct="0" indent="0" latinLnBrk="0" lvl="0" marL="0" marR="0" rtl="0">
              <a:lnSpc>
                <a:spcPct val="150000"/>
              </a:lnSpc>
              <a:spcBef>
                <a:spcPct val="0"/>
              </a:spcBef>
              <a:spcAft>
                <a:spcPct val="0"/>
              </a:spcAft>
              <a:buClrTx/>
              <a:buSzTx/>
              <a:buFontTx/>
              <a:buNone/>
            </a:pPr>
            <a:r>
              <a:rPr baseline="0" b="0" cap="none" dirty="0" sz="2000" i="1" kumimoji="0" lang="en-US" normalizeH="0" strike="noStrike" u="none" smtClean="0">
                <a:ln>
                  <a:noFill/>
                </a:ln>
                <a:solidFill>
                  <a:schemeClr val="tx1"/>
                </a:solidFill>
                <a:effectLst/>
                <a:ea typeface="Calibri" pitchFamily="34" charset="0"/>
                <a:cs typeface="Times New Roman" pitchFamily="18" charset="0"/>
              </a:rPr>
              <a:t>(iv) </a:t>
            </a:r>
            <a:r>
              <a:rPr baseline="0" b="0" cap="none" dirty="0" sz="2000" i="1" kumimoji="0" lang="en-US" normalizeH="0" err="1" strike="noStrike" u="none" smtClean="0">
                <a:ln>
                  <a:noFill/>
                </a:ln>
                <a:solidFill>
                  <a:schemeClr val="tx1"/>
                </a:solidFill>
                <a:effectLst/>
                <a:ea typeface="Calibri" pitchFamily="34" charset="0"/>
                <a:cs typeface="Times New Roman" pitchFamily="18" charset="0"/>
              </a:rPr>
              <a:t>Labour</a:t>
            </a:r>
            <a:r>
              <a:rPr baseline="0" b="0" cap="none" dirty="0" sz="2000" i="1" kumimoji="0" lang="en-US" normalizeH="0" strike="noStrike" u="none" smtClean="0">
                <a:ln>
                  <a:noFill/>
                </a:ln>
                <a:solidFill>
                  <a:schemeClr val="tx1"/>
                </a:solidFill>
                <a:effectLst/>
                <a:ea typeface="Calibri" pitchFamily="34" charset="0"/>
                <a:cs typeface="Times New Roman" pitchFamily="18" charset="0"/>
              </a:rPr>
              <a:t> Mix Variance; and</a:t>
            </a:r>
            <a:endParaRPr baseline="0" b="0" cap="none" dirty="0" sz="2000" i="1" kumimoji="0" lang="en-US" normalizeH="0" strike="noStrike" u="none" smtClean="0">
              <a:ln>
                <a:noFill/>
              </a:ln>
              <a:solidFill>
                <a:schemeClr val="tx1"/>
              </a:solidFill>
              <a:effectLst/>
              <a:ea typeface="Times New Roman" pitchFamily="18" charset="0"/>
            </a:endParaRPr>
          </a:p>
          <a:p>
            <a:pPr algn="just" defTabSz="914400" eaLnBrk="0" fontAlgn="base" hangingPunct="0" indent="0" latinLnBrk="0" lvl="0" marL="0" marR="0" rtl="0">
              <a:lnSpc>
                <a:spcPct val="150000"/>
              </a:lnSpc>
              <a:spcBef>
                <a:spcPct val="0"/>
              </a:spcBef>
              <a:spcAft>
                <a:spcPct val="0"/>
              </a:spcAft>
              <a:buClrTx/>
              <a:buSzTx/>
              <a:buFontTx/>
              <a:buNone/>
            </a:pPr>
            <a:r>
              <a:rPr baseline="0" b="0" cap="none" dirty="0" sz="2000" i="1" kumimoji="0" lang="en-US" normalizeH="0" strike="noStrike" u="none" smtClean="0">
                <a:ln>
                  <a:noFill/>
                </a:ln>
                <a:solidFill>
                  <a:schemeClr val="tx1"/>
                </a:solidFill>
                <a:effectLst/>
                <a:ea typeface="Calibri" pitchFamily="34" charset="0"/>
                <a:cs typeface="Times New Roman" pitchFamily="18" charset="0"/>
              </a:rPr>
              <a:t>(v) </a:t>
            </a:r>
            <a:r>
              <a:rPr baseline="0" b="0" cap="none" dirty="0" sz="2000" i="1" kumimoji="0" lang="en-US" normalizeH="0" err="1" strike="noStrike" u="none" smtClean="0">
                <a:ln>
                  <a:noFill/>
                </a:ln>
                <a:solidFill>
                  <a:schemeClr val="tx1"/>
                </a:solidFill>
                <a:effectLst/>
                <a:ea typeface="Calibri" pitchFamily="34" charset="0"/>
                <a:cs typeface="Times New Roman" pitchFamily="18" charset="0"/>
              </a:rPr>
              <a:t>Labour</a:t>
            </a:r>
            <a:r>
              <a:rPr baseline="0" b="0" cap="none" dirty="0" sz="2000" i="1" kumimoji="0" lang="en-US" normalizeH="0" strike="noStrike" u="none" smtClean="0">
                <a:ln>
                  <a:noFill/>
                </a:ln>
                <a:solidFill>
                  <a:schemeClr val="tx1"/>
                </a:solidFill>
                <a:effectLst/>
                <a:ea typeface="Calibri" pitchFamily="34" charset="0"/>
                <a:cs typeface="Times New Roman" pitchFamily="18" charset="0"/>
              </a:rPr>
              <a:t> Idle Time Variance.</a:t>
            </a:r>
            <a:endParaRPr baseline="0" b="0" cap="none" dirty="0" sz="2000" i="1" kumimoji="0" lang="en-US" normalizeH="0" strike="noStrike" u="none" smtClean="0">
              <a:ln>
                <a:noFill/>
              </a:ln>
              <a:solidFill>
                <a:schemeClr val="tx1"/>
              </a:solidFill>
              <a:effectLst/>
              <a:ea typeface="Times New Roman" pitchFamily="18" charset="0"/>
            </a:endParaRPr>
          </a:p>
        </p:txBody>
      </p:sp>
    </p:spTree>
  </p:cSld>
  <p:clrMapOvr>
    <a:masterClrMapping/>
  </p:clrMapOvr>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41" name=""/>
        <p:cNvGrpSpPr/>
        <p:nvPr/>
      </p:nvGrpSpPr>
      <p:grpSpPr>
        <a:xfrm>
          <a:off x="0" y="0"/>
          <a:ext cx="0" cy="0"/>
          <a:chOff x="0" y="0"/>
          <a:chExt cx="0" cy="0"/>
        </a:xfrm>
      </p:grpSpPr>
      <p:sp>
        <p:nvSpPr>
          <p:cNvPr id="1048612" name="Rectangle 1"/>
          <p:cNvSpPr/>
          <p:nvPr/>
        </p:nvSpPr>
        <p:spPr>
          <a:xfrm>
            <a:off x="381000" y="381000"/>
            <a:ext cx="8382000" cy="4524315"/>
          </a:xfrm>
          <a:prstGeom prst="rect"/>
        </p:spPr>
        <p:txBody>
          <a:bodyPr wrap="square">
            <a:spAutoFit/>
          </a:bodyPr>
          <a:p>
            <a:pPr algn="just" eaLnBrk="0" fontAlgn="base" hangingPunct="0" lvl="0">
              <a:spcBef>
                <a:spcPct val="0"/>
              </a:spcBef>
              <a:spcAft>
                <a:spcPct val="0"/>
              </a:spcAft>
            </a:pPr>
            <a:r>
              <a:rPr b="1" dirty="0" sz="1600" lang="en-US" smtClean="0">
                <a:latin typeface="Calibri" pitchFamily="34" charset="0"/>
                <a:ea typeface="Calibri" pitchFamily="34" charset="0"/>
                <a:cs typeface="Times New Roman" pitchFamily="18" charset="0"/>
              </a:rPr>
              <a:t>Ans.</a:t>
            </a:r>
            <a:endParaRPr b="1" dirty="0" sz="1600" lang="en-US" smtClean="0">
              <a:latin typeface="Arial" pitchFamily="34" charset="0"/>
              <a:ea typeface="Times New Roman" pitchFamily="18" charset="0"/>
            </a:endParaRPr>
          </a:p>
          <a:p>
            <a:pPr algn="just" eaLnBrk="0" fontAlgn="base" hangingPunct="0" lvl="0">
              <a:spcBef>
                <a:spcPct val="0"/>
              </a:spcBef>
              <a:spcAft>
                <a:spcPct val="0"/>
              </a:spcAft>
            </a:pPr>
            <a:r>
              <a:rPr dirty="0" sz="1600" lang="en-US" smtClean="0">
                <a:ea typeface="Calibri" pitchFamily="34" charset="0"/>
                <a:cs typeface="Times New Roman" pitchFamily="18" charset="0"/>
              </a:rPr>
              <a:t>Calculation of Standard Rate Per Unit:</a:t>
            </a:r>
            <a:endParaRPr dirty="0" sz="1600" lang="en-US" smtClean="0">
              <a:ea typeface="Times New Roman" pitchFamily="18" charset="0"/>
            </a:endParaRPr>
          </a:p>
          <a:p>
            <a:pPr algn="just" eaLnBrk="0" fontAlgn="base" hangingPunct="0" lvl="0">
              <a:spcBef>
                <a:spcPct val="0"/>
              </a:spcBef>
              <a:spcAft>
                <a:spcPct val="0"/>
              </a:spcAft>
            </a:pPr>
            <a:r>
              <a:rPr dirty="0" sz="1600" lang="en-US" smtClean="0">
                <a:ea typeface="Calibri" pitchFamily="34" charset="0"/>
                <a:cs typeface="Times New Roman" pitchFamily="18" charset="0"/>
              </a:rPr>
              <a:t>Men                : 30 X 40 Hours =1200 Hours X Rs.0.80 = Rs.960</a:t>
            </a:r>
            <a:endParaRPr dirty="0" sz="1600" lang="en-US" smtClean="0">
              <a:ea typeface="Times New Roman" pitchFamily="18" charset="0"/>
            </a:endParaRPr>
          </a:p>
          <a:p>
            <a:pPr algn="just" eaLnBrk="0" fontAlgn="base" hangingPunct="0" lvl="0">
              <a:spcBef>
                <a:spcPct val="0"/>
              </a:spcBef>
              <a:spcAft>
                <a:spcPct val="0"/>
              </a:spcAft>
            </a:pPr>
            <a:r>
              <a:rPr dirty="0" sz="1600" lang="en-US" smtClean="0">
                <a:ea typeface="Calibri" pitchFamily="34" charset="0"/>
                <a:cs typeface="Times New Roman" pitchFamily="18" charset="0"/>
              </a:rPr>
              <a:t>Women          : 15 X 40 Hours=600 Hours    X Rs.0.60= Rs.360</a:t>
            </a:r>
            <a:endParaRPr dirty="0" sz="1600" lang="en-US" smtClean="0">
              <a:ea typeface="Times New Roman" pitchFamily="18" charset="0"/>
            </a:endParaRPr>
          </a:p>
          <a:p>
            <a:pPr algn="just" eaLnBrk="0" fontAlgn="base" hangingPunct="0" lvl="0">
              <a:spcBef>
                <a:spcPct val="0"/>
              </a:spcBef>
              <a:spcAft>
                <a:spcPct val="0"/>
              </a:spcAft>
            </a:pPr>
            <a:r>
              <a:rPr dirty="0" sz="1600" lang="en-US" smtClean="0">
                <a:ea typeface="Calibri" pitchFamily="34" charset="0"/>
                <a:cs typeface="Times New Roman" pitchFamily="18" charset="0"/>
              </a:rPr>
              <a:t>Boys               :  10 X 40 Hours=400 Hours    X Rs.0.40= </a:t>
            </a:r>
            <a:r>
              <a:rPr dirty="0" sz="1600" lang="en-US" u="sng" smtClean="0">
                <a:ea typeface="Calibri" pitchFamily="34" charset="0"/>
                <a:cs typeface="Times New Roman" pitchFamily="18" charset="0"/>
              </a:rPr>
              <a:t>Rs.160</a:t>
            </a:r>
            <a:endParaRPr dirty="0" sz="1600" lang="en-US" smtClean="0">
              <a:ea typeface="Times New Roman" pitchFamily="18" charset="0"/>
            </a:endParaRPr>
          </a:p>
          <a:p>
            <a:pPr algn="just" eaLnBrk="0" fontAlgn="base" hangingPunct="0" lvl="0">
              <a:spcBef>
                <a:spcPct val="0"/>
              </a:spcBef>
              <a:spcAft>
                <a:spcPct val="0"/>
              </a:spcAft>
            </a:pPr>
            <a:r>
              <a:rPr dirty="0" sz="1600" lang="en-US" smtClean="0">
                <a:ea typeface="Calibri" pitchFamily="34" charset="0"/>
                <a:cs typeface="Times New Roman" pitchFamily="18" charset="0"/>
              </a:rPr>
              <a:t>                                                                                         </a:t>
            </a:r>
            <a:r>
              <a:rPr dirty="0" sz="1600" lang="en-US" u="sng" smtClean="0">
                <a:ea typeface="Calibri" pitchFamily="34" charset="0"/>
                <a:cs typeface="Times New Roman" pitchFamily="18" charset="0"/>
              </a:rPr>
              <a:t>Rs. =1480</a:t>
            </a:r>
            <a:endParaRPr dirty="0" sz="1600" lang="en-US" smtClean="0">
              <a:ea typeface="Times New Roman" pitchFamily="18" charset="0"/>
            </a:endParaRPr>
          </a:p>
          <a:p>
            <a:pPr algn="just" eaLnBrk="0" fontAlgn="base" hangingPunct="0" lvl="0">
              <a:spcBef>
                <a:spcPct val="0"/>
              </a:spcBef>
              <a:spcAft>
                <a:spcPct val="0"/>
              </a:spcAft>
            </a:pPr>
            <a:r>
              <a:rPr dirty="0" sz="1600" lang="en-US" smtClean="0">
                <a:ea typeface="Calibri" pitchFamily="34" charset="0"/>
                <a:cs typeface="Times New Roman" pitchFamily="18" charset="0"/>
              </a:rPr>
              <a:t>SR= Rs.1480/2000units = Rs.0.74/Per Unit</a:t>
            </a:r>
            <a:endParaRPr dirty="0" sz="1600" lang="en-US" smtClean="0">
              <a:ea typeface="Times New Roman" pitchFamily="18" charset="0"/>
            </a:endParaRPr>
          </a:p>
          <a:p>
            <a:pPr algn="just" eaLnBrk="0" fontAlgn="base" hangingPunct="0" lvl="0">
              <a:spcBef>
                <a:spcPct val="0"/>
              </a:spcBef>
              <a:spcAft>
                <a:spcPct val="0"/>
              </a:spcAft>
            </a:pPr>
            <a:r>
              <a:rPr dirty="0" sz="1600" lang="en-US" smtClean="0">
                <a:ea typeface="Calibri" pitchFamily="34" charset="0"/>
                <a:cs typeface="Times New Roman" pitchFamily="18" charset="0"/>
              </a:rPr>
              <a:t>Calculation of Actual cost:</a:t>
            </a:r>
            <a:endParaRPr dirty="0" sz="1600" lang="en-US" smtClean="0">
              <a:ea typeface="Times New Roman" pitchFamily="18" charset="0"/>
            </a:endParaRPr>
          </a:p>
          <a:p>
            <a:pPr algn="just" eaLnBrk="0" fontAlgn="base" hangingPunct="0" lvl="0">
              <a:spcBef>
                <a:spcPct val="0"/>
              </a:spcBef>
              <a:spcAft>
                <a:spcPct val="0"/>
              </a:spcAft>
            </a:pPr>
            <a:r>
              <a:rPr dirty="0" sz="1600" lang="en-US" smtClean="0">
                <a:ea typeface="Calibri" pitchFamily="34" charset="0"/>
                <a:cs typeface="Times New Roman" pitchFamily="18" charset="0"/>
              </a:rPr>
              <a:t>Men                : 40 X 40 Hours =1600 Hours X Rs.0.70 = Rs.1120</a:t>
            </a:r>
            <a:endParaRPr dirty="0" sz="1600" lang="en-US" smtClean="0">
              <a:ea typeface="Times New Roman" pitchFamily="18" charset="0"/>
            </a:endParaRPr>
          </a:p>
          <a:p>
            <a:pPr algn="just" eaLnBrk="0" fontAlgn="base" hangingPunct="0" lvl="0">
              <a:spcBef>
                <a:spcPct val="0"/>
              </a:spcBef>
              <a:spcAft>
                <a:spcPct val="0"/>
              </a:spcAft>
            </a:pPr>
            <a:r>
              <a:rPr dirty="0" sz="1600" lang="en-US" smtClean="0">
                <a:ea typeface="Calibri" pitchFamily="34" charset="0"/>
                <a:cs typeface="Times New Roman" pitchFamily="18" charset="0"/>
              </a:rPr>
              <a:t>Women          : 10 X 40 Hours=400 Hours    X Rs.0.65= Rs. 260</a:t>
            </a:r>
            <a:endParaRPr dirty="0" sz="1600" lang="en-US" smtClean="0">
              <a:ea typeface="Times New Roman" pitchFamily="18" charset="0"/>
            </a:endParaRPr>
          </a:p>
          <a:p>
            <a:pPr algn="just" eaLnBrk="0" fontAlgn="base" hangingPunct="0" lvl="0">
              <a:spcBef>
                <a:spcPct val="0"/>
              </a:spcBef>
              <a:spcAft>
                <a:spcPct val="0"/>
              </a:spcAft>
            </a:pPr>
            <a:r>
              <a:rPr dirty="0" sz="1600" lang="en-US" smtClean="0">
                <a:ea typeface="Calibri" pitchFamily="34" charset="0"/>
                <a:cs typeface="Times New Roman" pitchFamily="18" charset="0"/>
              </a:rPr>
              <a:t>Boys               :  05 X 40 Hours=</a:t>
            </a:r>
            <a:r>
              <a:rPr dirty="0" sz="1600" lang="en-US" u="sng" smtClean="0">
                <a:ea typeface="Calibri" pitchFamily="34" charset="0"/>
                <a:cs typeface="Times New Roman" pitchFamily="18" charset="0"/>
              </a:rPr>
              <a:t>200 Hours</a:t>
            </a:r>
            <a:r>
              <a:rPr dirty="0" sz="1600" lang="en-US" smtClean="0">
                <a:ea typeface="Calibri" pitchFamily="34" charset="0"/>
                <a:cs typeface="Times New Roman" pitchFamily="18" charset="0"/>
              </a:rPr>
              <a:t>    X Rs.0.30= </a:t>
            </a:r>
            <a:r>
              <a:rPr dirty="0" sz="1600" lang="en-US" u="sng" smtClean="0">
                <a:ea typeface="Calibri" pitchFamily="34" charset="0"/>
                <a:cs typeface="Times New Roman" pitchFamily="18" charset="0"/>
              </a:rPr>
              <a:t>Rs. 60</a:t>
            </a:r>
            <a:endParaRPr dirty="0" sz="1600" lang="en-US" smtClean="0">
              <a:ea typeface="Times New Roman" pitchFamily="18" charset="0"/>
            </a:endParaRPr>
          </a:p>
          <a:p>
            <a:pPr algn="just" eaLnBrk="0" fontAlgn="base" hangingPunct="0" lvl="0">
              <a:spcBef>
                <a:spcPct val="0"/>
              </a:spcBef>
              <a:spcAft>
                <a:spcPct val="0"/>
              </a:spcAft>
            </a:pPr>
            <a:r>
              <a:rPr dirty="0" sz="1600" lang="en-US" smtClean="0">
                <a:ea typeface="Calibri" pitchFamily="34" charset="0"/>
                <a:cs typeface="Times New Roman" pitchFamily="18" charset="0"/>
              </a:rPr>
              <a:t>                                                  2200 Hours                    </a:t>
            </a:r>
            <a:r>
              <a:rPr dirty="0" sz="1600" lang="en-US" u="sng" smtClean="0">
                <a:ea typeface="Calibri" pitchFamily="34" charset="0"/>
                <a:cs typeface="Times New Roman" pitchFamily="18" charset="0"/>
              </a:rPr>
              <a:t>Rs. =1440</a:t>
            </a:r>
            <a:endParaRPr dirty="0" sz="1600" lang="en-US" smtClean="0">
              <a:ea typeface="Times New Roman" pitchFamily="18" charset="0"/>
            </a:endParaRPr>
          </a:p>
          <a:p>
            <a:pPr algn="just" eaLnBrk="0" fontAlgn="base" hangingPunct="0" lvl="0">
              <a:spcBef>
                <a:spcPct val="0"/>
              </a:spcBef>
              <a:spcAft>
                <a:spcPct val="0"/>
              </a:spcAft>
            </a:pPr>
            <a:r>
              <a:rPr b="1" dirty="0" sz="1600" lang="en-US" u="sng" smtClean="0">
                <a:ea typeface="Calibri" pitchFamily="34" charset="0"/>
                <a:cs typeface="Times New Roman" pitchFamily="18" charset="0"/>
              </a:rPr>
              <a:t>Less: Idle Time</a:t>
            </a:r>
            <a:endParaRPr b="1" dirty="0" sz="1600" lang="en-US" u="sng" smtClean="0">
              <a:ea typeface="Times New Roman" pitchFamily="18" charset="0"/>
            </a:endParaRPr>
          </a:p>
          <a:p>
            <a:pPr algn="just" eaLnBrk="0" fontAlgn="base" hangingPunct="0" lvl="0">
              <a:spcBef>
                <a:spcPct val="0"/>
              </a:spcBef>
              <a:spcAft>
                <a:spcPct val="0"/>
              </a:spcAft>
            </a:pPr>
            <a:r>
              <a:rPr dirty="0" sz="1600" lang="en-US" smtClean="0">
                <a:ea typeface="Calibri" pitchFamily="34" charset="0"/>
                <a:cs typeface="Times New Roman" pitchFamily="18" charset="0"/>
              </a:rPr>
              <a:t>      Men:        4 X 40 =160 Hours</a:t>
            </a:r>
            <a:endParaRPr dirty="0" sz="1600" lang="en-US" smtClean="0">
              <a:ea typeface="Times New Roman" pitchFamily="18" charset="0"/>
            </a:endParaRPr>
          </a:p>
          <a:p>
            <a:pPr algn="just" eaLnBrk="0" fontAlgn="base" hangingPunct="0" lvl="0">
              <a:spcBef>
                <a:spcPct val="0"/>
              </a:spcBef>
              <a:spcAft>
                <a:spcPct val="0"/>
              </a:spcAft>
            </a:pPr>
            <a:r>
              <a:rPr dirty="0" sz="1600" lang="en-US" smtClean="0">
                <a:ea typeface="Calibri" pitchFamily="34" charset="0"/>
                <a:cs typeface="Times New Roman" pitchFamily="18" charset="0"/>
              </a:rPr>
              <a:t>      Women:  4 X 10  = 40 Hours</a:t>
            </a:r>
            <a:endParaRPr dirty="0" sz="1600" lang="en-US" smtClean="0">
              <a:ea typeface="Times New Roman" pitchFamily="18" charset="0"/>
            </a:endParaRPr>
          </a:p>
          <a:p>
            <a:pPr algn="just" eaLnBrk="0" fontAlgn="base" hangingPunct="0" lvl="0">
              <a:spcBef>
                <a:spcPct val="0"/>
              </a:spcBef>
              <a:spcAft>
                <a:spcPct val="0"/>
              </a:spcAft>
            </a:pPr>
            <a:r>
              <a:rPr dirty="0" sz="1600" lang="en-US" smtClean="0">
                <a:ea typeface="Calibri" pitchFamily="34" charset="0"/>
                <a:cs typeface="Times New Roman" pitchFamily="18" charset="0"/>
              </a:rPr>
              <a:t>      Boys:        4 X 05  = </a:t>
            </a:r>
            <a:r>
              <a:rPr dirty="0" sz="1600" lang="en-US" u="sng" smtClean="0">
                <a:ea typeface="Calibri" pitchFamily="34" charset="0"/>
                <a:cs typeface="Times New Roman" pitchFamily="18" charset="0"/>
              </a:rPr>
              <a:t>20 Hours</a:t>
            </a:r>
            <a:r>
              <a:rPr dirty="0" sz="1600" lang="en-US" smtClean="0">
                <a:ea typeface="Calibri" pitchFamily="34" charset="0"/>
                <a:cs typeface="Times New Roman" pitchFamily="18" charset="0"/>
              </a:rPr>
              <a:t> </a:t>
            </a:r>
            <a:endParaRPr dirty="0" sz="1600" lang="en-US" smtClean="0">
              <a:ea typeface="Times New Roman" pitchFamily="18" charset="0"/>
            </a:endParaRPr>
          </a:p>
          <a:p>
            <a:pPr algn="just" eaLnBrk="0" fontAlgn="base" hangingPunct="0" lvl="0">
              <a:spcBef>
                <a:spcPct val="0"/>
              </a:spcBef>
              <a:spcAft>
                <a:spcPct val="0"/>
              </a:spcAft>
            </a:pPr>
            <a:r>
              <a:rPr dirty="0" sz="1600" lang="en-US" smtClean="0">
                <a:ea typeface="Calibri" pitchFamily="34" charset="0"/>
                <a:cs typeface="Times New Roman" pitchFamily="18" charset="0"/>
              </a:rPr>
              <a:t>                                                    </a:t>
            </a:r>
            <a:r>
              <a:rPr dirty="0" sz="1600" lang="en-US" u="sng" smtClean="0">
                <a:ea typeface="Calibri" pitchFamily="34" charset="0"/>
                <a:cs typeface="Times New Roman" pitchFamily="18" charset="0"/>
              </a:rPr>
              <a:t>220 Hours</a:t>
            </a:r>
            <a:endParaRPr dirty="0" sz="1600" lang="en-US" smtClean="0">
              <a:ea typeface="Times New Roman" pitchFamily="18" charset="0"/>
            </a:endParaRPr>
          </a:p>
          <a:p>
            <a:pPr algn="just" eaLnBrk="0" fontAlgn="base" hangingPunct="0" lvl="0">
              <a:spcBef>
                <a:spcPct val="0"/>
              </a:spcBef>
              <a:spcAft>
                <a:spcPct val="0"/>
              </a:spcAft>
            </a:pPr>
            <a:r>
              <a:rPr dirty="0" sz="1600" lang="en-US" smtClean="0">
                <a:ea typeface="Calibri" pitchFamily="34" charset="0"/>
                <a:cs typeface="Times New Roman" pitchFamily="18" charset="0"/>
              </a:rPr>
              <a:t>                                                   </a:t>
            </a:r>
            <a:r>
              <a:rPr dirty="0" sz="1600" lang="en-US" u="sng" smtClean="0">
                <a:ea typeface="Calibri" pitchFamily="34" charset="0"/>
                <a:cs typeface="Times New Roman" pitchFamily="18" charset="0"/>
              </a:rPr>
              <a:t>1980 Hours</a:t>
            </a:r>
            <a:endParaRPr dirty="0" sz="1600" lang="en-US" smtClean="0">
              <a:ea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42" name=""/>
        <p:cNvGrpSpPr/>
        <p:nvPr/>
      </p:nvGrpSpPr>
      <p:grpSpPr>
        <a:xfrm>
          <a:off x="0" y="0"/>
          <a:ext cx="0" cy="0"/>
          <a:chOff x="0" y="0"/>
          <a:chExt cx="0" cy="0"/>
        </a:xfrm>
      </p:grpSpPr>
      <p:sp>
        <p:nvSpPr>
          <p:cNvPr id="1048613" name="Rectangle 1"/>
          <p:cNvSpPr/>
          <p:nvPr/>
        </p:nvSpPr>
        <p:spPr>
          <a:xfrm>
            <a:off x="228600" y="1295400"/>
            <a:ext cx="8610600" cy="1754326"/>
          </a:xfrm>
          <a:prstGeom prst="rect"/>
          <a:blipFill>
            <a:blip xmlns:r="http://schemas.openxmlformats.org/officeDocument/2006/relationships" r:embed="rId1"/>
            <a:tile algn="tl" flip="none" sx="100000" sy="100000" tx="0" ty="0"/>
          </a:blipFill>
        </p:spPr>
        <p:txBody>
          <a:bodyPr wrap="square">
            <a:spAutoFit/>
          </a:bodyPr>
          <a:p>
            <a:pPr algn="just" eaLnBrk="0" fontAlgn="base" hangingPunct="0" lvl="0">
              <a:spcBef>
                <a:spcPct val="0"/>
              </a:spcBef>
              <a:spcAft>
                <a:spcPct val="0"/>
              </a:spcAft>
            </a:pPr>
            <a:r>
              <a:rPr dirty="0" lang="en-US" err="1" smtClean="0">
                <a:ea typeface="Calibri" pitchFamily="34" charset="0"/>
                <a:cs typeface="Times New Roman" pitchFamily="18" charset="0"/>
              </a:rPr>
              <a:t>Labour</a:t>
            </a:r>
            <a:r>
              <a:rPr dirty="0" lang="en-US" smtClean="0">
                <a:ea typeface="Calibri" pitchFamily="34" charset="0"/>
                <a:cs typeface="Times New Roman" pitchFamily="18" charset="0"/>
              </a:rPr>
              <a:t> Rate Variance = (SR-AR) X Actual </a:t>
            </a:r>
            <a:r>
              <a:rPr dirty="0" lang="en-US" err="1" smtClean="0">
                <a:ea typeface="Calibri" pitchFamily="34" charset="0"/>
                <a:cs typeface="Times New Roman" pitchFamily="18" charset="0"/>
              </a:rPr>
              <a:t>Labour</a:t>
            </a:r>
            <a:r>
              <a:rPr dirty="0" lang="en-US" smtClean="0">
                <a:ea typeface="Calibri" pitchFamily="34" charset="0"/>
                <a:cs typeface="Times New Roman" pitchFamily="18" charset="0"/>
              </a:rPr>
              <a:t> Hour Worked for</a:t>
            </a:r>
          </a:p>
          <a:p>
            <a:pPr algn="just" eaLnBrk="0" fontAlgn="base" hangingPunct="0" lvl="0">
              <a:spcBef>
                <a:spcPct val="0"/>
              </a:spcBef>
              <a:spcAft>
                <a:spcPct val="0"/>
              </a:spcAft>
            </a:pPr>
            <a:endParaRPr dirty="0" lang="en-US" smtClean="0">
              <a:cs typeface="Times New Roman" pitchFamily="18" charset="0"/>
            </a:endParaRPr>
          </a:p>
          <a:p>
            <a:pPr algn="just" eaLnBrk="0" fontAlgn="base" hangingPunct="0" lvl="0">
              <a:spcBef>
                <a:spcPct val="0"/>
              </a:spcBef>
              <a:spcAft>
                <a:spcPct val="0"/>
              </a:spcAft>
            </a:pPr>
            <a:r>
              <a:rPr dirty="0" lang="en-US" smtClean="0">
                <a:ea typeface="Calibri" pitchFamily="34" charset="0"/>
                <a:cs typeface="Times New Roman" pitchFamily="18" charset="0"/>
              </a:rPr>
              <a:t>Men      : (0.80-0.70) X 1600 = Rs.160(F)</a:t>
            </a:r>
            <a:endParaRPr dirty="0" lang="en-US" smtClean="0"/>
          </a:p>
          <a:p>
            <a:pPr algn="just" eaLnBrk="0" fontAlgn="base" hangingPunct="0" lvl="0">
              <a:spcBef>
                <a:spcPct val="0"/>
              </a:spcBef>
              <a:spcAft>
                <a:spcPct val="0"/>
              </a:spcAft>
            </a:pPr>
            <a:r>
              <a:rPr dirty="0" lang="en-US" smtClean="0">
                <a:ea typeface="Calibri" pitchFamily="34" charset="0"/>
                <a:cs typeface="Times New Roman" pitchFamily="18" charset="0"/>
              </a:rPr>
              <a:t>Women: (0.60-0.65) X 400 = Rs. 20(A)</a:t>
            </a:r>
            <a:endParaRPr dirty="0" lang="en-US" smtClean="0"/>
          </a:p>
          <a:p>
            <a:pPr algn="just" eaLnBrk="0" fontAlgn="base" hangingPunct="0" lvl="0">
              <a:spcBef>
                <a:spcPct val="0"/>
              </a:spcBef>
              <a:spcAft>
                <a:spcPct val="0"/>
              </a:spcAft>
            </a:pPr>
            <a:r>
              <a:rPr dirty="0" lang="en-US" smtClean="0">
                <a:ea typeface="Calibri" pitchFamily="34" charset="0"/>
                <a:cs typeface="Times New Roman" pitchFamily="18" charset="0"/>
              </a:rPr>
              <a:t>Boys     :  ( 0.40-0.30) X 200 = Rs.20(F)</a:t>
            </a:r>
            <a:endParaRPr dirty="0" lang="en-US" smtClean="0"/>
          </a:p>
          <a:p>
            <a:pPr algn="just" eaLnBrk="0" fontAlgn="base" hangingPunct="0" lvl="0">
              <a:spcBef>
                <a:spcPct val="0"/>
              </a:spcBef>
              <a:spcAft>
                <a:spcPct val="0"/>
              </a:spcAft>
            </a:pPr>
            <a:endParaRPr dirty="0" lang="en-US" smtClean="0"/>
          </a:p>
        </p:txBody>
      </p:sp>
      <p:sp>
        <p:nvSpPr>
          <p:cNvPr id="1048614" name="Rectangle 1"/>
          <p:cNvSpPr>
            <a:spLocks noChangeArrowheads="1"/>
          </p:cNvSpPr>
          <p:nvPr/>
        </p:nvSpPr>
        <p:spPr bwMode="auto">
          <a:xfrm>
            <a:off x="228600" y="3124200"/>
            <a:ext cx="8763000" cy="1446550"/>
          </a:xfrm>
          <a:prstGeom prst="rect"/>
          <a:blipFill>
            <a:blip xmlns:r="http://schemas.openxmlformats.org/officeDocument/2006/relationships" r:embed="rId2"/>
            <a:tile algn="tl" flip="none" sx="100000" sy="100000" tx="0" ty="0"/>
          </a:blipFill>
          <a:ln w="9525">
            <a:noFill/>
            <a:miter lim="800000"/>
            <a:headEnd/>
            <a:tailEnd/>
          </a:ln>
          <a:effectLst/>
        </p:spPr>
        <p:txBody>
          <a:bodyPr anchor="ctr" anchorCtr="0" bIns="45720" compatLnSpc="1" lIns="91440" numCol="1" rIns="91440" tIns="45720" vert="horz" wrap="square">
            <a:prstTxWarp prst="textNoShape"/>
            <a:spAutoFit/>
          </a:bodyPr>
          <a:p>
            <a:pPr algn="just" defTabSz="914400" eaLnBrk="1" fontAlgn="base" hangingPunct="1" indent="0" latinLnBrk="0" lvl="0" marL="0" marR="0" rtl="0">
              <a:lnSpc>
                <a:spcPct val="100000"/>
              </a:lnSpc>
              <a:spcBef>
                <a:spcPct val="0"/>
              </a:spcBef>
              <a:spcAft>
                <a:spcPct val="0"/>
              </a:spcAft>
              <a:buClrTx/>
              <a:buSzTx/>
              <a:buFontTx/>
              <a:buNone/>
            </a:pPr>
            <a:r>
              <a:rPr baseline="0" b="0" cap="none" dirty="0" i="0" kumimoji="0" lang="en-US" normalizeH="0" err="1" strike="noStrike" u="none" smtClean="0">
                <a:ln>
                  <a:noFill/>
                </a:ln>
                <a:solidFill>
                  <a:schemeClr val="tx1"/>
                </a:solidFill>
                <a:effectLst/>
                <a:ea typeface="Calibri" pitchFamily="34" charset="0"/>
                <a:cs typeface="Times New Roman" pitchFamily="18" charset="0"/>
              </a:rPr>
              <a:t>Labour</a:t>
            </a:r>
            <a:r>
              <a:rPr baseline="0" b="0" cap="none" dirty="0" i="0" kumimoji="0" lang="en-US" normalizeH="0" strike="noStrike" u="none" smtClean="0">
                <a:ln>
                  <a:noFill/>
                </a:ln>
                <a:solidFill>
                  <a:schemeClr val="tx1"/>
                </a:solidFill>
                <a:effectLst/>
                <a:ea typeface="Calibri" pitchFamily="34" charset="0"/>
                <a:cs typeface="Times New Roman" pitchFamily="18" charset="0"/>
              </a:rPr>
              <a:t> </a:t>
            </a:r>
            <a:r>
              <a:rPr baseline="0" b="0" cap="none" dirty="0" i="0" kumimoji="0" lang="en-US" normalizeH="0" err="1" strike="noStrike" u="none" smtClean="0">
                <a:ln>
                  <a:noFill/>
                </a:ln>
                <a:solidFill>
                  <a:schemeClr val="tx1"/>
                </a:solidFill>
                <a:effectLst/>
                <a:ea typeface="Calibri" pitchFamily="34" charset="0"/>
                <a:cs typeface="Times New Roman" pitchFamily="18" charset="0"/>
              </a:rPr>
              <a:t>Effiency</a:t>
            </a:r>
            <a:r>
              <a:rPr baseline="0" b="0" cap="none" dirty="0" i="0" kumimoji="0" lang="en-US" normalizeH="0" strike="noStrike" u="none" smtClean="0">
                <a:ln>
                  <a:noFill/>
                </a:ln>
                <a:solidFill>
                  <a:schemeClr val="tx1"/>
                </a:solidFill>
                <a:effectLst/>
                <a:ea typeface="Calibri" pitchFamily="34" charset="0"/>
                <a:cs typeface="Times New Roman" pitchFamily="18" charset="0"/>
              </a:rPr>
              <a:t> </a:t>
            </a:r>
            <a:r>
              <a:rPr baseline="0" b="0" cap="none" dirty="0" i="0" kumimoji="0" lang="en-US" normalizeH="0" err="1" strike="noStrike" u="none" smtClean="0">
                <a:ln>
                  <a:noFill/>
                </a:ln>
                <a:solidFill>
                  <a:schemeClr val="tx1"/>
                </a:solidFill>
                <a:effectLst/>
                <a:ea typeface="Calibri" pitchFamily="34" charset="0"/>
                <a:cs typeface="Times New Roman" pitchFamily="18" charset="0"/>
              </a:rPr>
              <a:t>Varience</a:t>
            </a:r>
            <a:r>
              <a:rPr baseline="0" b="0" cap="none" dirty="0" i="0" kumimoji="0" lang="en-US" normalizeH="0" strike="noStrike" u="none" smtClean="0">
                <a:ln>
                  <a:noFill/>
                </a:ln>
                <a:solidFill>
                  <a:schemeClr val="tx1"/>
                </a:solidFill>
                <a:effectLst/>
                <a:ea typeface="Calibri" pitchFamily="34" charset="0"/>
                <a:cs typeface="Times New Roman" pitchFamily="18" charset="0"/>
              </a:rPr>
              <a:t> = (Standard Hours – Actual Hours worked for) X SR</a:t>
            </a:r>
            <a:endParaRPr baseline="0" b="0" cap="none" dirty="0" i="0" kumimoji="0" lang="en-US" normalizeH="0" strike="noStrike" u="none" smtClean="0">
              <a:ln>
                <a:noFill/>
              </a:ln>
              <a:solidFill>
                <a:schemeClr val="tx1"/>
              </a:solidFill>
              <a:effectLst/>
            </a:endParaRPr>
          </a:p>
          <a:p>
            <a:pPr algn="just" defTabSz="914400" eaLnBrk="0" fontAlgn="base" hangingPunct="0" indent="0" latinLnBrk="0" lvl="0" marL="0" marR="0" rtl="0">
              <a:lnSpc>
                <a:spcPct val="150000"/>
              </a:lnSpc>
              <a:spcBef>
                <a:spcPct val="0"/>
              </a:spcBef>
              <a:spcAft>
                <a:spcPct val="0"/>
              </a:spcAft>
              <a:buClrTx/>
              <a:buSzTx/>
              <a:buFontTx/>
              <a:buNone/>
            </a:pPr>
            <a:r>
              <a:rPr baseline="0" b="0" cap="none" dirty="0" sz="2000" i="0" kumimoji="0" lang="en-US" normalizeH="0" strike="noStrike" u="none" smtClean="0">
                <a:ln>
                  <a:noFill/>
                </a:ln>
                <a:solidFill>
                  <a:schemeClr val="tx1"/>
                </a:solidFill>
                <a:effectLst/>
                <a:ea typeface="Calibri" pitchFamily="34" charset="0"/>
                <a:cs typeface="Times New Roman" pitchFamily="18" charset="0"/>
              </a:rPr>
              <a:t>Men :       [(1600 units  X 1200 hours/2000 units ) – 1600] X 0.80 = Rs.512(A)</a:t>
            </a:r>
            <a:endParaRPr baseline="0" b="0" cap="none" dirty="0" sz="2000" i="0"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r>
              <a:rPr baseline="0" b="0" cap="none" dirty="0" sz="2000" i="0" kumimoji="0" lang="en-US" normalizeH="0" strike="noStrike" u="none" smtClean="0">
                <a:ln>
                  <a:noFill/>
                </a:ln>
                <a:solidFill>
                  <a:schemeClr val="tx1"/>
                </a:solidFill>
                <a:effectLst/>
                <a:ea typeface="Calibri" pitchFamily="34" charset="0"/>
                <a:cs typeface="Times New Roman" pitchFamily="18" charset="0"/>
              </a:rPr>
              <a:t>Women:  [(1600 units X 600 hours/2000 units) – 400] X 0.60 = Rs.48(F)</a:t>
            </a:r>
            <a:endParaRPr baseline="0" b="0" cap="none" dirty="0" sz="2000" i="0"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r>
              <a:rPr baseline="0" b="0" cap="none" dirty="0" sz="2000" i="0" kumimoji="0" lang="en-US" normalizeH="0" strike="noStrike" u="none" smtClean="0">
                <a:ln>
                  <a:noFill/>
                </a:ln>
                <a:solidFill>
                  <a:schemeClr val="tx1"/>
                </a:solidFill>
                <a:effectLst/>
                <a:ea typeface="Calibri" pitchFamily="34" charset="0"/>
                <a:cs typeface="Times New Roman" pitchFamily="18" charset="0"/>
              </a:rPr>
              <a:t>Boys     :   [(1600 </a:t>
            </a:r>
            <a:r>
              <a:rPr baseline="0" b="0" cap="none" dirty="0" sz="2000" i="0" kumimoji="0" lang="en-US" normalizeH="0" err="1" strike="noStrike" u="none" smtClean="0">
                <a:ln>
                  <a:noFill/>
                </a:ln>
                <a:solidFill>
                  <a:schemeClr val="tx1"/>
                </a:solidFill>
                <a:effectLst/>
                <a:ea typeface="Calibri" pitchFamily="34" charset="0"/>
                <a:cs typeface="Times New Roman" pitchFamily="18" charset="0"/>
              </a:rPr>
              <a:t>unts</a:t>
            </a:r>
            <a:r>
              <a:rPr baseline="0" b="0" cap="none" dirty="0" sz="2000" i="0" kumimoji="0" lang="en-US" normalizeH="0" strike="noStrike" u="none" smtClean="0">
                <a:ln>
                  <a:noFill/>
                </a:ln>
                <a:solidFill>
                  <a:schemeClr val="tx1"/>
                </a:solidFill>
                <a:effectLst/>
                <a:ea typeface="Calibri" pitchFamily="34" charset="0"/>
                <a:cs typeface="Times New Roman" pitchFamily="18" charset="0"/>
              </a:rPr>
              <a:t> X 400 hours/2000 units) – 200] X 0.40 = </a:t>
            </a:r>
            <a:r>
              <a:rPr baseline="0" b="0" cap="none" dirty="0" sz="2000" i="0" kumimoji="0" lang="en-US" normalizeH="0" strike="noStrike" u="none" smtClean="0">
                <a:ln>
                  <a:noFill/>
                </a:ln>
                <a:effectLst/>
                <a:ea typeface="Calibri" pitchFamily="34" charset="0"/>
                <a:cs typeface="Times New Roman" pitchFamily="18" charset="0"/>
              </a:rPr>
              <a:t>Rs.48(F)</a:t>
            </a:r>
            <a:endParaRPr baseline="0" b="0" cap="none" dirty="0" sz="2000" i="0" kumimoji="0" lang="en-US" normalizeH="0" strike="noStrike" u="none" smtClean="0">
              <a:ln>
                <a:noFill/>
              </a:ln>
              <a:effectLst/>
            </a:endParaRPr>
          </a:p>
        </p:txBody>
      </p:sp>
      <p:sp>
        <p:nvSpPr>
          <p:cNvPr id="1048615" name="Rectangle 4"/>
          <p:cNvSpPr/>
          <p:nvPr/>
        </p:nvSpPr>
        <p:spPr>
          <a:xfrm>
            <a:off x="304800" y="228600"/>
            <a:ext cx="8458200" cy="923330"/>
          </a:xfrm>
          <a:prstGeom prst="rect"/>
          <a:blipFill>
            <a:blip xmlns:r="http://schemas.openxmlformats.org/officeDocument/2006/relationships" r:embed="rId3"/>
            <a:tile algn="tl" flip="none" sx="100000" sy="100000" tx="0" ty="0"/>
          </a:blipFill>
        </p:spPr>
        <p:txBody>
          <a:bodyPr wrap="square">
            <a:spAutoFit/>
          </a:bodyPr>
          <a:p>
            <a:pPr algn="just" eaLnBrk="0" fontAlgn="base" hangingPunct="0" lvl="0">
              <a:spcBef>
                <a:spcPct val="0"/>
              </a:spcBef>
              <a:spcAft>
                <a:spcPct val="0"/>
              </a:spcAft>
            </a:pPr>
            <a:r>
              <a:rPr dirty="0" lang="en-US" err="1" smtClean="0">
                <a:ea typeface="Calibri" pitchFamily="34" charset="0"/>
                <a:cs typeface="Times New Roman" pitchFamily="18" charset="0"/>
              </a:rPr>
              <a:t>Labour</a:t>
            </a:r>
            <a:r>
              <a:rPr dirty="0" lang="en-US" smtClean="0">
                <a:ea typeface="Calibri" pitchFamily="34" charset="0"/>
                <a:cs typeface="Times New Roman" pitchFamily="18" charset="0"/>
              </a:rPr>
              <a:t> Cost variance = Standard Cost- Actual cost</a:t>
            </a:r>
            <a:endParaRPr dirty="0" lang="en-US" smtClean="0">
              <a:ea typeface="Times New Roman" pitchFamily="18" charset="0"/>
            </a:endParaRPr>
          </a:p>
          <a:p>
            <a:pPr algn="just" eaLnBrk="0" fontAlgn="base" hangingPunct="0" lvl="0">
              <a:spcBef>
                <a:spcPct val="0"/>
              </a:spcBef>
              <a:spcAft>
                <a:spcPct val="0"/>
              </a:spcAft>
            </a:pPr>
            <a:r>
              <a:rPr dirty="0" lang="en-US" smtClean="0">
                <a:ea typeface="Calibri" pitchFamily="34" charset="0"/>
                <a:cs typeface="Times New Roman" pitchFamily="18" charset="0"/>
              </a:rPr>
              <a:t>		   = Rs.0.74 X 1600 – Rs. 1440</a:t>
            </a:r>
            <a:endParaRPr dirty="0" lang="en-US" smtClean="0">
              <a:ea typeface="Times New Roman" pitchFamily="18" charset="0"/>
            </a:endParaRPr>
          </a:p>
          <a:p>
            <a:pPr algn="just" eaLnBrk="0" fontAlgn="base" hangingPunct="0" lvl="0">
              <a:spcBef>
                <a:spcPct val="0"/>
              </a:spcBef>
              <a:spcAft>
                <a:spcPct val="0"/>
              </a:spcAft>
            </a:pPr>
            <a:r>
              <a:rPr dirty="0" lang="en-US" smtClean="0">
                <a:ea typeface="Calibri" pitchFamily="34" charset="0"/>
                <a:cs typeface="Times New Roman" pitchFamily="18" charset="0"/>
              </a:rPr>
              <a:t>		   = 256(A)</a:t>
            </a:r>
            <a:endParaRPr dirty="0" lang="en-US" smtClean="0">
              <a:ea typeface="Times New Roman" pitchFamily="18" charset="0"/>
            </a:endParaRPr>
          </a:p>
        </p:txBody>
      </p:sp>
      <p:sp>
        <p:nvSpPr>
          <p:cNvPr id="1048616" name="Rectangle 1"/>
          <p:cNvSpPr>
            <a:spLocks noChangeArrowheads="1"/>
          </p:cNvSpPr>
          <p:nvPr/>
        </p:nvSpPr>
        <p:spPr bwMode="auto">
          <a:xfrm>
            <a:off x="228600" y="4724400"/>
            <a:ext cx="8610600" cy="1723549"/>
          </a:xfrm>
          <a:prstGeom prst="rect"/>
          <a:blipFill>
            <a:blip xmlns:r="http://schemas.openxmlformats.org/officeDocument/2006/relationships" r:embed="rId4"/>
            <a:tile algn="tl" flip="none" sx="100000" sy="100000" tx="0" ty="0"/>
          </a:blipFill>
          <a:ln w="9525">
            <a:noFill/>
            <a:miter lim="800000"/>
            <a:headEnd/>
            <a:tailEnd/>
          </a:ln>
          <a:effectLst/>
        </p:spPr>
        <p:txBody>
          <a:bodyPr anchor="ctr" anchorCtr="0" bIns="45720" compatLnSpc="1" lIns="91440" numCol="1" rIns="91440" tIns="45720" vert="horz" wrap="square">
            <a:prstTxWarp prst="textNoShape"/>
            <a:spAutoFit/>
          </a:bodyPr>
          <a:p>
            <a:pPr algn="just" defTabSz="914400" eaLnBrk="1" fontAlgn="base" hangingPunct="1" indent="0" latinLnBrk="0" lvl="0" marL="0" marR="0" rtl="0">
              <a:spcBef>
                <a:spcPct val="0"/>
              </a:spcBef>
              <a:spcAft>
                <a:spcPct val="0"/>
              </a:spcAft>
              <a:buClrTx/>
              <a:buSzTx/>
              <a:buFontTx/>
              <a:buNone/>
            </a:pPr>
            <a:r>
              <a:rPr baseline="0" b="0" cap="none" dirty="0" i="0" kumimoji="0" lang="en-US" normalizeH="0" err="1" strike="noStrike" u="none" smtClean="0">
                <a:ln>
                  <a:noFill/>
                </a:ln>
                <a:solidFill>
                  <a:schemeClr val="tx1"/>
                </a:solidFill>
                <a:effectLst/>
                <a:ea typeface="Calibri" pitchFamily="34" charset="0"/>
                <a:cs typeface="Times New Roman" pitchFamily="18" charset="0"/>
              </a:rPr>
              <a:t>Labour</a:t>
            </a:r>
            <a:r>
              <a:rPr baseline="0" b="0" cap="none" dirty="0" i="0" kumimoji="0" lang="en-US" normalizeH="0" strike="noStrike" u="none" smtClean="0">
                <a:ln>
                  <a:noFill/>
                </a:ln>
                <a:solidFill>
                  <a:schemeClr val="tx1"/>
                </a:solidFill>
                <a:effectLst/>
                <a:ea typeface="Calibri" pitchFamily="34" charset="0"/>
                <a:cs typeface="Times New Roman" pitchFamily="18" charset="0"/>
              </a:rPr>
              <a:t> Mix </a:t>
            </a:r>
            <a:r>
              <a:rPr baseline="0" b="0" cap="none" dirty="0" i="0" kumimoji="0" lang="en-US" normalizeH="0" err="1" strike="noStrike" u="none" smtClean="0">
                <a:ln>
                  <a:noFill/>
                </a:ln>
                <a:solidFill>
                  <a:schemeClr val="tx1"/>
                </a:solidFill>
                <a:effectLst/>
                <a:ea typeface="Calibri" pitchFamily="34" charset="0"/>
                <a:cs typeface="Times New Roman" pitchFamily="18" charset="0"/>
              </a:rPr>
              <a:t>Varience</a:t>
            </a:r>
            <a:r>
              <a:rPr baseline="0" b="0" cap="none" dirty="0" i="0" kumimoji="0" lang="en-US" normalizeH="0" strike="noStrike" u="none" smtClean="0">
                <a:ln>
                  <a:noFill/>
                </a:ln>
                <a:solidFill>
                  <a:schemeClr val="tx1"/>
                </a:solidFill>
                <a:effectLst/>
                <a:ea typeface="Calibri" pitchFamily="34" charset="0"/>
                <a:cs typeface="Times New Roman" pitchFamily="18" charset="0"/>
              </a:rPr>
              <a:t> = (Standard Hours – Actual Hours worked for) X SR</a:t>
            </a:r>
            <a:endParaRPr baseline="0" b="0" cap="none" dirty="0" i="0" kumimoji="0" lang="en-US" normalizeH="0" strike="noStrike" u="none" smtClean="0">
              <a:ln>
                <a:noFill/>
              </a:ln>
              <a:solidFill>
                <a:schemeClr val="tx1"/>
              </a:solidFill>
              <a:effectLst/>
            </a:endParaRPr>
          </a:p>
          <a:p>
            <a:pPr algn="just" defTabSz="914400" eaLnBrk="0" fontAlgn="base" hangingPunct="0" indent="0" latinLnBrk="0" lvl="0" marL="0" marR="0" rtl="0">
              <a:lnSpc>
                <a:spcPct val="150000"/>
              </a:lnSpc>
              <a:spcBef>
                <a:spcPct val="0"/>
              </a:spcBef>
              <a:spcAft>
                <a:spcPct val="0"/>
              </a:spcAft>
              <a:buClrTx/>
              <a:buSzTx/>
              <a:buFontTx/>
              <a:buNone/>
            </a:pPr>
            <a:r>
              <a:rPr baseline="0" b="0" cap="none" dirty="0" sz="2000" i="0" kumimoji="0" lang="en-US" normalizeH="0" strike="noStrike" u="none" smtClean="0">
                <a:ln>
                  <a:noFill/>
                </a:ln>
                <a:solidFill>
                  <a:schemeClr val="tx1"/>
                </a:solidFill>
                <a:effectLst/>
                <a:ea typeface="Calibri" pitchFamily="34" charset="0"/>
                <a:cs typeface="Times New Roman" pitchFamily="18" charset="0"/>
              </a:rPr>
              <a:t>Men : [(1200  X 1980/2200 ) – 1440] X 0.80 = Rs.288(A)</a:t>
            </a:r>
            <a:endParaRPr baseline="0" b="0" cap="none" dirty="0" sz="2000" i="0"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r>
              <a:rPr baseline="0" b="0" cap="none" dirty="0" sz="2000" i="0" kumimoji="0" lang="en-US" normalizeH="0" strike="noStrike" u="none" smtClean="0">
                <a:ln>
                  <a:noFill/>
                </a:ln>
                <a:solidFill>
                  <a:schemeClr val="tx1"/>
                </a:solidFill>
                <a:effectLst/>
                <a:ea typeface="Calibri" pitchFamily="34" charset="0"/>
                <a:cs typeface="Times New Roman" pitchFamily="18" charset="0"/>
              </a:rPr>
              <a:t>Women: [(600 X 1980/2200) – 360] X 0.60 = Rs.108F)</a:t>
            </a:r>
            <a:endParaRPr baseline="0" b="0" cap="none" dirty="0" sz="2000" i="0"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r>
              <a:rPr baseline="0" b="0" cap="none" dirty="0" sz="2000" i="0" kumimoji="0" lang="en-US" normalizeH="0" strike="noStrike" u="none" smtClean="0">
                <a:ln>
                  <a:noFill/>
                </a:ln>
                <a:solidFill>
                  <a:schemeClr val="tx1"/>
                </a:solidFill>
                <a:effectLst/>
                <a:ea typeface="Calibri" pitchFamily="34" charset="0"/>
                <a:cs typeface="Times New Roman" pitchFamily="18" charset="0"/>
              </a:rPr>
              <a:t>Boys     : [(400 X 1980/2200) – 200] X 0.40 = Rs.64(F)</a:t>
            </a:r>
            <a:endParaRPr baseline="0" b="0" cap="none" dirty="0" sz="2000" i="0" kumimoji="0" lang="en-US" normalizeH="0" strike="noStrike" u="none" smtClean="0">
              <a:ln>
                <a:noFill/>
              </a:ln>
              <a:solidFill>
                <a:schemeClr val="tx1"/>
              </a:solidFill>
              <a:effectLst/>
            </a:endParaRPr>
          </a:p>
          <a:p>
            <a:pPr algn="l" defTabSz="914400" eaLnBrk="0" fontAlgn="base" hangingPunct="0" indent="0" latinLnBrk="0" lvl="0" marL="0" marR="0" rtl="0">
              <a:lnSpc>
                <a:spcPct val="100000"/>
              </a:lnSpc>
              <a:spcBef>
                <a:spcPct val="0"/>
              </a:spcBef>
              <a:spcAft>
                <a:spcPct val="0"/>
              </a:spcAft>
              <a:buClrTx/>
              <a:buSzTx/>
              <a:buFontTx/>
              <a:buNone/>
            </a:pPr>
            <a:endParaRPr baseline="0" b="0" cap="none" dirty="0" sz="1800" i="0" kumimoji="0" lang="en-US" normalizeH="0" strike="noStrike" u="none" smtClean="0">
              <a:ln>
                <a:noFill/>
              </a:ln>
              <a:solidFill>
                <a:schemeClr val="tx1"/>
              </a:solidFill>
              <a:effectLst/>
              <a:latin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44" name=""/>
        <p:cNvGrpSpPr/>
        <p:nvPr/>
      </p:nvGrpSpPr>
      <p:grpSpPr>
        <a:xfrm>
          <a:off x="0" y="0"/>
          <a:ext cx="0" cy="0"/>
          <a:chOff x="0" y="0"/>
          <a:chExt cx="0" cy="0"/>
        </a:xfrm>
      </p:grpSpPr>
      <p:sp>
        <p:nvSpPr>
          <p:cNvPr id="1048621" name="Title 1"/>
          <p:cNvSpPr>
            <a:spLocks noGrp="1"/>
          </p:cNvSpPr>
          <p:nvPr>
            <p:ph type="title"/>
          </p:nvPr>
        </p:nvSpPr>
        <p:spPr>
          <a:xfrm>
            <a:off x="457200" y="2209800"/>
            <a:ext cx="8305800" cy="1143000"/>
          </a:xfrm>
        </p:spPr>
        <p:txBody>
          <a:bodyPr/>
          <a:p>
            <a:pPr algn="ctr"/>
            <a:r>
              <a:rPr dirty="0" lang="en-US" smtClean="0"/>
              <a:t>Thank You</a:t>
            </a:r>
            <a:endParaRPr dirty="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595" name="Rectangle 1"/>
          <p:cNvSpPr>
            <a:spLocks noChangeArrowheads="1"/>
          </p:cNvSpPr>
          <p:nvPr/>
        </p:nvSpPr>
        <p:spPr bwMode="auto">
          <a:xfrm>
            <a:off x="228600" y="-217865"/>
            <a:ext cx="8610600" cy="1513840"/>
          </a:xfrm>
          <a:prstGeom prst="rect"/>
          <a:noFill/>
          <a:ln w="9525">
            <a:noFill/>
            <a:miter lim="800000"/>
            <a:headEnd/>
            <a:tailEnd/>
          </a:ln>
          <a:effectLst/>
        </p:spPr>
        <p:txBody>
          <a:bodyPr anchor="ctr" anchorCtr="0" bIns="45720" compatLnSpc="1" lIns="91440" numCol="1" rIns="91440" tIns="45720" vert="horz" wrap="square">
            <a:prstTxWarp prst="textNoShape"/>
            <a:spAutoFit/>
          </a:bodyPr>
          <a:p>
            <a:pPr algn="ctr" defTabSz="914400" eaLnBrk="1" fontAlgn="base" hangingPunct="1" indent="0" latinLnBrk="0" lvl="0" marL="0" marR="0" rtl="0">
              <a:lnSpc>
                <a:spcPct val="100000"/>
              </a:lnSpc>
              <a:spcBef>
                <a:spcPct val="0"/>
              </a:spcBef>
              <a:spcAft>
                <a:spcPct val="0"/>
              </a:spcAft>
              <a:buClrTx/>
              <a:buSzTx/>
              <a:buFontTx/>
              <a:buNone/>
            </a:pPr>
            <a:r>
              <a:rPr baseline="0" b="1" cap="none" dirty="0" sz="4000" i="0" kumimoji="0" lang="en-US" normalizeH="0" err="1" strike="noStrike" u="sng" smtClean="0">
                <a:ln>
                  <a:noFill/>
                </a:ln>
                <a:solidFill>
                  <a:srgbClr val="000000"/>
                </a:solidFill>
                <a:effectLst/>
                <a:latin typeface="Calibri" pitchFamily="34" charset="0"/>
                <a:ea typeface="Calibri" pitchFamily="34" charset="0"/>
                <a:cs typeface="Times New Roman" pitchFamily="18" charset="0"/>
              </a:rPr>
              <a:t>Labour</a:t>
            </a:r>
            <a:r>
              <a:rPr baseline="0" b="1" cap="none" dirty="0" sz="4000" i="0" kumimoji="0" lang="en-US" normalizeH="0" strike="noStrike" u="sng" smtClean="0">
                <a:ln>
                  <a:noFill/>
                </a:ln>
                <a:solidFill>
                  <a:srgbClr val="000000"/>
                </a:solidFill>
                <a:effectLst/>
                <a:latin typeface="Calibri" pitchFamily="34" charset="0"/>
                <a:ea typeface="Calibri" pitchFamily="34" charset="0"/>
                <a:cs typeface="Times New Roman" pitchFamily="18" charset="0"/>
              </a:rPr>
              <a:t> Variances: Types and Formula</a:t>
            </a:r>
            <a:endParaRPr baseline="0" b="1" cap="none" dirty="0" sz="4000" i="0" kumimoji="0" lang="en-US" normalizeH="0" strike="noStrike" u="sng" smtClean="0">
              <a:ln>
                <a:noFill/>
              </a:ln>
              <a:solidFill>
                <a:schemeClr val="tx1"/>
              </a:solidFill>
              <a:effectLst/>
              <a:latin typeface="Arial" pitchFamily="34" charset="0"/>
            </a:endParaRPr>
          </a:p>
        </p:txBody>
      </p:sp>
      <p:graphicFrame>
        <p:nvGraphicFramePr>
          <p:cNvPr id="4194304" name="Diagram 5"/>
          <p:cNvGraphicFramePr>
            <a:graphicFrameLocks/>
          </p:cNvGraphicFramePr>
          <p:nvPr/>
        </p:nvGraphicFramePr>
        <p:xfrm>
          <a:off x="609600" y="1524000"/>
          <a:ext cx="8153400" cy="4876800"/>
        </p:xfrm>
        <a:graphic>
          <a:graphicData uri="http://schemas.openxmlformats.org/drawingml/2006/diagram">
            <dgm:relIds xmlns:dgm="http://schemas.openxmlformats.org/drawingml/2006/diagram" xmlns:r="http://schemas.openxmlformats.org/officeDocument/2006/relationships" r:dm="rId2" r:lo="rId1" r:qs="rId5" r:cs="rId4"/>
          </a:graphicData>
        </a:graphic>
      </p:graphicFrame>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sp>
        <p:nvSpPr>
          <p:cNvPr id="1048596" name="Rectangle 1"/>
          <p:cNvSpPr>
            <a:spLocks noChangeArrowheads="1"/>
          </p:cNvSpPr>
          <p:nvPr/>
        </p:nvSpPr>
        <p:spPr bwMode="auto">
          <a:xfrm>
            <a:off x="304800" y="116642"/>
            <a:ext cx="8534400" cy="2885439"/>
          </a:xfrm>
          <a:prstGeom prst="rect"/>
          <a:blipFill>
            <a:blip xmlns:r="http://schemas.openxmlformats.org/officeDocument/2006/relationships" r:embed="rId1"/>
            <a:tile algn="tl" flip="none" sx="100000" sy="100000" tx="0" ty="0"/>
          </a:blipFill>
          <a:ln>
            <a:headEnd/>
            <a:tailEnd/>
          </a:ln>
        </p:spPr>
        <p:style>
          <a:lnRef idx="2">
            <a:schemeClr val="dk1"/>
          </a:lnRef>
          <a:fillRef idx="1">
            <a:schemeClr val="lt1"/>
          </a:fillRef>
          <a:effectRef idx="0">
            <a:schemeClr val="dk1"/>
          </a:effectRef>
          <a:fontRef idx="minor">
            <a:schemeClr val="dk1"/>
          </a:fontRef>
        </p:style>
        <p:txBody>
          <a:bodyPr anchor="ctr" anchorCtr="0" bIns="45720" compatLnSpc="1" lIns="91440" numCol="1" rIns="91440" tIns="45720" vert="horz" wrap="square">
            <a:prstTxWarp prst="textNoShape"/>
            <a:spAutoFit/>
          </a:bodyPr>
          <a:p>
            <a:pPr algn="ctr" defTabSz="914400" eaLnBrk="1" fontAlgn="base" hangingPunct="1" indent="0" latinLnBrk="0" lvl="0" marL="0" marR="0" rtl="0">
              <a:lnSpc>
                <a:spcPct val="150000"/>
              </a:lnSpc>
              <a:spcBef>
                <a:spcPct val="0"/>
              </a:spcBef>
              <a:spcAft>
                <a:spcPct val="0"/>
              </a:spcAft>
              <a:buClrTx/>
              <a:buSzTx/>
              <a:buFontTx/>
              <a:buNone/>
            </a:pPr>
            <a:r>
              <a:rPr baseline="0" b="1" cap="none" dirty="0" sz="2400" i="0" kumimoji="0" lang="en-US" normalizeH="0" strike="noStrike" u="sng" smtClean="0">
                <a:ln>
                  <a:noFill/>
                </a:ln>
                <a:solidFill>
                  <a:srgbClr val="000000"/>
                </a:solidFill>
                <a:effectLst/>
                <a:ea typeface="Calibri" pitchFamily="34" charset="0"/>
                <a:cs typeface="Times New Roman" pitchFamily="18" charset="0"/>
              </a:rPr>
              <a:t>(а) </a:t>
            </a:r>
            <a:r>
              <a:rPr baseline="0" b="1" cap="none" dirty="0" sz="2400" i="0" kumimoji="0" lang="en-US" normalizeH="0" err="1" strike="noStrike" u="sng" smtClean="0">
                <a:ln>
                  <a:noFill/>
                </a:ln>
                <a:solidFill>
                  <a:srgbClr val="000000"/>
                </a:solidFill>
                <a:effectLst/>
                <a:ea typeface="Calibri" pitchFamily="34" charset="0"/>
                <a:cs typeface="Times New Roman" pitchFamily="18" charset="0"/>
              </a:rPr>
              <a:t>Labour</a:t>
            </a:r>
            <a:r>
              <a:rPr baseline="0" b="1" cap="none" dirty="0" sz="2400" i="0" kumimoji="0" lang="en-US" normalizeH="0" strike="noStrike" u="sng" smtClean="0">
                <a:ln>
                  <a:noFill/>
                </a:ln>
                <a:solidFill>
                  <a:srgbClr val="000000"/>
                </a:solidFill>
                <a:effectLst/>
                <a:ea typeface="Calibri" pitchFamily="34" charset="0"/>
                <a:cs typeface="Times New Roman" pitchFamily="18" charset="0"/>
              </a:rPr>
              <a:t> Cost Variance</a:t>
            </a:r>
            <a:r>
              <a:rPr baseline="0" b="1" cap="none" dirty="0" sz="900" i="0" kumimoji="0" lang="en-US" normalizeH="0" strike="noStrike" u="sng" smtClean="0">
                <a:ln>
                  <a:noFill/>
                </a:ln>
                <a:solidFill>
                  <a:srgbClr val="000000"/>
                </a:solidFill>
                <a:effectLst/>
                <a:latin typeface="Calibri" pitchFamily="34" charset="0"/>
                <a:ea typeface="Calibri" pitchFamily="34" charset="0"/>
                <a:cs typeface="Times New Roman" pitchFamily="18" charset="0"/>
              </a:rPr>
              <a:t>:</a:t>
            </a:r>
            <a:endParaRPr baseline="0" b="0" cap="none" dirty="0" sz="800" i="0" kumimoji="0" lang="en-US" normalizeH="0" strike="noStrike" u="none" smtClean="0">
              <a:ln>
                <a:noFill/>
              </a:ln>
              <a:solidFill>
                <a:schemeClr val="tx1"/>
              </a:solidFill>
              <a:effectLst/>
              <a:latin typeface="Arial" pitchFamily="34" charset="0"/>
            </a:endParaRPr>
          </a:p>
          <a:p>
            <a:pPr algn="just" defTabSz="914400" eaLnBrk="0" fontAlgn="base" hangingPunct="0" indent="0" latinLnBrk="0" lvl="0" marL="0" marR="0" rtl="0">
              <a:lnSpc>
                <a:spcPct val="100000"/>
              </a:lnSpc>
              <a:spcBef>
                <a:spcPct val="0"/>
              </a:spcBef>
              <a:spcAft>
                <a:spcPct val="0"/>
              </a:spcAft>
              <a:buClrTx/>
              <a:buSzTx/>
              <a:buFontTx/>
              <a:buNone/>
            </a:pPr>
            <a:r>
              <a:rPr baseline="0" b="0" cap="none" dirty="0" sz="2400" i="0" kumimoji="0" lang="en-US" normalizeH="0" strike="noStrike" u="none" smtClean="0">
                <a:ln>
                  <a:noFill/>
                </a:ln>
                <a:solidFill>
                  <a:srgbClr val="000000"/>
                </a:solidFill>
                <a:effectLst/>
                <a:ea typeface="Calibri" pitchFamily="34" charset="0"/>
                <a:cs typeface="Times New Roman" pitchFamily="18" charset="0"/>
              </a:rPr>
              <a:t>It is the difference between the standard cost of </a:t>
            </a:r>
            <a:r>
              <a:rPr baseline="0" b="0" cap="none" dirty="0" sz="2400" i="0" kumimoji="0" lang="en-US" normalizeH="0" err="1" strike="noStrike" u="none" smtClean="0">
                <a:ln>
                  <a:noFill/>
                </a:ln>
                <a:solidFill>
                  <a:srgbClr val="000000"/>
                </a:solidFill>
                <a:effectLst/>
                <a:ea typeface="Calibri" pitchFamily="34" charset="0"/>
                <a:cs typeface="Times New Roman" pitchFamily="18" charset="0"/>
              </a:rPr>
              <a:t>labour</a:t>
            </a:r>
            <a:r>
              <a:rPr baseline="0" b="0" cap="none" dirty="0" sz="2400" i="0" kumimoji="0" lang="en-US" normalizeH="0" strike="noStrike" u="none" smtClean="0">
                <a:ln>
                  <a:noFill/>
                </a:ln>
                <a:solidFill>
                  <a:srgbClr val="000000"/>
                </a:solidFill>
                <a:effectLst/>
                <a:ea typeface="Calibri" pitchFamily="34" charset="0"/>
                <a:cs typeface="Times New Roman" pitchFamily="18" charset="0"/>
              </a:rPr>
              <a:t> allowed (as per standard laid down) for the actual output achieved and the actual cost of </a:t>
            </a:r>
            <a:r>
              <a:rPr baseline="0" b="0" cap="none" dirty="0" sz="2400" i="0" kumimoji="0" lang="en-US" normalizeH="0" err="1" strike="noStrike" u="none" smtClean="0">
                <a:ln>
                  <a:noFill/>
                </a:ln>
                <a:solidFill>
                  <a:srgbClr val="000000"/>
                </a:solidFill>
                <a:effectLst/>
                <a:ea typeface="Calibri" pitchFamily="34" charset="0"/>
                <a:cs typeface="Times New Roman" pitchFamily="18" charset="0"/>
              </a:rPr>
              <a:t>labour</a:t>
            </a:r>
            <a:r>
              <a:rPr baseline="0" b="0" cap="none" dirty="0" sz="2400" i="0" kumimoji="0" lang="en-US" normalizeH="0" strike="noStrike" u="none" smtClean="0">
                <a:ln>
                  <a:noFill/>
                </a:ln>
                <a:solidFill>
                  <a:srgbClr val="000000"/>
                </a:solidFill>
                <a:effectLst/>
                <a:ea typeface="Calibri" pitchFamily="34" charset="0"/>
                <a:cs typeface="Times New Roman" pitchFamily="18" charset="0"/>
              </a:rPr>
              <a:t> employed. It is also known as wages variance.</a:t>
            </a:r>
            <a:endParaRPr baseline="0" b="0" cap="none" dirty="0" sz="2400" i="0" kumimoji="0" lang="en-US" normalizeH="0" strike="noStrike" u="none" smtClean="0">
              <a:ln>
                <a:noFill/>
              </a:ln>
              <a:solidFill>
                <a:schemeClr val="tx1"/>
              </a:solidFill>
              <a:effectLst/>
            </a:endParaRPr>
          </a:p>
          <a:p>
            <a:pPr algn="l" defTabSz="914400" eaLnBrk="0" fontAlgn="base" hangingPunct="0" indent="0" latinLnBrk="0" lvl="0" marL="0" marR="0" rtl="0">
              <a:lnSpc>
                <a:spcPct val="150000"/>
              </a:lnSpc>
              <a:spcBef>
                <a:spcPct val="0"/>
              </a:spcBef>
              <a:spcAft>
                <a:spcPct val="0"/>
              </a:spcAft>
              <a:buClrTx/>
              <a:buSzTx/>
              <a:buFontTx/>
              <a:buNone/>
            </a:pPr>
            <a:r>
              <a:rPr baseline="0" b="0" cap="none" dirty="0" sz="2000" i="1" kumimoji="0" lang="en-US" normalizeH="0" err="1" strike="noStrike" u="none" smtClean="0">
                <a:ln>
                  <a:noFill/>
                </a:ln>
                <a:solidFill>
                  <a:srgbClr val="000000"/>
                </a:solidFill>
                <a:effectLst/>
                <a:ea typeface="Calibri" pitchFamily="34" charset="0"/>
                <a:cs typeface="Times New Roman" pitchFamily="18" charset="0"/>
              </a:rPr>
              <a:t>Labour</a:t>
            </a:r>
            <a:r>
              <a:rPr baseline="0" b="0" cap="none" dirty="0" sz="2000" i="1" kumimoji="0" lang="en-US" normalizeH="0" strike="noStrike" u="none" smtClean="0">
                <a:ln>
                  <a:noFill/>
                </a:ln>
                <a:solidFill>
                  <a:srgbClr val="000000"/>
                </a:solidFill>
                <a:effectLst/>
                <a:ea typeface="Calibri" pitchFamily="34" charset="0"/>
                <a:cs typeface="Times New Roman" pitchFamily="18" charset="0"/>
              </a:rPr>
              <a:t> Cost Variance = Standard Cost of </a:t>
            </a:r>
            <a:r>
              <a:rPr baseline="0" b="0" cap="none" dirty="0" sz="2000" i="1" kumimoji="0" lang="en-US" normalizeH="0" err="1" strike="noStrike" u="none" smtClean="0">
                <a:ln>
                  <a:noFill/>
                </a:ln>
                <a:solidFill>
                  <a:srgbClr val="000000"/>
                </a:solidFill>
                <a:effectLst/>
                <a:ea typeface="Calibri" pitchFamily="34" charset="0"/>
                <a:cs typeface="Times New Roman" pitchFamily="18" charset="0"/>
              </a:rPr>
              <a:t>Labour</a:t>
            </a:r>
            <a:r>
              <a:rPr baseline="0" b="0" cap="none" dirty="0" sz="2000" i="1" kumimoji="0" lang="en-US" normalizeH="0" strike="noStrike" u="none" smtClean="0">
                <a:ln>
                  <a:noFill/>
                </a:ln>
                <a:solidFill>
                  <a:srgbClr val="000000"/>
                </a:solidFill>
                <a:effectLst/>
                <a:ea typeface="Calibri" pitchFamily="34" charset="0"/>
                <a:cs typeface="Times New Roman" pitchFamily="18" charset="0"/>
              </a:rPr>
              <a:t> – Actual Cost of </a:t>
            </a:r>
            <a:r>
              <a:rPr baseline="0" b="0" cap="none" dirty="0" sz="2000" i="1" kumimoji="0" lang="en-US" normalizeH="0" err="1" strike="noStrike" u="none" smtClean="0">
                <a:ln>
                  <a:noFill/>
                </a:ln>
                <a:solidFill>
                  <a:srgbClr val="000000"/>
                </a:solidFill>
                <a:effectLst/>
                <a:ea typeface="Calibri" pitchFamily="34" charset="0"/>
                <a:cs typeface="Times New Roman" pitchFamily="18" charset="0"/>
              </a:rPr>
              <a:t>Labour</a:t>
            </a:r>
            <a:r>
              <a:rPr baseline="0" b="0" cap="none" dirty="0" sz="900" i="0" kumimoji="0" lang="en-US" normalizeH="0" strike="noStrike" u="none" smtClean="0">
                <a:ln>
                  <a:noFill/>
                </a:ln>
                <a:solidFill>
                  <a:srgbClr val="000000"/>
                </a:solidFill>
                <a:effectLst/>
                <a:latin typeface="Calibri" pitchFamily="34" charset="0"/>
                <a:ea typeface="Calibri" pitchFamily="34" charset="0"/>
                <a:cs typeface="Times New Roman" pitchFamily="18" charset="0"/>
              </a:rPr>
              <a:t>.</a:t>
            </a:r>
            <a:endParaRPr baseline="0" b="0" cap="none" dirty="0" sz="1800" i="0" kumimoji="0" lang="en-US" normalizeH="0" strike="noStrike" u="none" smtClean="0">
              <a:ln>
                <a:noFill/>
              </a:ln>
              <a:solidFill>
                <a:schemeClr val="tx1"/>
              </a:solidFill>
              <a:effectLst/>
              <a:latin typeface="Arial" pitchFamily="34" charset="0"/>
            </a:endParaRPr>
          </a:p>
        </p:txBody>
      </p:sp>
      <p:sp>
        <p:nvSpPr>
          <p:cNvPr id="1048597" name="Rectangle 2"/>
          <p:cNvSpPr>
            <a:spLocks noChangeArrowheads="1"/>
          </p:cNvSpPr>
          <p:nvPr/>
        </p:nvSpPr>
        <p:spPr bwMode="auto">
          <a:xfrm>
            <a:off x="304800" y="2879348"/>
            <a:ext cx="8534400" cy="2796540"/>
          </a:xfrm>
          <a:prstGeom prst="rect"/>
          <a:blipFill>
            <a:blip xmlns:r="http://schemas.openxmlformats.org/officeDocument/2006/relationships" r:embed="rId2"/>
            <a:tile algn="tl" flip="none" sx="100000" sy="100000" tx="0" ty="0"/>
          </a:blipFill>
          <a:ln>
            <a:headEnd/>
            <a:tailEnd/>
          </a:ln>
        </p:spPr>
        <p:style>
          <a:lnRef idx="2">
            <a:schemeClr val="dk1"/>
          </a:lnRef>
          <a:fillRef idx="1">
            <a:schemeClr val="lt1"/>
          </a:fillRef>
          <a:effectRef idx="0">
            <a:schemeClr val="dk1"/>
          </a:effectRef>
          <a:fontRef idx="minor">
            <a:schemeClr val="dk1"/>
          </a:fontRef>
        </p:style>
        <p:txBody>
          <a:bodyPr anchor="ctr" anchorCtr="0" bIns="45720" compatLnSpc="1" lIns="91440" numCol="1" rIns="91440" tIns="45720" vert="horz" wrap="square">
            <a:prstTxWarp prst="textNoShape"/>
            <a:spAutoFit/>
          </a:bodyPr>
          <a:p>
            <a:pPr algn="ctr" defTabSz="914400" eaLnBrk="1" fontAlgn="base" hangingPunct="1" indent="0" latinLnBrk="0" lvl="0" marL="0" marR="0" rtl="0">
              <a:lnSpc>
                <a:spcPct val="100000"/>
              </a:lnSpc>
              <a:spcBef>
                <a:spcPct val="0"/>
              </a:spcBef>
              <a:spcAft>
                <a:spcPct val="0"/>
              </a:spcAft>
              <a:buClrTx/>
              <a:buSzTx/>
              <a:buFontTx/>
              <a:buNone/>
            </a:pPr>
            <a:r>
              <a:rPr baseline="0" b="1" cap="none" dirty="0" sz="2400" i="0" kumimoji="0" lang="en-US" normalizeH="0" strike="noStrike" u="sng" smtClean="0">
                <a:ln>
                  <a:noFill/>
                </a:ln>
                <a:solidFill>
                  <a:srgbClr val="000000"/>
                </a:solidFill>
                <a:effectLst/>
                <a:ea typeface="Calibri" pitchFamily="34" charset="0"/>
                <a:cs typeface="Times New Roman" pitchFamily="18" charset="0"/>
              </a:rPr>
              <a:t>(b) </a:t>
            </a:r>
            <a:r>
              <a:rPr baseline="0" b="1" cap="none" dirty="0" sz="2400" i="0" kumimoji="0" lang="en-US" normalizeH="0" err="1" strike="noStrike" u="sng" smtClean="0">
                <a:ln>
                  <a:noFill/>
                </a:ln>
                <a:solidFill>
                  <a:srgbClr val="000000"/>
                </a:solidFill>
                <a:effectLst/>
                <a:ea typeface="Calibri" pitchFamily="34" charset="0"/>
                <a:cs typeface="Times New Roman" pitchFamily="18" charset="0"/>
              </a:rPr>
              <a:t>Labour</a:t>
            </a:r>
            <a:r>
              <a:rPr baseline="0" b="1" cap="none" dirty="0" sz="2400" i="0" kumimoji="0" lang="en-US" normalizeH="0" strike="noStrike" u="sng" smtClean="0">
                <a:ln>
                  <a:noFill/>
                </a:ln>
                <a:solidFill>
                  <a:srgbClr val="000000"/>
                </a:solidFill>
                <a:effectLst/>
                <a:ea typeface="Calibri" pitchFamily="34" charset="0"/>
                <a:cs typeface="Times New Roman" pitchFamily="18" charset="0"/>
              </a:rPr>
              <a:t> Rate Variance</a:t>
            </a:r>
            <a:r>
              <a:rPr baseline="0" b="1" cap="none" dirty="0" sz="900" i="0" kumimoji="0" lang="en-US" normalizeH="0" strike="noStrike" u="sng" smtClean="0">
                <a:ln>
                  <a:noFill/>
                </a:ln>
                <a:solidFill>
                  <a:srgbClr val="000000"/>
                </a:solidFill>
                <a:effectLst/>
                <a:latin typeface="Calibri" pitchFamily="34" charset="0"/>
                <a:ea typeface="Calibri" pitchFamily="34" charset="0"/>
                <a:cs typeface="Times New Roman" pitchFamily="18" charset="0"/>
              </a:rPr>
              <a:t>:</a:t>
            </a:r>
            <a:endParaRPr baseline="0" b="0" cap="none" dirty="0" sz="800" i="0" kumimoji="0" lang="en-US" normalizeH="0" strike="noStrike" u="none" smtClean="0">
              <a:ln>
                <a:noFill/>
              </a:ln>
              <a:solidFill>
                <a:schemeClr val="tx1"/>
              </a:solidFill>
              <a:effectLst/>
              <a:latin typeface="Arial" pitchFamily="34" charset="0"/>
            </a:endParaRPr>
          </a:p>
          <a:p>
            <a:pPr algn="l" defTabSz="914400" eaLnBrk="0" fontAlgn="base" hangingPunct="0" indent="0" latinLnBrk="0" lvl="0" marL="0" marR="0" rtl="0">
              <a:lnSpc>
                <a:spcPct val="100000"/>
              </a:lnSpc>
              <a:spcBef>
                <a:spcPct val="0"/>
              </a:spcBef>
              <a:spcAft>
                <a:spcPct val="0"/>
              </a:spcAft>
              <a:buClrTx/>
              <a:buSzTx/>
              <a:buFontTx/>
              <a:buNone/>
            </a:pPr>
            <a:endParaRPr baseline="0" b="0" cap="none" dirty="0" sz="900" i="0" kumimoji="0" lang="en-US" normalizeH="0" strike="noStrike" u="none" smtClean="0">
              <a:ln>
                <a:noFill/>
              </a:ln>
              <a:solidFill>
                <a:srgbClr val="000000"/>
              </a:solidFill>
              <a:effectLst/>
              <a:latin typeface="Calibri" pitchFamily="34" charset="0"/>
              <a:ea typeface="Calibri" pitchFamily="34" charset="0"/>
              <a:cs typeface="Times New Roman" pitchFamily="18" charset="0"/>
            </a:endParaRPr>
          </a:p>
          <a:p>
            <a:pPr algn="just" defTabSz="914400" eaLnBrk="0" fontAlgn="base" hangingPunct="0" indent="0" latinLnBrk="0" lvl="0" marL="0" marR="0" rtl="0">
              <a:lnSpc>
                <a:spcPct val="100000"/>
              </a:lnSpc>
              <a:spcBef>
                <a:spcPct val="0"/>
              </a:spcBef>
              <a:spcAft>
                <a:spcPct val="0"/>
              </a:spcAft>
              <a:buClrTx/>
              <a:buSzTx/>
              <a:buFontTx/>
              <a:buNone/>
            </a:pPr>
            <a:r>
              <a:rPr baseline="0" b="0" cap="none" dirty="0" sz="2400" i="0" kumimoji="0" lang="en-US" normalizeH="0" strike="noStrike" u="none" smtClean="0">
                <a:ln>
                  <a:noFill/>
                </a:ln>
                <a:solidFill>
                  <a:srgbClr val="000000"/>
                </a:solidFill>
                <a:effectLst/>
                <a:ea typeface="Calibri" pitchFamily="34" charset="0"/>
                <a:cs typeface="Times New Roman" pitchFamily="18" charset="0"/>
              </a:rPr>
              <a:t>It is that portion of the </a:t>
            </a:r>
            <a:r>
              <a:rPr baseline="0" b="0" cap="none" dirty="0" sz="2400" i="0" kumimoji="0" lang="en-US" normalizeH="0" err="1" strike="noStrike" u="none" smtClean="0">
                <a:ln>
                  <a:noFill/>
                </a:ln>
                <a:solidFill>
                  <a:srgbClr val="000000"/>
                </a:solidFill>
                <a:effectLst/>
                <a:ea typeface="Calibri" pitchFamily="34" charset="0"/>
                <a:cs typeface="Times New Roman" pitchFamily="18" charset="0"/>
              </a:rPr>
              <a:t>labour</a:t>
            </a:r>
            <a:r>
              <a:rPr baseline="0" b="0" cap="none" dirty="0" sz="2400" i="0" kumimoji="0" lang="en-US" normalizeH="0" strike="noStrike" u="none" smtClean="0">
                <a:ln>
                  <a:noFill/>
                </a:ln>
                <a:solidFill>
                  <a:srgbClr val="000000"/>
                </a:solidFill>
                <a:effectLst/>
                <a:ea typeface="Calibri" pitchFamily="34" charset="0"/>
                <a:cs typeface="Times New Roman" pitchFamily="18" charset="0"/>
              </a:rPr>
              <a:t> cost variance which arises due to the difference between the standard rate specified and the actual rate paid.</a:t>
            </a:r>
            <a:endParaRPr baseline="0" b="0" cap="none" dirty="0" sz="2400" i="0" kumimoji="0" lang="en-US" normalizeH="0" strike="noStrike" u="none" smtClean="0">
              <a:ln>
                <a:noFill/>
              </a:ln>
              <a:solidFill>
                <a:schemeClr val="tx1"/>
              </a:solidFill>
              <a:effectLst/>
            </a:endParaRPr>
          </a:p>
          <a:p>
            <a:pPr algn="l" defTabSz="914400" eaLnBrk="0" fontAlgn="base" hangingPunct="0" indent="0" latinLnBrk="0" lvl="0" marL="0" marR="0" rtl="0">
              <a:lnSpc>
                <a:spcPct val="100000"/>
              </a:lnSpc>
              <a:spcBef>
                <a:spcPct val="0"/>
              </a:spcBef>
              <a:spcAft>
                <a:spcPct val="0"/>
              </a:spcAft>
              <a:buClrTx/>
              <a:buSzTx/>
              <a:buFontTx/>
              <a:buNone/>
            </a:pPr>
            <a:endParaRPr baseline="0" b="0" cap="none" dirty="0" sz="900" i="0" kumimoji="0" lang="en-US" normalizeH="0" strike="noStrike" u="none" smtClean="0">
              <a:ln>
                <a:noFill/>
              </a:ln>
              <a:solidFill>
                <a:srgbClr val="000000"/>
              </a:solidFill>
              <a:effectLst/>
              <a:latin typeface="Arial" pitchFamily="34" charset="0"/>
              <a:ea typeface="Calibri" pitchFamily="34" charset="0"/>
              <a:cs typeface="Times New Roman" pitchFamily="18" charset="0"/>
            </a:endParaRPr>
          </a:p>
          <a:p>
            <a:pPr algn="l" defTabSz="914400" eaLnBrk="0" fontAlgn="base" hangingPunct="0" indent="0" latinLnBrk="0" lvl="0" marL="0" marR="0" rtl="0">
              <a:lnSpc>
                <a:spcPct val="100000"/>
              </a:lnSpc>
              <a:spcBef>
                <a:spcPct val="0"/>
              </a:spcBef>
              <a:spcAft>
                <a:spcPct val="0"/>
              </a:spcAft>
              <a:buClrTx/>
              <a:buSzTx/>
              <a:buFontTx/>
              <a:buNone/>
            </a:pPr>
            <a:r>
              <a:rPr baseline="0" b="0" cap="none" dirty="0" sz="2000" i="1" kumimoji="0" lang="en-US" normalizeH="0" err="1" strike="noStrike" u="none" smtClean="0">
                <a:ln>
                  <a:noFill/>
                </a:ln>
                <a:solidFill>
                  <a:srgbClr val="000000"/>
                </a:solidFill>
                <a:effectLst/>
                <a:ea typeface="Calibri" pitchFamily="34" charset="0"/>
                <a:cs typeface="Times New Roman" pitchFamily="18" charset="0"/>
              </a:rPr>
              <a:t>Labour</a:t>
            </a:r>
            <a:r>
              <a:rPr baseline="0" b="0" cap="none" dirty="0" sz="2000" i="1" kumimoji="0" lang="en-US" normalizeH="0" strike="noStrike" u="none" smtClean="0">
                <a:ln>
                  <a:noFill/>
                </a:ln>
                <a:solidFill>
                  <a:srgbClr val="000000"/>
                </a:solidFill>
                <a:effectLst/>
                <a:ea typeface="Calibri" pitchFamily="34" charset="0"/>
                <a:cs typeface="Times New Roman" pitchFamily="18" charset="0"/>
              </a:rPr>
              <a:t> Rate Variance = Actual Time Paid</a:t>
            </a:r>
            <a:r>
              <a:rPr b="0" cap="none" dirty="0" sz="2000" i="1" kumimoji="0" lang="en-US" normalizeH="0" strike="noStrike" u="none" smtClean="0">
                <a:ln>
                  <a:noFill/>
                </a:ln>
                <a:solidFill>
                  <a:srgbClr val="000000"/>
                </a:solidFill>
                <a:effectLst/>
                <a:ea typeface="Calibri" pitchFamily="34" charset="0"/>
                <a:cs typeface="Times New Roman" pitchFamily="18" charset="0"/>
              </a:rPr>
              <a:t> for</a:t>
            </a:r>
            <a:r>
              <a:rPr baseline="0" b="0" cap="none" dirty="0" sz="2000" i="1" kumimoji="0" lang="en-US" normalizeH="0" strike="noStrike" u="none" smtClean="0">
                <a:ln>
                  <a:noFill/>
                </a:ln>
                <a:solidFill>
                  <a:srgbClr val="000000"/>
                </a:solidFill>
                <a:effectLst/>
                <a:ea typeface="Calibri" pitchFamily="34" charset="0"/>
                <a:cs typeface="Times New Roman" pitchFamily="18" charset="0"/>
              </a:rPr>
              <a:t> (Standard Rate – Actual Rate).</a:t>
            </a:r>
            <a:r>
              <a:rPr baseline="0" b="0" cap="none" dirty="0" sz="2000" i="1" kumimoji="0" lang="en-US" normalizeH="0" strike="noStrike" u="none" smtClean="0">
                <a:ln>
                  <a:noFill/>
                </a:ln>
                <a:solidFill>
                  <a:schemeClr val="tx1"/>
                </a:solidFill>
                <a:effectLst/>
              </a:rPr>
              <a:t> </a:t>
            </a:r>
          </a:p>
        </p:txBody>
      </p:sp>
      <p:sp>
        <p:nvSpPr>
          <p:cNvPr id="1048598" name="Rectangle 3"/>
          <p:cNvSpPr>
            <a:spLocks noChangeArrowheads="1"/>
          </p:cNvSpPr>
          <p:nvPr/>
        </p:nvSpPr>
        <p:spPr bwMode="auto">
          <a:xfrm>
            <a:off x="152400" y="5608013"/>
            <a:ext cx="8763000" cy="523239"/>
          </a:xfrm>
          <a:prstGeom prst="rect"/>
          <a:solidFill>
            <a:srgbClr val="FFFF00"/>
          </a:solidFill>
          <a:ln>
            <a:headEnd/>
            <a:tailEnd/>
          </a:ln>
        </p:spPr>
        <p:style>
          <a:lnRef idx="2">
            <a:schemeClr val="dk1"/>
          </a:lnRef>
          <a:fillRef idx="1">
            <a:schemeClr val="lt1"/>
          </a:fillRef>
          <a:effectRef idx="0">
            <a:schemeClr val="dk1"/>
          </a:effectRef>
          <a:fontRef idx="minor">
            <a:schemeClr val="dk1"/>
          </a:fontRef>
        </p:style>
        <p:txBody>
          <a:bodyPr anchor="ctr" anchorCtr="0" bIns="45720" compatLnSpc="1" lIns="91440" numCol="1" rIns="91440" tIns="45720" vert="horz" wrap="square">
            <a:prstTxWarp prst="textNoShape"/>
            <a:spAutoFit/>
          </a:bodyPr>
          <a:p>
            <a:pPr algn="l" defTabSz="914400" eaLnBrk="1" fontAlgn="base" hangingPunct="1" indent="0" latinLnBrk="0" lvl="0" marL="0" marR="0" rtl="0">
              <a:lnSpc>
                <a:spcPct val="100000"/>
              </a:lnSpc>
              <a:spcBef>
                <a:spcPct val="0"/>
              </a:spcBef>
              <a:spcAft>
                <a:spcPct val="0"/>
              </a:spcAft>
              <a:buClrTx/>
              <a:buSzTx/>
              <a:buFontTx/>
              <a:buNone/>
            </a:pPr>
            <a:r>
              <a:rPr baseline="0" b="1" cap="none" dirty="0" sz="2400" i="1" kumimoji="0" lang="en-US" normalizeH="0" strike="noStrike" u="none" smtClean="0">
                <a:ln>
                  <a:noFill/>
                </a:ln>
                <a:solidFill>
                  <a:schemeClr val="tx1"/>
                </a:solidFill>
                <a:effectLst/>
                <a:ea typeface="Calibri" pitchFamily="34" charset="0"/>
                <a:cs typeface="Times New Roman" pitchFamily="18" charset="0"/>
              </a:rPr>
              <a:t>Actual Time paid for = Actual time worked for + Idle time</a:t>
            </a:r>
            <a:endParaRPr baseline="0" b="1" cap="none" dirty="0" sz="2400" i="1" kumimoji="0" lang="en-US" normalizeH="0" strike="noStrike" u="none" smtClean="0">
              <a:ln>
                <a:noFill/>
              </a:ln>
              <a:solidFill>
                <a:schemeClr val="tx1"/>
              </a:solidFill>
              <a:effectLst/>
            </a:endParaRPr>
          </a:p>
        </p:txBody>
      </p: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599" name="Rectangle 1"/>
          <p:cNvSpPr>
            <a:spLocks noChangeArrowheads="1"/>
          </p:cNvSpPr>
          <p:nvPr/>
        </p:nvSpPr>
        <p:spPr bwMode="auto">
          <a:xfrm>
            <a:off x="152400" y="-90616"/>
            <a:ext cx="8763000" cy="4485639"/>
          </a:xfrm>
          <a:prstGeom prst="rect"/>
          <a:solidFill>
            <a:srgbClr val="FFFF00"/>
          </a:solidFill>
          <a:ln>
            <a:headEnd/>
            <a:tailEnd/>
          </a:ln>
        </p:spPr>
        <p:style>
          <a:lnRef idx="2">
            <a:schemeClr val="dk1"/>
          </a:lnRef>
          <a:fillRef idx="1">
            <a:schemeClr val="lt1"/>
          </a:fillRef>
          <a:effectRef idx="0">
            <a:schemeClr val="dk1"/>
          </a:effectRef>
          <a:fontRef idx="minor">
            <a:schemeClr val="dk1"/>
          </a:fontRef>
        </p:style>
        <p:txBody>
          <a:bodyPr anchor="ctr" anchorCtr="0" bIns="45720" compatLnSpc="1" lIns="91440" numCol="1" rIns="91440" tIns="45720" vert="horz" wrap="square">
            <a:prstTxWarp prst="textNoShape"/>
            <a:spAutoFit/>
          </a:bodyPr>
          <a:p>
            <a:pPr algn="ctr" defTabSz="914400" eaLnBrk="1" fontAlgn="base" hangingPunct="1" indent="0" latinLnBrk="0" lvl="0" marL="0" marR="0" rtl="0">
              <a:lnSpc>
                <a:spcPct val="100000"/>
              </a:lnSpc>
              <a:spcBef>
                <a:spcPct val="0"/>
              </a:spcBef>
              <a:spcAft>
                <a:spcPct val="0"/>
              </a:spcAft>
              <a:buClrTx/>
              <a:buSzTx/>
              <a:buFontTx/>
              <a:buNone/>
            </a:pPr>
            <a:r>
              <a:rPr baseline="0" b="1" cap="none" dirty="0" sz="2400" i="0" kumimoji="0" lang="en-US" normalizeH="0" strike="noStrike" u="sng" smtClean="0">
                <a:ln>
                  <a:noFill/>
                </a:ln>
                <a:solidFill>
                  <a:srgbClr val="000000"/>
                </a:solidFill>
                <a:effectLst/>
                <a:ea typeface="Calibri" pitchFamily="34" charset="0"/>
                <a:cs typeface="Times New Roman" pitchFamily="18" charset="0"/>
              </a:rPr>
              <a:t>(c) Total </a:t>
            </a:r>
            <a:r>
              <a:rPr baseline="0" b="1" cap="none" dirty="0" sz="2400" i="0" kumimoji="0" lang="en-US" normalizeH="0" err="1" strike="noStrike" u="sng" smtClean="0">
                <a:ln>
                  <a:noFill/>
                </a:ln>
                <a:solidFill>
                  <a:srgbClr val="000000"/>
                </a:solidFill>
                <a:effectLst/>
                <a:ea typeface="Calibri" pitchFamily="34" charset="0"/>
                <a:cs typeface="Times New Roman" pitchFamily="18" charset="0"/>
              </a:rPr>
              <a:t>Labour</a:t>
            </a:r>
            <a:r>
              <a:rPr baseline="0" b="1" cap="none" dirty="0" sz="2400" i="0" kumimoji="0" lang="en-US" normalizeH="0" strike="noStrike" u="sng" smtClean="0">
                <a:ln>
                  <a:noFill/>
                </a:ln>
                <a:solidFill>
                  <a:srgbClr val="000000"/>
                </a:solidFill>
                <a:effectLst/>
                <a:ea typeface="Calibri" pitchFamily="34" charset="0"/>
                <a:cs typeface="Times New Roman" pitchFamily="18" charset="0"/>
              </a:rPr>
              <a:t> Efficiency Variance</a:t>
            </a:r>
          </a:p>
          <a:p>
            <a:pPr algn="ctr" defTabSz="914400" eaLnBrk="1" fontAlgn="base" hangingPunct="1" indent="0" latinLnBrk="0" lvl="0" marL="0" marR="0" rtl="0">
              <a:lnSpc>
                <a:spcPct val="100000"/>
              </a:lnSpc>
              <a:spcBef>
                <a:spcPct val="0"/>
              </a:spcBef>
              <a:spcAft>
                <a:spcPct val="0"/>
              </a:spcAft>
              <a:buClrTx/>
              <a:buSzTx/>
              <a:buFontTx/>
              <a:buNone/>
            </a:pPr>
            <a:endParaRPr baseline="0" b="0" cap="none" dirty="0" sz="2400" i="0"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r>
              <a:rPr baseline="0" b="0" cap="none" dirty="0" sz="2400" i="0" kumimoji="0" lang="en-US" normalizeH="0" strike="noStrike" u="none" smtClean="0">
                <a:ln>
                  <a:noFill/>
                </a:ln>
                <a:solidFill>
                  <a:srgbClr val="000000"/>
                </a:solidFill>
                <a:effectLst/>
                <a:ea typeface="Calibri" pitchFamily="34" charset="0"/>
                <a:cs typeface="Times New Roman" pitchFamily="18" charset="0"/>
              </a:rPr>
              <a:t>It is that part of </a:t>
            </a:r>
            <a:r>
              <a:rPr baseline="0" b="0" cap="none" dirty="0" sz="2400" i="0" kumimoji="0" lang="en-US" normalizeH="0" err="1" strike="noStrike" u="none" smtClean="0">
                <a:ln>
                  <a:noFill/>
                </a:ln>
                <a:solidFill>
                  <a:srgbClr val="000000"/>
                </a:solidFill>
                <a:effectLst/>
                <a:ea typeface="Calibri" pitchFamily="34" charset="0"/>
                <a:cs typeface="Times New Roman" pitchFamily="18" charset="0"/>
              </a:rPr>
              <a:t>labour</a:t>
            </a:r>
            <a:r>
              <a:rPr baseline="0" b="0" cap="none" dirty="0" sz="2400" i="0" kumimoji="0" lang="en-US" normalizeH="0" strike="noStrike" u="none" smtClean="0">
                <a:ln>
                  <a:noFill/>
                </a:ln>
                <a:solidFill>
                  <a:srgbClr val="000000"/>
                </a:solidFill>
                <a:effectLst/>
                <a:ea typeface="Calibri" pitchFamily="34" charset="0"/>
                <a:cs typeface="Times New Roman" pitchFamily="18" charset="0"/>
              </a:rPr>
              <a:t> cost variance which arises due to the difference between standard </a:t>
            </a:r>
            <a:r>
              <a:rPr baseline="0" b="0" cap="none" dirty="0" sz="2400" i="0" kumimoji="0" lang="en-US" normalizeH="0" err="1" strike="noStrike" u="none" smtClean="0">
                <a:ln>
                  <a:noFill/>
                </a:ln>
                <a:solidFill>
                  <a:srgbClr val="000000"/>
                </a:solidFill>
                <a:effectLst/>
                <a:ea typeface="Calibri" pitchFamily="34" charset="0"/>
                <a:cs typeface="Times New Roman" pitchFamily="18" charset="0"/>
              </a:rPr>
              <a:t>labour</a:t>
            </a:r>
            <a:r>
              <a:rPr baseline="0" b="0" cap="none" dirty="0" sz="2400" i="0" kumimoji="0" lang="en-US" normalizeH="0" strike="noStrike" u="none" smtClean="0">
                <a:ln>
                  <a:noFill/>
                </a:ln>
                <a:solidFill>
                  <a:srgbClr val="000000"/>
                </a:solidFill>
                <a:effectLst/>
                <a:ea typeface="Calibri" pitchFamily="34" charset="0"/>
                <a:cs typeface="Times New Roman" pitchFamily="18" charset="0"/>
              </a:rPr>
              <a:t> cost of standard time for actual output and standard cost of actual time paid for.</a:t>
            </a:r>
          </a:p>
          <a:p>
            <a:pPr algn="just" defTabSz="914400" eaLnBrk="0" fontAlgn="base" hangingPunct="0" indent="0" latinLnBrk="0" lvl="0" marL="0" marR="0" rtl="0">
              <a:lnSpc>
                <a:spcPct val="100000"/>
              </a:lnSpc>
              <a:spcBef>
                <a:spcPct val="0"/>
              </a:spcBef>
              <a:spcAft>
                <a:spcPct val="0"/>
              </a:spcAft>
              <a:buClrTx/>
              <a:buSzTx/>
              <a:buFontTx/>
              <a:buNone/>
            </a:pPr>
            <a:endParaRPr baseline="0" b="0" cap="none" dirty="0" sz="2400" i="0" kumimoji="0" lang="en-US" normalizeH="0" strike="noStrike" u="none" smtClean="0">
              <a:ln>
                <a:noFill/>
              </a:ln>
              <a:solidFill>
                <a:schemeClr val="tx1"/>
              </a:solidFill>
              <a:effectLst/>
            </a:endParaRPr>
          </a:p>
          <a:p>
            <a:pPr algn="l" defTabSz="914400" eaLnBrk="0" fontAlgn="base" hangingPunct="0" indent="0" latinLnBrk="0" lvl="0" marL="0" marR="0" rtl="0">
              <a:spcBef>
                <a:spcPct val="0"/>
              </a:spcBef>
              <a:spcAft>
                <a:spcPct val="0"/>
              </a:spcAft>
              <a:buClrTx/>
              <a:buSzTx/>
              <a:buFontTx/>
              <a:buNone/>
            </a:pPr>
            <a:r>
              <a:rPr baseline="0" b="0" cap="none" dirty="0" sz="900" i="0" kumimoji="0" lang="en-US" normalizeH="0" strike="noStrike" u="none" smtClean="0">
                <a:ln>
                  <a:noFill/>
                </a:ln>
                <a:solidFill>
                  <a:srgbClr val="000000"/>
                </a:solidFill>
                <a:effectLst/>
                <a:latin typeface="Calibri" pitchFamily="34" charset="0"/>
                <a:ea typeface="Calibri" pitchFamily="34" charset="0"/>
                <a:cs typeface="Times New Roman" pitchFamily="18" charset="0"/>
              </a:rPr>
              <a:t> </a:t>
            </a:r>
            <a:r>
              <a:rPr baseline="0" b="0" cap="none" dirty="0" sz="2000" i="1" kumimoji="0" lang="en-US" normalizeH="0" err="1" strike="noStrike" u="none" smtClean="0">
                <a:ln>
                  <a:noFill/>
                </a:ln>
                <a:solidFill>
                  <a:srgbClr val="000000"/>
                </a:solidFill>
                <a:effectLst/>
                <a:ea typeface="Calibri" pitchFamily="34" charset="0"/>
                <a:cs typeface="Times New Roman" pitchFamily="18" charset="0"/>
              </a:rPr>
              <a:t>Labour</a:t>
            </a:r>
            <a:r>
              <a:rPr baseline="0" b="0" cap="none" dirty="0" sz="2000" i="1" kumimoji="0" lang="en-US" normalizeH="0" strike="noStrike" u="none" smtClean="0">
                <a:ln>
                  <a:noFill/>
                </a:ln>
                <a:solidFill>
                  <a:srgbClr val="000000"/>
                </a:solidFill>
                <a:effectLst/>
                <a:ea typeface="Calibri" pitchFamily="34" charset="0"/>
                <a:cs typeface="Times New Roman" pitchFamily="18" charset="0"/>
              </a:rPr>
              <a:t> Efficiency Variance  = Standard Rate (Standard Time for Actual Output – Actual Hour paid for)</a:t>
            </a:r>
          </a:p>
          <a:p>
            <a:pPr algn="l" defTabSz="914400" eaLnBrk="0" fontAlgn="base" hangingPunct="0" indent="0" latinLnBrk="0" lvl="0" marL="0" marR="0" rtl="0">
              <a:spcBef>
                <a:spcPct val="0"/>
              </a:spcBef>
              <a:spcAft>
                <a:spcPct val="0"/>
              </a:spcAft>
              <a:buClrTx/>
              <a:buSzTx/>
              <a:buFontTx/>
              <a:buNone/>
            </a:pPr>
            <a:endParaRPr baseline="0" b="0" cap="none" dirty="0" sz="2000" i="1" kumimoji="0" lang="en-US" normalizeH="0" strike="noStrike" u="none" smtClean="0">
              <a:ln>
                <a:noFill/>
              </a:ln>
              <a:solidFill>
                <a:srgbClr val="000000"/>
              </a:solidFill>
              <a:effectLst/>
              <a:ea typeface="Calibri" pitchFamily="34" charset="0"/>
              <a:cs typeface="Times New Roman" pitchFamily="18" charset="0"/>
            </a:endParaRPr>
          </a:p>
          <a:p>
            <a:pPr algn="l" defTabSz="914400" eaLnBrk="0" fontAlgn="base" hangingPunct="0" indent="0" latinLnBrk="0" lvl="0" marL="0" marR="0" rtl="0">
              <a:lnSpc>
                <a:spcPct val="100000"/>
              </a:lnSpc>
              <a:spcBef>
                <a:spcPct val="0"/>
              </a:spcBef>
              <a:spcAft>
                <a:spcPct val="0"/>
              </a:spcAft>
              <a:buClrTx/>
              <a:buSzTx/>
              <a:buFontTx/>
              <a:buNone/>
            </a:pPr>
            <a:r>
              <a:rPr baseline="0" b="0" cap="none" dirty="0" sz="2000" i="1" kumimoji="0" lang="en-US" normalizeH="0" strike="noStrike" u="none" smtClean="0">
                <a:ln>
                  <a:noFill/>
                </a:ln>
                <a:solidFill>
                  <a:srgbClr val="000000"/>
                </a:solidFill>
                <a:effectLst/>
                <a:ea typeface="Calibri" pitchFamily="34" charset="0"/>
                <a:cs typeface="Times New Roman" pitchFamily="18" charset="0"/>
              </a:rPr>
              <a:t>Total </a:t>
            </a:r>
            <a:r>
              <a:rPr baseline="0" b="0" cap="none" dirty="0" sz="2000" i="1" kumimoji="0" lang="en-US" normalizeH="0" err="1" strike="noStrike" u="none" smtClean="0">
                <a:ln>
                  <a:noFill/>
                </a:ln>
                <a:solidFill>
                  <a:srgbClr val="000000"/>
                </a:solidFill>
                <a:effectLst/>
                <a:ea typeface="Calibri" pitchFamily="34" charset="0"/>
                <a:cs typeface="Times New Roman" pitchFamily="18" charset="0"/>
              </a:rPr>
              <a:t>labour</a:t>
            </a:r>
            <a:r>
              <a:rPr baseline="0" b="0" cap="none" dirty="0" sz="2000" i="1" kumimoji="0" lang="en-US" normalizeH="0" strike="noStrike" u="none" smtClean="0">
                <a:ln>
                  <a:noFill/>
                </a:ln>
                <a:solidFill>
                  <a:srgbClr val="000000"/>
                </a:solidFill>
                <a:effectLst/>
                <a:ea typeface="Calibri" pitchFamily="34" charset="0"/>
                <a:cs typeface="Times New Roman" pitchFamily="18" charset="0"/>
              </a:rPr>
              <a:t> efficiency variance is calculated only when there is abnormal idle time.</a:t>
            </a:r>
            <a:r>
              <a:rPr baseline="0" b="0" cap="none" dirty="0" sz="2000" i="1" kumimoji="0" lang="en-US" normalizeH="0" strike="noStrike" u="none" smtClean="0">
                <a:ln>
                  <a:noFill/>
                </a:ln>
                <a:solidFill>
                  <a:schemeClr val="tx1"/>
                </a:solidFill>
                <a:effectLst/>
              </a:rPr>
              <a:t> </a:t>
            </a:r>
          </a:p>
        </p:txBody>
      </p: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4" name=""/>
        <p:cNvGrpSpPr/>
        <p:nvPr/>
      </p:nvGrpSpPr>
      <p:grpSpPr>
        <a:xfrm>
          <a:off x="0" y="0"/>
          <a:ext cx="0" cy="0"/>
          <a:chOff x="0" y="0"/>
          <a:chExt cx="0" cy="0"/>
        </a:xfrm>
      </p:grpSpPr>
      <p:sp>
        <p:nvSpPr>
          <p:cNvPr id="1048600" name="Rectangle 1"/>
          <p:cNvSpPr>
            <a:spLocks noChangeArrowheads="1"/>
          </p:cNvSpPr>
          <p:nvPr/>
        </p:nvSpPr>
        <p:spPr bwMode="auto">
          <a:xfrm>
            <a:off x="304800" y="80090"/>
            <a:ext cx="8382000" cy="4295139"/>
          </a:xfrm>
          <a:prstGeom prst="rect"/>
          <a:noFill/>
          <a:ln w="9525">
            <a:noFill/>
            <a:miter lim="800000"/>
            <a:headEnd/>
            <a:tailEnd/>
          </a:ln>
          <a:effectLst/>
        </p:spPr>
        <p:txBody>
          <a:bodyPr anchor="ctr" anchorCtr="0" bIns="45720" compatLnSpc="1" lIns="91440" numCol="1" rIns="91440" tIns="45720" vert="horz" wrap="square">
            <a:prstTxWarp prst="textNoShape"/>
            <a:spAutoFit/>
          </a:bodyPr>
          <a:p>
            <a:pPr algn="ctr" defTabSz="914400" eaLnBrk="1" fontAlgn="base" hangingPunct="1" indent="0" latinLnBrk="0" lvl="0" marL="0" marR="0" rtl="0">
              <a:lnSpc>
                <a:spcPct val="150000"/>
              </a:lnSpc>
              <a:spcBef>
                <a:spcPct val="0"/>
              </a:spcBef>
              <a:spcAft>
                <a:spcPct val="0"/>
              </a:spcAft>
              <a:buClrTx/>
              <a:buSzTx/>
              <a:buFontTx/>
              <a:buNone/>
            </a:pPr>
            <a:r>
              <a:rPr baseline="0" b="1" cap="none" dirty="0" sz="2800" i="0" kumimoji="0" lang="en-US" normalizeH="0" strike="noStrike" u="sng" smtClean="0">
                <a:ln>
                  <a:noFill/>
                </a:ln>
                <a:solidFill>
                  <a:schemeClr val="tx1"/>
                </a:solidFill>
                <a:effectLst/>
                <a:ea typeface="Calibri" pitchFamily="34" charset="0"/>
                <a:cs typeface="Times New Roman" pitchFamily="18" charset="0"/>
              </a:rPr>
              <a:t>(d) </a:t>
            </a:r>
            <a:r>
              <a:rPr baseline="0" b="1" cap="none" dirty="0" sz="2800" i="0" kumimoji="0" lang="en-US" normalizeH="0" err="1" strike="noStrike" u="sng" smtClean="0">
                <a:ln>
                  <a:noFill/>
                </a:ln>
                <a:solidFill>
                  <a:schemeClr val="tx1"/>
                </a:solidFill>
                <a:effectLst/>
                <a:ea typeface="Calibri" pitchFamily="34" charset="0"/>
                <a:cs typeface="Times New Roman" pitchFamily="18" charset="0"/>
              </a:rPr>
              <a:t>Labour</a:t>
            </a:r>
            <a:r>
              <a:rPr baseline="0" b="1" cap="none" dirty="0" sz="2800" i="0" kumimoji="0" lang="en-US" normalizeH="0" strike="noStrike" u="sng" smtClean="0">
                <a:ln>
                  <a:noFill/>
                </a:ln>
                <a:solidFill>
                  <a:schemeClr val="tx1"/>
                </a:solidFill>
                <a:effectLst/>
                <a:ea typeface="Calibri" pitchFamily="34" charset="0"/>
                <a:cs typeface="Times New Roman" pitchFamily="18" charset="0"/>
              </a:rPr>
              <a:t> Idle Time Variance</a:t>
            </a:r>
            <a:endParaRPr baseline="0" b="0" cap="none" dirty="0" sz="2800" i="0"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r>
              <a:rPr baseline="0" b="0" cap="none" dirty="0" sz="2400" i="0" kumimoji="0" lang="en-US" normalizeH="0" strike="noStrike" u="none" smtClean="0">
                <a:ln>
                  <a:noFill/>
                </a:ln>
                <a:solidFill>
                  <a:srgbClr val="424142"/>
                </a:solidFill>
                <a:effectLst/>
                <a:ea typeface="Calibri" pitchFamily="34" charset="0"/>
                <a:cs typeface="Times New Roman" pitchFamily="18" charset="0"/>
              </a:rPr>
              <a:t>It is calculated only when there is abnormal idle time. It is that portion of </a:t>
            </a:r>
            <a:r>
              <a:rPr baseline="0" b="0" cap="none" dirty="0" sz="2400" i="0" kumimoji="0" lang="en-US" normalizeH="0" err="1" strike="noStrike" u="none" smtClean="0">
                <a:ln>
                  <a:noFill/>
                </a:ln>
                <a:solidFill>
                  <a:srgbClr val="424142"/>
                </a:solidFill>
                <a:effectLst/>
                <a:ea typeface="Calibri" pitchFamily="34" charset="0"/>
                <a:cs typeface="Times New Roman" pitchFamily="18" charset="0"/>
              </a:rPr>
              <a:t>labour</a:t>
            </a:r>
            <a:r>
              <a:rPr baseline="0" b="0" cap="none" dirty="0" sz="2400" i="0" kumimoji="0" lang="en-US" normalizeH="0" strike="noStrike" u="none" smtClean="0">
                <a:ln>
                  <a:noFill/>
                </a:ln>
                <a:solidFill>
                  <a:srgbClr val="424142"/>
                </a:solidFill>
                <a:effectLst/>
                <a:ea typeface="Calibri" pitchFamily="34" charset="0"/>
                <a:cs typeface="Times New Roman" pitchFamily="18" charset="0"/>
              </a:rPr>
              <a:t> cost variance which is due to the abnormal idle time of workers. This variance is shown separately to show the effect of abnormal causes affecting production like power failure, breakdown of machinery, shortage of materials etc. While calculating </a:t>
            </a:r>
            <a:r>
              <a:rPr baseline="0" b="0" cap="none" dirty="0" sz="2400" i="0" kumimoji="0" lang="en-US" normalizeH="0" err="1" strike="noStrike" u="none" smtClean="0">
                <a:ln>
                  <a:noFill/>
                </a:ln>
                <a:solidFill>
                  <a:srgbClr val="424142"/>
                </a:solidFill>
                <a:effectLst/>
                <a:ea typeface="Calibri" pitchFamily="34" charset="0"/>
                <a:cs typeface="Times New Roman" pitchFamily="18" charset="0"/>
              </a:rPr>
              <a:t>labour</a:t>
            </a:r>
            <a:r>
              <a:rPr baseline="0" b="0" cap="none" dirty="0" sz="2400" i="0" kumimoji="0" lang="en-US" normalizeH="0" strike="noStrike" u="none" smtClean="0">
                <a:ln>
                  <a:noFill/>
                </a:ln>
                <a:solidFill>
                  <a:srgbClr val="424142"/>
                </a:solidFill>
                <a:effectLst/>
                <a:ea typeface="Calibri" pitchFamily="34" charset="0"/>
                <a:cs typeface="Times New Roman" pitchFamily="18" charset="0"/>
              </a:rPr>
              <a:t> efficiency variance, abnormal idle time is deducted from actual time expended to ascertain the real efficiency of the workers.</a:t>
            </a:r>
            <a:endParaRPr baseline="0" b="0" cap="none" dirty="0" sz="2400" i="0" kumimoji="0" lang="en-US" normalizeH="0" strike="noStrike" u="none" smtClean="0">
              <a:ln>
                <a:noFill/>
              </a:ln>
              <a:solidFill>
                <a:schemeClr val="tx1"/>
              </a:solidFill>
              <a:effectLst/>
            </a:endParaRPr>
          </a:p>
        </p:txBody>
      </p:sp>
      <p:sp>
        <p:nvSpPr>
          <p:cNvPr id="1048601" name="Rectangle 2"/>
          <p:cNvSpPr>
            <a:spLocks noChangeArrowheads="1"/>
          </p:cNvSpPr>
          <p:nvPr/>
        </p:nvSpPr>
        <p:spPr bwMode="auto">
          <a:xfrm>
            <a:off x="304800" y="4210845"/>
            <a:ext cx="8686800" cy="1742438"/>
          </a:xfrm>
          <a:prstGeom prst="rect"/>
          <a:blipFill>
            <a:blip xmlns:r="http://schemas.openxmlformats.org/officeDocument/2006/relationships" r:embed="rId1"/>
            <a:tile algn="tl" flip="none" sx="100000" sy="100000" tx="0" ty="0"/>
          </a:blipFill>
          <a:ln w="9525">
            <a:noFill/>
            <a:miter lim="800000"/>
            <a:headEnd/>
            <a:tailEnd/>
          </a:ln>
          <a:effectLst/>
        </p:spPr>
        <p:txBody>
          <a:bodyPr anchor="ctr" anchorCtr="0" bIns="45720" compatLnSpc="1" lIns="91440" numCol="1" rIns="91440" tIns="45720" vert="horz" wrap="square">
            <a:prstTxWarp prst="textNoShape"/>
            <a:spAutoFit/>
          </a:bodyPr>
          <a:p>
            <a:pPr algn="just" defTabSz="914400" eaLnBrk="1" fontAlgn="base" hangingPunct="1" indent="0" latinLnBrk="0" lvl="0" marL="0" marR="0" rtl="0">
              <a:lnSpc>
                <a:spcPct val="100000"/>
              </a:lnSpc>
              <a:spcBef>
                <a:spcPct val="0"/>
              </a:spcBef>
              <a:spcAft>
                <a:spcPct val="0"/>
              </a:spcAft>
              <a:buClrTx/>
              <a:buSzTx/>
              <a:buFontTx/>
              <a:buNone/>
            </a:pPr>
            <a:r>
              <a:rPr baseline="0" b="0" cap="none" dirty="0" sz="2000" i="1" kumimoji="0" lang="en-US" normalizeH="0" err="1" strike="noStrike" u="none" smtClean="0">
                <a:ln>
                  <a:noFill/>
                </a:ln>
                <a:solidFill>
                  <a:srgbClr val="424142"/>
                </a:solidFill>
                <a:effectLst/>
                <a:ea typeface="Calibri" pitchFamily="34" charset="0"/>
                <a:cs typeface="Times New Roman" pitchFamily="18" charset="0"/>
              </a:rPr>
              <a:t>Labour</a:t>
            </a:r>
            <a:r>
              <a:rPr baseline="0" b="0" cap="none" dirty="0" sz="2000" i="1" kumimoji="0" lang="en-US" normalizeH="0" strike="noStrike" u="none" smtClean="0">
                <a:ln>
                  <a:noFill/>
                </a:ln>
                <a:solidFill>
                  <a:srgbClr val="424142"/>
                </a:solidFill>
                <a:effectLst/>
                <a:ea typeface="Calibri" pitchFamily="34" charset="0"/>
                <a:cs typeface="Times New Roman" pitchFamily="18" charset="0"/>
              </a:rPr>
              <a:t> Idle Time Variance = Abnormal Idle Time x Standard Rate</a:t>
            </a:r>
            <a:endParaRPr baseline="0" b="0" cap="none" dirty="0" sz="2000" i="1" kumimoji="0" lang="en-US" normalizeH="0" strike="noStrike" u="none" smtClean="0">
              <a:ln>
                <a:noFill/>
              </a:ln>
              <a:solidFill>
                <a:schemeClr val="tx1"/>
              </a:solidFill>
              <a:effectLst/>
            </a:endParaRPr>
          </a:p>
          <a:p>
            <a:pPr algn="ctr" defTabSz="914400" eaLnBrk="0" fontAlgn="base" hangingPunct="0" indent="0" latinLnBrk="0" lvl="0" marL="0" marR="0" rtl="0">
              <a:lnSpc>
                <a:spcPct val="150000"/>
              </a:lnSpc>
              <a:spcBef>
                <a:spcPct val="0"/>
              </a:spcBef>
              <a:spcAft>
                <a:spcPct val="0"/>
              </a:spcAft>
              <a:buClrTx/>
              <a:buSzTx/>
              <a:buFontTx/>
              <a:buNone/>
            </a:pPr>
            <a:r>
              <a:rPr baseline="0" b="0" cap="none" dirty="0" sz="2000" i="1" kumimoji="0" lang="en-US" normalizeH="0" strike="noStrike" u="none" smtClean="0">
                <a:ln>
                  <a:noFill/>
                </a:ln>
                <a:solidFill>
                  <a:srgbClr val="424142"/>
                </a:solidFill>
                <a:effectLst/>
                <a:ea typeface="Calibri" pitchFamily="34" charset="0"/>
                <a:cs typeface="Times New Roman" pitchFamily="18" charset="0"/>
              </a:rPr>
              <a:t>Or ,</a:t>
            </a:r>
            <a:endParaRPr baseline="0" b="0" cap="none" dirty="0" sz="2000" i="1"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r>
              <a:rPr baseline="0" b="0" cap="none" dirty="0" sz="2000" i="1" kumimoji="0" lang="en-US" normalizeH="0" err="1" strike="noStrike" u="none" smtClean="0">
                <a:ln>
                  <a:noFill/>
                </a:ln>
                <a:solidFill>
                  <a:srgbClr val="424142"/>
                </a:solidFill>
                <a:effectLst/>
                <a:ea typeface="Calibri" pitchFamily="34" charset="0"/>
                <a:cs typeface="Times New Roman" pitchFamily="18" charset="0"/>
              </a:rPr>
              <a:t>Labour</a:t>
            </a:r>
            <a:r>
              <a:rPr baseline="0" b="0" cap="none" dirty="0" sz="2000" i="1" kumimoji="0" lang="en-US" normalizeH="0" strike="noStrike" u="none" smtClean="0">
                <a:ln>
                  <a:noFill/>
                </a:ln>
                <a:solidFill>
                  <a:srgbClr val="424142"/>
                </a:solidFill>
                <a:effectLst/>
                <a:ea typeface="Calibri" pitchFamily="34" charset="0"/>
                <a:cs typeface="Times New Roman" pitchFamily="18" charset="0"/>
              </a:rPr>
              <a:t> Idle Time Variance = St. Rate (Actual Hours Paid</a:t>
            </a:r>
            <a:r>
              <a:rPr b="0" cap="none" dirty="0" sz="2000" i="1" kumimoji="0" lang="en-US" normalizeH="0" strike="noStrike" u="none" smtClean="0">
                <a:ln>
                  <a:noFill/>
                </a:ln>
                <a:solidFill>
                  <a:srgbClr val="424142"/>
                </a:solidFill>
                <a:effectLst/>
                <a:ea typeface="Calibri" pitchFamily="34" charset="0"/>
                <a:cs typeface="Times New Roman" pitchFamily="18" charset="0"/>
              </a:rPr>
              <a:t> for</a:t>
            </a:r>
            <a:r>
              <a:rPr baseline="0" b="0" cap="none" dirty="0" sz="2000" i="1" kumimoji="0" lang="en-US" normalizeH="0" strike="noStrike" u="none" smtClean="0">
                <a:ln>
                  <a:noFill/>
                </a:ln>
                <a:solidFill>
                  <a:srgbClr val="424142"/>
                </a:solidFill>
                <a:effectLst/>
                <a:ea typeface="Calibri" pitchFamily="34" charset="0"/>
                <a:cs typeface="Times New Roman" pitchFamily="18" charset="0"/>
              </a:rPr>
              <a:t> – Actual Hours Worked</a:t>
            </a:r>
            <a:r>
              <a:rPr b="0" cap="none" dirty="0" sz="2000" i="1" kumimoji="0" lang="en-US" normalizeH="0" strike="noStrike" u="none" smtClean="0">
                <a:ln>
                  <a:noFill/>
                </a:ln>
                <a:solidFill>
                  <a:srgbClr val="424142"/>
                </a:solidFill>
                <a:effectLst/>
                <a:ea typeface="Calibri" pitchFamily="34" charset="0"/>
                <a:cs typeface="Times New Roman" pitchFamily="18" charset="0"/>
              </a:rPr>
              <a:t> for</a:t>
            </a:r>
            <a:r>
              <a:rPr baseline="0" b="0" cap="none" dirty="0" sz="2000" i="1" kumimoji="0" lang="en-US" normalizeH="0" strike="noStrike" u="none" smtClean="0">
                <a:ln>
                  <a:noFill/>
                </a:ln>
                <a:solidFill>
                  <a:srgbClr val="424142"/>
                </a:solidFill>
                <a:effectLst/>
                <a:ea typeface="Calibri" pitchFamily="34" charset="0"/>
                <a:cs typeface="Times New Roman" pitchFamily="18" charset="0"/>
              </a:rPr>
              <a:t>)</a:t>
            </a:r>
            <a:endParaRPr baseline="0" b="0" cap="none" dirty="0" sz="2000" i="1" kumimoji="0" lang="en-US" normalizeH="0" strike="noStrike" u="none" smtClean="0">
              <a:ln>
                <a:noFill/>
              </a:ln>
              <a:solidFill>
                <a:schemeClr val="tx1"/>
              </a:solidFill>
              <a:effectLst/>
            </a:endParaRPr>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5" name=""/>
        <p:cNvGrpSpPr/>
        <p:nvPr/>
      </p:nvGrpSpPr>
      <p:grpSpPr>
        <a:xfrm>
          <a:off x="0" y="0"/>
          <a:ext cx="0" cy="0"/>
          <a:chOff x="0" y="0"/>
          <a:chExt cx="0" cy="0"/>
        </a:xfrm>
      </p:grpSpPr>
      <p:sp>
        <p:nvSpPr>
          <p:cNvPr id="1048602" name="Rectangle 1"/>
          <p:cNvSpPr>
            <a:spLocks noChangeArrowheads="1"/>
          </p:cNvSpPr>
          <p:nvPr/>
        </p:nvSpPr>
        <p:spPr bwMode="auto">
          <a:xfrm>
            <a:off x="152400" y="171045"/>
            <a:ext cx="8839200" cy="2021838"/>
          </a:xfrm>
          <a:prstGeom prst="rect"/>
          <a:noFill/>
          <a:ln w="9525">
            <a:noFill/>
            <a:miter lim="800000"/>
            <a:headEnd/>
            <a:tailEnd/>
          </a:ln>
          <a:effectLst/>
        </p:spPr>
        <p:txBody>
          <a:bodyPr anchor="ctr" anchorCtr="0" bIns="45720" compatLnSpc="1" lIns="91440" numCol="1" rIns="91440" tIns="45720" vert="horz" wrap="square">
            <a:prstTxWarp prst="textNoShape"/>
            <a:spAutoFit/>
          </a:bodyPr>
          <a:p>
            <a:pPr algn="ctr" defTabSz="914400" eaLnBrk="1" fontAlgn="base" hangingPunct="1" indent="0" latinLnBrk="0" lvl="0" marL="0" marR="0" rtl="0">
              <a:lnSpc>
                <a:spcPct val="150000"/>
              </a:lnSpc>
              <a:spcBef>
                <a:spcPct val="0"/>
              </a:spcBef>
              <a:spcAft>
                <a:spcPct val="0"/>
              </a:spcAft>
              <a:buClrTx/>
              <a:buSzTx/>
              <a:buFontTx/>
              <a:buNone/>
            </a:pPr>
            <a:r>
              <a:rPr baseline="0" b="1" cap="none" dirty="0" sz="2400" i="0" kumimoji="0" lang="en-US" normalizeH="0" strike="noStrike" u="sng" smtClean="0">
                <a:ln>
                  <a:noFill/>
                </a:ln>
                <a:solidFill>
                  <a:srgbClr val="000000"/>
                </a:solidFill>
                <a:effectLst/>
                <a:ea typeface="Calibri" pitchFamily="34" charset="0"/>
                <a:cs typeface="Times New Roman" pitchFamily="18" charset="0"/>
              </a:rPr>
              <a:t>(e) </a:t>
            </a:r>
            <a:r>
              <a:rPr baseline="0" b="1" cap="none" dirty="0" sz="2400" i="0" kumimoji="0" lang="en-US" normalizeH="0" err="1" strike="noStrike" u="sng" smtClean="0">
                <a:ln>
                  <a:noFill/>
                </a:ln>
                <a:solidFill>
                  <a:srgbClr val="000000"/>
                </a:solidFill>
                <a:effectLst/>
                <a:ea typeface="Calibri" pitchFamily="34" charset="0"/>
                <a:cs typeface="Times New Roman" pitchFamily="18" charset="0"/>
              </a:rPr>
              <a:t>Labour</a:t>
            </a:r>
            <a:r>
              <a:rPr baseline="0" b="1" cap="none" dirty="0" sz="2400" i="0" kumimoji="0" lang="en-US" normalizeH="0" strike="noStrike" u="sng" smtClean="0">
                <a:ln>
                  <a:noFill/>
                </a:ln>
                <a:solidFill>
                  <a:srgbClr val="000000"/>
                </a:solidFill>
                <a:effectLst/>
                <a:ea typeface="Calibri" pitchFamily="34" charset="0"/>
                <a:cs typeface="Times New Roman" pitchFamily="18" charset="0"/>
              </a:rPr>
              <a:t> Net Efficiency Variance</a:t>
            </a:r>
            <a:endParaRPr baseline="0" b="0" cap="none" dirty="0" sz="2400" i="0" kumimoji="0" lang="en-US" normalizeH="0" strike="noStrike" u="none" smtClean="0">
              <a:ln>
                <a:noFill/>
              </a:ln>
              <a:solidFill>
                <a:srgbClr val="000000"/>
              </a:solidFill>
              <a:effectLst/>
              <a:ea typeface="Calibri" pitchFamily="34" charset="0"/>
              <a:cs typeface="Times New Roman" pitchFamily="18" charset="0"/>
            </a:endParaRPr>
          </a:p>
          <a:p>
            <a:pPr algn="just" defTabSz="914400" eaLnBrk="0" fontAlgn="base" hangingPunct="0" indent="0" latinLnBrk="0" lvl="0" marL="0" marR="0" rtl="0">
              <a:lnSpc>
                <a:spcPct val="100000"/>
              </a:lnSpc>
              <a:spcBef>
                <a:spcPct val="0"/>
              </a:spcBef>
              <a:spcAft>
                <a:spcPct val="0"/>
              </a:spcAft>
              <a:buClrTx/>
              <a:buSzTx/>
              <a:buFontTx/>
              <a:buNone/>
            </a:pPr>
            <a:r>
              <a:rPr baseline="0" b="0" cap="none" dirty="0" sz="2400" i="0" kumimoji="0" lang="en-US" normalizeH="0" strike="noStrike" u="none" smtClean="0">
                <a:ln>
                  <a:noFill/>
                </a:ln>
                <a:solidFill>
                  <a:srgbClr val="000000"/>
                </a:solidFill>
                <a:effectLst/>
                <a:ea typeface="Calibri" pitchFamily="34" charset="0"/>
                <a:cs typeface="Times New Roman" pitchFamily="18" charset="0"/>
              </a:rPr>
              <a:t>It is that portion of </a:t>
            </a:r>
            <a:r>
              <a:rPr baseline="0" b="0" cap="none" dirty="0" sz="2400" i="0" kumimoji="0" lang="en-US" normalizeH="0" err="1" strike="noStrike" u="none" smtClean="0">
                <a:ln>
                  <a:noFill/>
                </a:ln>
                <a:solidFill>
                  <a:srgbClr val="000000"/>
                </a:solidFill>
                <a:effectLst/>
                <a:ea typeface="Calibri" pitchFamily="34" charset="0"/>
                <a:cs typeface="Times New Roman" pitchFamily="18" charset="0"/>
              </a:rPr>
              <a:t>labour</a:t>
            </a:r>
            <a:r>
              <a:rPr baseline="0" b="0" cap="none" dirty="0" sz="2400" i="0" kumimoji="0" lang="en-US" normalizeH="0" strike="noStrike" u="none" smtClean="0">
                <a:ln>
                  <a:noFill/>
                </a:ln>
                <a:solidFill>
                  <a:srgbClr val="000000"/>
                </a:solidFill>
                <a:effectLst/>
                <a:ea typeface="Calibri" pitchFamily="34" charset="0"/>
                <a:cs typeface="Times New Roman" pitchFamily="18" charset="0"/>
              </a:rPr>
              <a:t> cost variance which arises due to the difference between the standard </a:t>
            </a:r>
            <a:r>
              <a:rPr baseline="0" b="0" cap="none" dirty="0" sz="2400" i="0" kumimoji="0" lang="en-US" normalizeH="0" err="1" strike="noStrike" u="none" smtClean="0">
                <a:ln>
                  <a:noFill/>
                </a:ln>
                <a:solidFill>
                  <a:srgbClr val="000000"/>
                </a:solidFill>
                <a:effectLst/>
                <a:ea typeface="Calibri" pitchFamily="34" charset="0"/>
                <a:cs typeface="Times New Roman" pitchFamily="18" charset="0"/>
              </a:rPr>
              <a:t>labour</a:t>
            </a:r>
            <a:r>
              <a:rPr baseline="0" b="0" cap="none" dirty="0" sz="2400" i="0" kumimoji="0" lang="en-US" normalizeH="0" strike="noStrike" u="none" smtClean="0">
                <a:ln>
                  <a:noFill/>
                </a:ln>
                <a:solidFill>
                  <a:srgbClr val="000000"/>
                </a:solidFill>
                <a:effectLst/>
                <a:ea typeface="Calibri" pitchFamily="34" charset="0"/>
                <a:cs typeface="Times New Roman" pitchFamily="18" charset="0"/>
              </a:rPr>
              <a:t> hours specified for the output achieved and the actual </a:t>
            </a:r>
            <a:r>
              <a:rPr baseline="0" b="0" cap="none" dirty="0" sz="2400" i="0" kumimoji="0" lang="en-US" normalizeH="0" err="1" strike="noStrike" u="none" smtClean="0">
                <a:ln>
                  <a:noFill/>
                </a:ln>
                <a:solidFill>
                  <a:srgbClr val="000000"/>
                </a:solidFill>
                <a:effectLst/>
                <a:ea typeface="Calibri" pitchFamily="34" charset="0"/>
                <a:cs typeface="Times New Roman" pitchFamily="18" charset="0"/>
              </a:rPr>
              <a:t>labour</a:t>
            </a:r>
            <a:r>
              <a:rPr baseline="0" b="0" cap="none" dirty="0" sz="2400" i="0" kumimoji="0" lang="en-US" normalizeH="0" strike="noStrike" u="none" smtClean="0">
                <a:ln>
                  <a:noFill/>
                </a:ln>
                <a:solidFill>
                  <a:srgbClr val="000000"/>
                </a:solidFill>
                <a:effectLst/>
                <a:ea typeface="Calibri" pitchFamily="34" charset="0"/>
                <a:cs typeface="Times New Roman" pitchFamily="18" charset="0"/>
              </a:rPr>
              <a:t> hours spent.</a:t>
            </a:r>
            <a:r>
              <a:rPr baseline="0" b="0" cap="none" dirty="0" sz="2400" i="0" kumimoji="0" lang="en-US" normalizeH="0" strike="noStrike" u="none" smtClean="0">
                <a:ln>
                  <a:noFill/>
                </a:ln>
                <a:solidFill>
                  <a:schemeClr val="tx1"/>
                </a:solidFill>
                <a:effectLst/>
              </a:rPr>
              <a:t> </a:t>
            </a:r>
          </a:p>
        </p:txBody>
      </p:sp>
      <p:sp>
        <p:nvSpPr>
          <p:cNvPr id="1048603" name="Rectangle 2"/>
          <p:cNvSpPr>
            <a:spLocks noChangeArrowheads="1"/>
          </p:cNvSpPr>
          <p:nvPr/>
        </p:nvSpPr>
        <p:spPr bwMode="auto">
          <a:xfrm>
            <a:off x="152400" y="1911831"/>
            <a:ext cx="8839200" cy="2948940"/>
          </a:xfrm>
          <a:prstGeom prst="rect"/>
          <a:blipFill>
            <a:blip xmlns:r="http://schemas.openxmlformats.org/officeDocument/2006/relationships" r:embed="rId1"/>
            <a:tile algn="tl" flip="none" sx="100000" sy="100000" tx="0" ty="0"/>
          </a:blipFill>
          <a:ln w="9525">
            <a:noFill/>
            <a:miter lim="800000"/>
            <a:headEnd/>
            <a:tailEnd/>
          </a:ln>
          <a:effectLst/>
        </p:spPr>
        <p:txBody>
          <a:bodyPr anchor="ctr" anchorCtr="0" bIns="45720" compatLnSpc="1" lIns="91440" numCol="1" rIns="91440" tIns="45720" vert="horz" wrap="square">
            <a:prstTxWarp prst="textNoShape"/>
            <a:spAutoFit/>
          </a:bodyPr>
          <a:p>
            <a:pPr algn="just" defTabSz="914400" eaLnBrk="1" fontAlgn="base" hangingPunct="1" indent="0" latinLnBrk="0" lvl="0" marL="0" marR="0" rtl="0">
              <a:lnSpc>
                <a:spcPct val="100000"/>
              </a:lnSpc>
              <a:spcBef>
                <a:spcPct val="0"/>
              </a:spcBef>
              <a:spcAft>
                <a:spcPct val="0"/>
              </a:spcAft>
              <a:buClrTx/>
              <a:buSzTx/>
              <a:buFontTx/>
              <a:buNone/>
            </a:pPr>
            <a:r>
              <a:rPr baseline="0" b="0" cap="none" dirty="0" sz="2000" i="1" kumimoji="0" lang="en-US" normalizeH="0" err="1" strike="noStrike" u="none" smtClean="0">
                <a:ln>
                  <a:noFill/>
                </a:ln>
                <a:solidFill>
                  <a:srgbClr val="000000"/>
                </a:solidFill>
                <a:effectLst/>
                <a:ea typeface="Calibri" pitchFamily="34" charset="0"/>
                <a:cs typeface="Times New Roman" pitchFamily="18" charset="0"/>
              </a:rPr>
              <a:t>Labour</a:t>
            </a:r>
            <a:r>
              <a:rPr baseline="0" b="0" cap="none" dirty="0" sz="2000" i="1" kumimoji="0" lang="en-US" normalizeH="0" strike="noStrike" u="none" smtClean="0">
                <a:ln>
                  <a:noFill/>
                </a:ln>
                <a:solidFill>
                  <a:srgbClr val="000000"/>
                </a:solidFill>
                <a:effectLst/>
                <a:ea typeface="Calibri" pitchFamily="34" charset="0"/>
                <a:cs typeface="Times New Roman" pitchFamily="18" charset="0"/>
              </a:rPr>
              <a:t> Net Efficiency Variance = Standard Rate (Standard Time for Actual output – Actual Hour Worked for).</a:t>
            </a:r>
            <a:r>
              <a:rPr baseline="0" b="0" cap="none" dirty="0" sz="900" i="0" kumimoji="0" lang="en-US" normalizeH="0" strike="noStrike" u="none" smtClean="0">
                <a:ln>
                  <a:noFill/>
                </a:ln>
                <a:solidFill>
                  <a:srgbClr val="000000"/>
                </a:solidFill>
                <a:effectLst/>
                <a:latin typeface="Calibri" pitchFamily="34" charset="0"/>
                <a:ea typeface="Calibri" pitchFamily="34" charset="0"/>
                <a:cs typeface="Times New Roman" pitchFamily="18" charset="0"/>
              </a:rPr>
              <a:t> </a:t>
            </a:r>
          </a:p>
          <a:p>
            <a:pPr algn="just" defTabSz="914400" eaLnBrk="1" fontAlgn="base" hangingPunct="1" indent="0" latinLnBrk="0" lvl="0" marL="0" marR="0" rtl="0">
              <a:lnSpc>
                <a:spcPct val="100000"/>
              </a:lnSpc>
              <a:spcBef>
                <a:spcPct val="0"/>
              </a:spcBef>
              <a:spcAft>
                <a:spcPct val="0"/>
              </a:spcAft>
              <a:buClrTx/>
              <a:buSzTx/>
              <a:buFontTx/>
              <a:buNone/>
            </a:pPr>
            <a:endParaRPr baseline="0" b="0" cap="none" dirty="0" sz="900" i="0" kumimoji="0" lang="en-US" normalizeH="0" strike="noStrike" u="none" smtClean="0">
              <a:ln>
                <a:noFill/>
              </a:ln>
              <a:solidFill>
                <a:srgbClr val="000000"/>
              </a:solidFill>
              <a:effectLst/>
              <a:latin typeface="Calibri" pitchFamily="34" charset="0"/>
              <a:ea typeface="Calibri" pitchFamily="34" charset="0"/>
              <a:cs typeface="Times New Roman" pitchFamily="18" charset="0"/>
            </a:endParaRPr>
          </a:p>
          <a:p>
            <a:pPr algn="just" defTabSz="914400" eaLnBrk="1" fontAlgn="base" hangingPunct="1" indent="0" latinLnBrk="0" lvl="0" marL="0" marR="0" rtl="0">
              <a:lnSpc>
                <a:spcPct val="100000"/>
              </a:lnSpc>
              <a:spcBef>
                <a:spcPct val="0"/>
              </a:spcBef>
              <a:spcAft>
                <a:spcPct val="0"/>
              </a:spcAft>
              <a:buClrTx/>
              <a:buSzTx/>
              <a:buFontTx/>
              <a:buNone/>
            </a:pPr>
            <a:endParaRPr baseline="0" b="0" cap="none" dirty="0" sz="800" i="0" kumimoji="0" lang="en-US" normalizeH="0" strike="noStrike" u="none" smtClean="0">
              <a:ln>
                <a:noFill/>
              </a:ln>
              <a:solidFill>
                <a:schemeClr val="tx1"/>
              </a:solidFill>
              <a:effectLst/>
              <a:latin typeface="Arial" pitchFamily="34" charset="0"/>
            </a:endParaRPr>
          </a:p>
          <a:p>
            <a:pPr algn="just" defTabSz="914400" eaLnBrk="0" fontAlgn="base" hangingPunct="0" indent="0" latinLnBrk="0" lvl="0" marL="0" marR="0" rtl="0">
              <a:spcBef>
                <a:spcPct val="0"/>
              </a:spcBef>
              <a:spcAft>
                <a:spcPct val="0"/>
              </a:spcAft>
              <a:buClrTx/>
              <a:buSzTx/>
              <a:buFontTx/>
              <a:buNone/>
            </a:pPr>
            <a:r>
              <a:rPr baseline="0" b="0" cap="none" dirty="0" sz="2000" i="1" kumimoji="0" lang="en-US" normalizeH="0" strike="noStrike" u="none" smtClean="0">
                <a:ln>
                  <a:noFill/>
                </a:ln>
                <a:solidFill>
                  <a:srgbClr val="000000"/>
                </a:solidFill>
                <a:effectLst/>
                <a:ea typeface="Calibri" pitchFamily="34" charset="0"/>
                <a:cs typeface="Times New Roman" pitchFamily="18" charset="0"/>
              </a:rPr>
              <a:t>Here standard time for actual output means time which should be allowed for the actual output achieved.</a:t>
            </a:r>
          </a:p>
          <a:p>
            <a:pPr algn="just" defTabSz="914400" eaLnBrk="0" fontAlgn="base" hangingPunct="0" indent="0" latinLnBrk="0" lvl="0" marL="0" marR="0" rtl="0">
              <a:spcBef>
                <a:spcPct val="0"/>
              </a:spcBef>
              <a:spcAft>
                <a:spcPct val="0"/>
              </a:spcAft>
              <a:buClrTx/>
              <a:buSzTx/>
              <a:buFontTx/>
              <a:buNone/>
            </a:pPr>
            <a:endParaRPr baseline="0" b="0" cap="none" dirty="0" sz="2000" i="1" kumimoji="0" lang="en-US" normalizeH="0" strike="noStrike" u="none" smtClean="0">
              <a:ln>
                <a:noFill/>
              </a:ln>
              <a:solidFill>
                <a:schemeClr val="tx1"/>
              </a:solidFill>
              <a:effectLst/>
            </a:endParaRPr>
          </a:p>
          <a:p>
            <a:pPr algn="just" defTabSz="914400" eaLnBrk="0" fontAlgn="base" hangingPunct="0" indent="0" latinLnBrk="0" lvl="0" marL="0" marR="0" rtl="0">
              <a:spcBef>
                <a:spcPct val="0"/>
              </a:spcBef>
              <a:spcAft>
                <a:spcPct val="0"/>
              </a:spcAft>
              <a:buClrTx/>
              <a:buSzTx/>
              <a:buFontTx/>
              <a:buNone/>
            </a:pPr>
            <a:r>
              <a:rPr baseline="0" b="0" cap="none" dirty="0" sz="2000" i="1" kumimoji="0" lang="en-US" normalizeH="0" strike="noStrike" u="none" smtClean="0">
                <a:ln>
                  <a:noFill/>
                </a:ln>
                <a:solidFill>
                  <a:srgbClr val="000000"/>
                </a:solidFill>
                <a:effectLst/>
                <a:ea typeface="Calibri" pitchFamily="34" charset="0"/>
                <a:cs typeface="Times New Roman" pitchFamily="18" charset="0"/>
              </a:rPr>
              <a:t>Actual Time worked for =</a:t>
            </a:r>
            <a:r>
              <a:rPr b="0" cap="none" dirty="0" sz="2000" i="1" kumimoji="0" lang="en-US" normalizeH="0" strike="noStrike" u="none" smtClean="0">
                <a:ln>
                  <a:noFill/>
                </a:ln>
                <a:solidFill>
                  <a:srgbClr val="000000"/>
                </a:solidFill>
                <a:effectLst/>
                <a:ea typeface="Calibri" pitchFamily="34" charset="0"/>
                <a:cs typeface="Times New Roman" pitchFamily="18" charset="0"/>
              </a:rPr>
              <a:t> </a:t>
            </a:r>
            <a:r>
              <a:rPr baseline="0" b="0" cap="none" dirty="0" sz="2000" i="1" kumimoji="0" lang="en-US" normalizeH="0" strike="noStrike" u="none" smtClean="0">
                <a:ln>
                  <a:noFill/>
                </a:ln>
                <a:solidFill>
                  <a:srgbClr val="000000"/>
                </a:solidFill>
                <a:effectLst/>
                <a:ea typeface="Calibri" pitchFamily="34" charset="0"/>
                <a:cs typeface="Times New Roman" pitchFamily="18" charset="0"/>
              </a:rPr>
              <a:t> </a:t>
            </a:r>
            <a:r>
              <a:rPr dirty="0" sz="2000" i="1" lang="en-US">
                <a:solidFill>
                  <a:srgbClr val="000000"/>
                </a:solidFill>
                <a:ea typeface="Calibri" pitchFamily="34" charset="0"/>
                <a:cs typeface="Times New Roman" pitchFamily="18" charset="0"/>
              </a:rPr>
              <a:t>A</a:t>
            </a:r>
            <a:r>
              <a:rPr baseline="0" b="0" cap="none" dirty="0" sz="2000" i="1" kumimoji="0" lang="en-US" normalizeH="0" strike="noStrike" u="none" smtClean="0">
                <a:ln>
                  <a:noFill/>
                </a:ln>
                <a:solidFill>
                  <a:srgbClr val="000000"/>
                </a:solidFill>
                <a:effectLst/>
                <a:ea typeface="Calibri" pitchFamily="34" charset="0"/>
                <a:cs typeface="Times New Roman" pitchFamily="18" charset="0"/>
              </a:rPr>
              <a:t>ctual </a:t>
            </a:r>
            <a:r>
              <a:rPr baseline="0" b="0" cap="none" dirty="0" sz="2000" i="1" kumimoji="0" lang="en-US" normalizeH="0" err="1" strike="noStrike" u="none" smtClean="0">
                <a:ln>
                  <a:noFill/>
                </a:ln>
                <a:solidFill>
                  <a:srgbClr val="000000"/>
                </a:solidFill>
                <a:effectLst/>
                <a:ea typeface="Calibri" pitchFamily="34" charset="0"/>
                <a:cs typeface="Times New Roman" pitchFamily="18" charset="0"/>
              </a:rPr>
              <a:t>labour</a:t>
            </a:r>
            <a:r>
              <a:rPr baseline="0" b="0" cap="none" dirty="0" sz="2000" i="1" kumimoji="0" lang="en-US" normalizeH="0" strike="noStrike" u="none" smtClean="0">
                <a:ln>
                  <a:noFill/>
                </a:ln>
                <a:solidFill>
                  <a:srgbClr val="000000"/>
                </a:solidFill>
                <a:effectLst/>
                <a:ea typeface="Calibri" pitchFamily="34" charset="0"/>
                <a:cs typeface="Times New Roman" pitchFamily="18" charset="0"/>
              </a:rPr>
              <a:t> hours Paid for</a:t>
            </a:r>
            <a:r>
              <a:rPr b="0" cap="none" dirty="0" sz="2000" i="1" kumimoji="0" lang="en-US" normalizeH="0" strike="noStrike" u="none" smtClean="0">
                <a:ln>
                  <a:noFill/>
                </a:ln>
                <a:solidFill>
                  <a:srgbClr val="000000"/>
                </a:solidFill>
                <a:effectLst/>
                <a:ea typeface="Calibri" pitchFamily="34" charset="0"/>
                <a:cs typeface="Times New Roman" pitchFamily="18" charset="0"/>
              </a:rPr>
              <a:t> - </a:t>
            </a:r>
            <a:r>
              <a:rPr baseline="0" b="0" cap="none" dirty="0" sz="2000" i="1" kumimoji="0" lang="en-US" normalizeH="0" strike="noStrike" u="none" smtClean="0">
                <a:ln>
                  <a:noFill/>
                </a:ln>
                <a:solidFill>
                  <a:srgbClr val="000000"/>
                </a:solidFill>
                <a:effectLst/>
                <a:ea typeface="Calibri" pitchFamily="34" charset="0"/>
                <a:cs typeface="Times New Roman" pitchFamily="18" charset="0"/>
              </a:rPr>
              <a:t> </a:t>
            </a:r>
            <a:r>
              <a:rPr dirty="0" sz="2000" i="1" lang="en-US">
                <a:solidFill>
                  <a:srgbClr val="000000"/>
                </a:solidFill>
                <a:ea typeface="Calibri" pitchFamily="34" charset="0"/>
                <a:cs typeface="Times New Roman" pitchFamily="18" charset="0"/>
              </a:rPr>
              <a:t>A</a:t>
            </a:r>
            <a:r>
              <a:rPr baseline="0" b="0" cap="none" dirty="0" sz="2000" i="1" kumimoji="0" lang="en-US" normalizeH="0" strike="noStrike" u="none" smtClean="0">
                <a:ln>
                  <a:noFill/>
                </a:ln>
                <a:solidFill>
                  <a:srgbClr val="000000"/>
                </a:solidFill>
                <a:effectLst/>
                <a:ea typeface="Calibri" pitchFamily="34" charset="0"/>
                <a:cs typeface="Times New Roman" pitchFamily="18" charset="0"/>
              </a:rPr>
              <a:t>bnormal idle hours.</a:t>
            </a:r>
            <a:endParaRPr baseline="0" b="0" cap="none" dirty="0" sz="2000" i="1" kumimoji="0" lang="en-US" normalizeH="0" strike="noStrike" u="none" smtClean="0">
              <a:ln>
                <a:noFill/>
              </a:ln>
              <a:solidFill>
                <a:schemeClr val="tx1"/>
              </a:solidFill>
              <a:effectLst/>
            </a:endParaRPr>
          </a:p>
        </p:txBody>
      </p:sp>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6" name=""/>
        <p:cNvGrpSpPr/>
        <p:nvPr/>
      </p:nvGrpSpPr>
      <p:grpSpPr>
        <a:xfrm>
          <a:off x="0" y="0"/>
          <a:ext cx="0" cy="0"/>
          <a:chOff x="0" y="0"/>
          <a:chExt cx="0" cy="0"/>
        </a:xfrm>
      </p:grpSpPr>
      <p:sp>
        <p:nvSpPr>
          <p:cNvPr id="1048604" name="Rectangle 1"/>
          <p:cNvSpPr>
            <a:spLocks noChangeArrowheads="1"/>
          </p:cNvSpPr>
          <p:nvPr/>
        </p:nvSpPr>
        <p:spPr bwMode="auto">
          <a:xfrm>
            <a:off x="381000" y="228600"/>
            <a:ext cx="8534400" cy="5201424"/>
          </a:xfrm>
          <a:prstGeom prst="rect"/>
          <a:blipFill>
            <a:blip xmlns:r="http://schemas.openxmlformats.org/officeDocument/2006/relationships" r:embed="rId1"/>
            <a:tile algn="tl" flip="none" sx="100000" sy="100000" tx="0" ty="0"/>
          </a:blipFill>
          <a:ln w="9525">
            <a:noFill/>
            <a:miter lim="800000"/>
            <a:headEnd/>
            <a:tailEnd/>
          </a:ln>
          <a:effectLst/>
        </p:spPr>
        <p:txBody>
          <a:bodyPr anchor="ctr" anchorCtr="0" bIns="45720" compatLnSpc="1" lIns="91440" numCol="1" rIns="91440" tIns="45720" vert="horz" wrap="square">
            <a:prstTxWarp prst="textNoShape"/>
            <a:spAutoFit/>
          </a:bodyPr>
          <a:p>
            <a:pPr algn="ctr" defTabSz="914400" eaLnBrk="1" fontAlgn="base" hangingPunct="1" indent="0" latinLnBrk="0" lvl="0" marL="0" marR="0" rtl="0">
              <a:lnSpc>
                <a:spcPct val="150000"/>
              </a:lnSpc>
              <a:spcBef>
                <a:spcPct val="0"/>
              </a:spcBef>
              <a:spcAft>
                <a:spcPct val="0"/>
              </a:spcAft>
              <a:buClrTx/>
              <a:buSzTx/>
              <a:buFontTx/>
              <a:buNone/>
            </a:pPr>
            <a:r>
              <a:rPr baseline="0" b="1" cap="none" dirty="0" sz="2400" i="0" kumimoji="0" lang="en-US" normalizeH="0" strike="noStrike" u="sng" smtClean="0">
                <a:ln>
                  <a:noFill/>
                </a:ln>
                <a:solidFill>
                  <a:schemeClr val="tx1"/>
                </a:solidFill>
                <a:effectLst/>
                <a:ea typeface="Calibri" pitchFamily="34" charset="0"/>
                <a:cs typeface="Times New Roman" pitchFamily="18" charset="0"/>
              </a:rPr>
              <a:t>(f) </a:t>
            </a:r>
            <a:r>
              <a:rPr baseline="0" b="1" cap="none" dirty="0" sz="2400" i="0" kumimoji="0" lang="en-US" normalizeH="0" err="1" strike="noStrike" u="sng" smtClean="0">
                <a:ln>
                  <a:noFill/>
                </a:ln>
                <a:solidFill>
                  <a:schemeClr val="tx1"/>
                </a:solidFill>
                <a:effectLst/>
                <a:ea typeface="Calibri" pitchFamily="34" charset="0"/>
                <a:cs typeface="Times New Roman" pitchFamily="18" charset="0"/>
              </a:rPr>
              <a:t>Labour</a:t>
            </a:r>
            <a:r>
              <a:rPr baseline="0" b="1" cap="none" dirty="0" sz="2400" i="0" kumimoji="0" lang="en-US" normalizeH="0" strike="noStrike" u="sng" smtClean="0">
                <a:ln>
                  <a:noFill/>
                </a:ln>
                <a:solidFill>
                  <a:schemeClr val="tx1"/>
                </a:solidFill>
                <a:effectLst/>
                <a:ea typeface="Calibri" pitchFamily="34" charset="0"/>
                <a:cs typeface="Times New Roman" pitchFamily="18" charset="0"/>
              </a:rPr>
              <a:t> Mix Variance</a:t>
            </a:r>
            <a:endParaRPr baseline="0" b="0" cap="none" dirty="0" sz="2400" i="0"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r>
              <a:rPr baseline="0" b="0" cap="none" dirty="0" sz="2000" i="0" kumimoji="0" lang="en-US" normalizeH="0" strike="noStrike" u="none" smtClean="0">
                <a:ln>
                  <a:noFill/>
                </a:ln>
                <a:solidFill>
                  <a:srgbClr val="000000"/>
                </a:solidFill>
                <a:effectLst/>
                <a:ea typeface="Calibri" pitchFamily="34" charset="0"/>
                <a:cs typeface="Times New Roman" pitchFamily="18" charset="0"/>
              </a:rPr>
              <a:t>It is also known as team composition Variance. It is similar to Material Mix variance and is a part of </a:t>
            </a:r>
            <a:r>
              <a:rPr baseline="0" b="0" cap="none" dirty="0" sz="2000" i="0" kumimoji="0" lang="en-US" normalizeH="0" err="1" strike="noStrike" u="none" smtClean="0">
                <a:ln>
                  <a:noFill/>
                </a:ln>
                <a:solidFill>
                  <a:srgbClr val="000000"/>
                </a:solidFill>
                <a:effectLst/>
                <a:ea typeface="Calibri" pitchFamily="34" charset="0"/>
                <a:cs typeface="Times New Roman" pitchFamily="18" charset="0"/>
              </a:rPr>
              <a:t>labour</a:t>
            </a:r>
            <a:r>
              <a:rPr baseline="0" b="0" cap="none" dirty="0" sz="2000" i="0" kumimoji="0" lang="en-US" normalizeH="0" strike="noStrike" u="none" smtClean="0">
                <a:ln>
                  <a:noFill/>
                </a:ln>
                <a:solidFill>
                  <a:srgbClr val="000000"/>
                </a:solidFill>
                <a:effectLst/>
                <a:ea typeface="Calibri" pitchFamily="34" charset="0"/>
                <a:cs typeface="Times New Roman" pitchFamily="18" charset="0"/>
              </a:rPr>
              <a:t> efficiency variance. </a:t>
            </a:r>
            <a:r>
              <a:rPr baseline="0" b="0" cap="none" dirty="0" sz="2000" i="0" kumimoji="0" lang="en-US" normalizeH="0" err="1" strike="noStrike" u="none" smtClean="0">
                <a:ln>
                  <a:noFill/>
                </a:ln>
                <a:solidFill>
                  <a:srgbClr val="000000"/>
                </a:solidFill>
                <a:effectLst/>
                <a:ea typeface="Calibri" pitchFamily="34" charset="0"/>
                <a:cs typeface="Times New Roman" pitchFamily="18" charset="0"/>
              </a:rPr>
              <a:t>Labour</a:t>
            </a:r>
            <a:r>
              <a:rPr baseline="0" b="0" cap="none" dirty="0" sz="2000" i="0" kumimoji="0" lang="en-US" normalizeH="0" strike="noStrike" u="none" smtClean="0">
                <a:ln>
                  <a:noFill/>
                </a:ln>
                <a:solidFill>
                  <a:srgbClr val="000000"/>
                </a:solidFill>
                <a:effectLst/>
                <a:ea typeface="Calibri" pitchFamily="34" charset="0"/>
                <a:cs typeface="Times New Roman" pitchFamily="18" charset="0"/>
              </a:rPr>
              <a:t> mix variance arises only when two or more different types of workers employed and the composition of actual grade of workers differ from the standard composition of workers. </a:t>
            </a:r>
            <a:endParaRPr baseline="0" b="0" cap="none" dirty="0" sz="2000" i="0"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endParaRPr baseline="0" b="0" cap="none" dirty="0" sz="2000" i="1" kumimoji="0" lang="en-US" normalizeH="0" strike="noStrike" u="none" smtClean="0">
              <a:ln>
                <a:noFill/>
              </a:ln>
              <a:solidFill>
                <a:srgbClr val="000000"/>
              </a:solidFill>
              <a:effectLst/>
              <a:ea typeface="Calibri" pitchFamily="34" charset="0"/>
              <a:cs typeface="Times New Roman" pitchFamily="18" charset="0"/>
            </a:endParaRPr>
          </a:p>
          <a:p>
            <a:pPr algn="just" defTabSz="914400" eaLnBrk="0" fontAlgn="base" hangingPunct="0" indent="0" latinLnBrk="0" lvl="0" marL="0" marR="0" rtl="0">
              <a:lnSpc>
                <a:spcPct val="100000"/>
              </a:lnSpc>
              <a:spcBef>
                <a:spcPct val="0"/>
              </a:spcBef>
              <a:spcAft>
                <a:spcPct val="0"/>
              </a:spcAft>
              <a:buClrTx/>
              <a:buSzTx/>
              <a:buFontTx/>
              <a:buNone/>
            </a:pPr>
            <a:r>
              <a:rPr baseline="0" b="0" cap="none" dirty="0" sz="2000" i="1" kumimoji="0" lang="en-US" normalizeH="0" err="1" strike="noStrike" u="none" smtClean="0">
                <a:ln>
                  <a:noFill/>
                </a:ln>
                <a:solidFill>
                  <a:srgbClr val="000000"/>
                </a:solidFill>
                <a:effectLst/>
                <a:ea typeface="Calibri" pitchFamily="34" charset="0"/>
                <a:cs typeface="Times New Roman" pitchFamily="18" charset="0"/>
              </a:rPr>
              <a:t>Labour</a:t>
            </a:r>
            <a:r>
              <a:rPr baseline="0" b="0" cap="none" dirty="0" sz="2000" i="1" kumimoji="0" lang="en-US" normalizeH="0" strike="noStrike" u="none" smtClean="0">
                <a:ln>
                  <a:noFill/>
                </a:ln>
                <a:solidFill>
                  <a:srgbClr val="000000"/>
                </a:solidFill>
                <a:effectLst/>
                <a:ea typeface="Calibri" pitchFamily="34" charset="0"/>
                <a:cs typeface="Times New Roman" pitchFamily="18" charset="0"/>
              </a:rPr>
              <a:t> Mix Variance = Standard Cost of Standard Mix – Standard Cost of Actual Mix</a:t>
            </a:r>
            <a:endParaRPr baseline="0" b="0" cap="none" dirty="0" sz="2000" i="1" kumimoji="0" lang="en-US" normalizeH="0" strike="noStrike" u="none" smtClean="0">
              <a:ln>
                <a:noFill/>
              </a:ln>
              <a:solidFill>
                <a:schemeClr val="tx1"/>
              </a:solidFill>
              <a:effectLst/>
            </a:endParaRPr>
          </a:p>
          <a:p>
            <a:pPr algn="ctr" defTabSz="914400" eaLnBrk="0" fontAlgn="base" hangingPunct="0" indent="0" latinLnBrk="0" lvl="0" marL="0" marR="0" rtl="0">
              <a:lnSpc>
                <a:spcPct val="100000"/>
              </a:lnSpc>
              <a:spcBef>
                <a:spcPct val="0"/>
              </a:spcBef>
              <a:spcAft>
                <a:spcPct val="0"/>
              </a:spcAft>
              <a:buClrTx/>
              <a:buSzTx/>
              <a:buFontTx/>
              <a:buNone/>
            </a:pPr>
            <a:r>
              <a:rPr baseline="0" b="0" cap="none" dirty="0" sz="2000" i="1" kumimoji="0" lang="en-US" normalizeH="0" strike="noStrike" u="none" smtClean="0">
                <a:ln>
                  <a:noFill/>
                </a:ln>
                <a:solidFill>
                  <a:srgbClr val="000000"/>
                </a:solidFill>
                <a:effectLst/>
                <a:ea typeface="Calibri" pitchFamily="34" charset="0"/>
                <a:cs typeface="Times New Roman" pitchFamily="18" charset="0"/>
              </a:rPr>
              <a:t>Or,</a:t>
            </a:r>
            <a:endParaRPr baseline="0" b="0" cap="none" dirty="0" sz="2000" i="1"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r>
              <a:rPr baseline="0" b="0" cap="none" dirty="0" sz="2000" i="1" kumimoji="0" lang="en-US" normalizeH="0" err="1" strike="noStrike" u="none" smtClean="0">
                <a:ln>
                  <a:noFill/>
                </a:ln>
                <a:solidFill>
                  <a:srgbClr val="000000"/>
                </a:solidFill>
                <a:effectLst/>
                <a:ea typeface="Calibri" pitchFamily="34" charset="0"/>
                <a:cs typeface="Times New Roman" pitchFamily="18" charset="0"/>
              </a:rPr>
              <a:t>Labour</a:t>
            </a:r>
            <a:r>
              <a:rPr baseline="0" b="0" cap="none" dirty="0" sz="2000" i="1" kumimoji="0" lang="en-US" normalizeH="0" strike="noStrike" u="none" smtClean="0">
                <a:ln>
                  <a:noFill/>
                </a:ln>
                <a:solidFill>
                  <a:srgbClr val="000000"/>
                </a:solidFill>
                <a:effectLst/>
                <a:ea typeface="Calibri" pitchFamily="34" charset="0"/>
                <a:cs typeface="Times New Roman" pitchFamily="18" charset="0"/>
              </a:rPr>
              <a:t> Mix Variance = (Revised Standard Hours– Actual Hours Worked for) X Standard Rate</a:t>
            </a:r>
            <a:endParaRPr baseline="0" b="0" cap="none" dirty="0" sz="2000" i="1"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endParaRPr baseline="0" b="0" cap="none" dirty="0" sz="900" i="0" kumimoji="0" lang="en-US" normalizeH="0" strike="noStrike" u="none" smtClean="0">
              <a:ln>
                <a:noFill/>
              </a:ln>
              <a:solidFill>
                <a:srgbClr val="000000"/>
              </a:solidFill>
              <a:effectLst/>
              <a:latin typeface="Calibri" pitchFamily="34" charset="0"/>
              <a:ea typeface="Calibri" pitchFamily="34" charset="0"/>
              <a:cs typeface="Times New Roman" pitchFamily="18" charset="0"/>
            </a:endParaRPr>
          </a:p>
          <a:p>
            <a:pPr algn="just" defTabSz="914400" eaLnBrk="0" fontAlgn="base" hangingPunct="0" indent="0" latinLnBrk="0" lvl="0" marL="0" marR="0" rtl="0">
              <a:lnSpc>
                <a:spcPct val="100000"/>
              </a:lnSpc>
              <a:spcBef>
                <a:spcPct val="0"/>
              </a:spcBef>
              <a:spcAft>
                <a:spcPct val="0"/>
              </a:spcAft>
              <a:buClrTx/>
              <a:buSzTx/>
              <a:buFontTx/>
              <a:buNone/>
            </a:pPr>
            <a:r>
              <a:rPr baseline="0" b="0" cap="none" dirty="0" sz="2000" i="1" kumimoji="0" lang="en-US" normalizeH="0" strike="noStrike" u="none" smtClean="0">
                <a:ln>
                  <a:noFill/>
                </a:ln>
                <a:solidFill>
                  <a:srgbClr val="000000"/>
                </a:solidFill>
                <a:effectLst/>
                <a:ea typeface="Calibri" pitchFamily="34" charset="0"/>
                <a:cs typeface="Times New Roman" pitchFamily="18" charset="0"/>
              </a:rPr>
              <a:t>Revised Standard Hours = Actual Total Hours Worked for X Standard Ratio of Workers</a:t>
            </a:r>
            <a:endParaRPr baseline="0" b="0" cap="none" dirty="0" sz="2000" i="1"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endParaRPr baseline="0" b="1" cap="none" dirty="0" sz="900" i="0" kumimoji="0" lang="en-US" normalizeH="0" strike="noStrike" u="none" smtClean="0">
              <a:ln>
                <a:noFill/>
              </a:ln>
              <a:solidFill>
                <a:srgbClr val="000000"/>
              </a:solidFill>
              <a:effectLst/>
              <a:latin typeface="Calibri" pitchFamily="34" charset="0"/>
              <a:ea typeface="Calibri" pitchFamily="34" charset="0"/>
              <a:cs typeface="Times New Roman" pitchFamily="18" charset="0"/>
            </a:endParaRPr>
          </a:p>
          <a:p>
            <a:pPr algn="just" defTabSz="914400" eaLnBrk="0" fontAlgn="base" hangingPunct="0" indent="0" latinLnBrk="0" lvl="0" marL="0" marR="0" rtl="0">
              <a:lnSpc>
                <a:spcPct val="100000"/>
              </a:lnSpc>
              <a:spcBef>
                <a:spcPct val="0"/>
              </a:spcBef>
              <a:spcAft>
                <a:spcPct val="0"/>
              </a:spcAft>
              <a:buClrTx/>
              <a:buSzTx/>
              <a:buFontTx/>
              <a:buNone/>
            </a:pPr>
            <a:endParaRPr b="1" dirty="0" sz="900" lang="en-US">
              <a:solidFill>
                <a:srgbClr val="000000"/>
              </a:solidFill>
              <a:latin typeface="Calibri" pitchFamily="34" charset="0"/>
              <a:ea typeface="Calibri" pitchFamily="34" charset="0"/>
              <a:cs typeface="Times New Roman" pitchFamily="18" charset="0"/>
            </a:endParaRPr>
          </a:p>
          <a:p>
            <a:pPr algn="just" defTabSz="914400" eaLnBrk="0" fontAlgn="base" hangingPunct="0" indent="0" latinLnBrk="0" lvl="0" marL="0" marR="0" rtl="0">
              <a:lnSpc>
                <a:spcPct val="100000"/>
              </a:lnSpc>
              <a:spcBef>
                <a:spcPct val="0"/>
              </a:spcBef>
              <a:spcAft>
                <a:spcPct val="0"/>
              </a:spcAft>
              <a:buClrTx/>
              <a:buSzTx/>
              <a:buFontTx/>
              <a:buNone/>
            </a:pPr>
            <a:endParaRPr baseline="0" b="1" cap="none" dirty="0" sz="900" i="0" kumimoji="0" lang="en-US" normalizeH="0" strike="noStrike" u="none" smtClean="0">
              <a:ln>
                <a:noFill/>
              </a:ln>
              <a:solidFill>
                <a:srgbClr val="000000"/>
              </a:solidFill>
              <a:effectLst/>
              <a:latin typeface="Calibri" pitchFamily="34" charset="0"/>
              <a:ea typeface="Calibri" pitchFamily="34" charset="0"/>
              <a:cs typeface="Times New Roman" pitchFamily="18" charset="0"/>
            </a:endParaRPr>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37" name=""/>
        <p:cNvGrpSpPr/>
        <p:nvPr/>
      </p:nvGrpSpPr>
      <p:grpSpPr>
        <a:xfrm>
          <a:off x="0" y="0"/>
          <a:ext cx="0" cy="0"/>
          <a:chOff x="0" y="0"/>
          <a:chExt cx="0" cy="0"/>
        </a:xfrm>
      </p:grpSpPr>
      <p:sp>
        <p:nvSpPr>
          <p:cNvPr id="1048605" name="Rectangle 1"/>
          <p:cNvSpPr/>
          <p:nvPr/>
        </p:nvSpPr>
        <p:spPr>
          <a:xfrm>
            <a:off x="304800" y="457200"/>
            <a:ext cx="8610600" cy="3970318"/>
          </a:xfrm>
          <a:prstGeom prst="rect"/>
          <a:blipFill>
            <a:blip xmlns:r="http://schemas.openxmlformats.org/officeDocument/2006/relationships" r:embed="rId1"/>
            <a:tile algn="tl" flip="none" sx="100000" sy="100000" tx="0" ty="0"/>
          </a:blipFill>
        </p:spPr>
        <p:txBody>
          <a:bodyPr wrap="square">
            <a:spAutoFit/>
          </a:bodyPr>
          <a:p>
            <a:pPr algn="ctr" eaLnBrk="0" fontAlgn="base" hangingPunct="0" lvl="0">
              <a:lnSpc>
                <a:spcPct val="150000"/>
              </a:lnSpc>
              <a:spcBef>
                <a:spcPct val="0"/>
              </a:spcBef>
              <a:spcAft>
                <a:spcPct val="0"/>
              </a:spcAft>
            </a:pPr>
            <a:r>
              <a:rPr baseline="0" b="1" cap="none" dirty="0" sz="2400" i="0" kumimoji="0" lang="en-US" normalizeH="0" strike="noStrike" u="sng" smtClean="0">
                <a:ln>
                  <a:noFill/>
                </a:ln>
                <a:solidFill>
                  <a:srgbClr val="000000"/>
                </a:solidFill>
                <a:effectLst/>
                <a:ea typeface="Calibri" pitchFamily="34" charset="0"/>
                <a:cs typeface="Times New Roman" pitchFamily="18" charset="0"/>
              </a:rPr>
              <a:t>(g)</a:t>
            </a:r>
            <a:r>
              <a:rPr baseline="0" b="1" cap="none" dirty="0" sz="2400" i="0" kumimoji="0" lang="en-US" normalizeH="0" err="1" strike="noStrike" u="sng" smtClean="0">
                <a:ln>
                  <a:noFill/>
                </a:ln>
                <a:solidFill>
                  <a:srgbClr val="000000"/>
                </a:solidFill>
                <a:effectLst/>
                <a:ea typeface="Calibri" pitchFamily="34" charset="0"/>
                <a:cs typeface="Times New Roman" pitchFamily="18" charset="0"/>
              </a:rPr>
              <a:t>Labour</a:t>
            </a:r>
            <a:r>
              <a:rPr baseline="0" b="1" cap="none" dirty="0" sz="2400" i="0" kumimoji="0" lang="en-US" normalizeH="0" strike="noStrike" u="sng" smtClean="0">
                <a:ln>
                  <a:noFill/>
                </a:ln>
                <a:solidFill>
                  <a:srgbClr val="000000"/>
                </a:solidFill>
                <a:effectLst/>
                <a:ea typeface="Calibri" pitchFamily="34" charset="0"/>
                <a:cs typeface="Times New Roman" pitchFamily="18" charset="0"/>
              </a:rPr>
              <a:t> Yield Variance</a:t>
            </a:r>
          </a:p>
          <a:p>
            <a:pPr algn="ctr" eaLnBrk="0" fontAlgn="base" hangingPunct="0" lvl="0">
              <a:lnSpc>
                <a:spcPct val="150000"/>
              </a:lnSpc>
              <a:spcBef>
                <a:spcPct val="0"/>
              </a:spcBef>
              <a:spcAft>
                <a:spcPct val="0"/>
              </a:spcAft>
            </a:pPr>
            <a:endParaRPr baseline="0" b="0" cap="none" dirty="0" sz="2400" i="0" kumimoji="0" lang="en-US" normalizeH="0" strike="noStrike" u="sng" smtClean="0">
              <a:ln>
                <a:noFill/>
              </a:ln>
              <a:solidFill>
                <a:schemeClr val="tx1"/>
              </a:solidFill>
              <a:effectLst/>
            </a:endParaRPr>
          </a:p>
          <a:p>
            <a:pPr algn="just" eaLnBrk="0" fontAlgn="base" hangingPunct="0" lvl="0">
              <a:spcBef>
                <a:spcPct val="0"/>
              </a:spcBef>
              <a:spcAft>
                <a:spcPct val="0"/>
              </a:spcAft>
            </a:pPr>
            <a:r>
              <a:rPr baseline="0" b="0" cap="none" dirty="0" sz="2000" i="0" kumimoji="0" lang="en-US" normalizeH="0" strike="noStrike" u="none" smtClean="0">
                <a:ln>
                  <a:noFill/>
                </a:ln>
                <a:solidFill>
                  <a:schemeClr val="tx1"/>
                </a:solidFill>
                <a:effectLst/>
                <a:ea typeface="Calibri" pitchFamily="34" charset="0"/>
                <a:cs typeface="Times New Roman" pitchFamily="18" charset="0"/>
              </a:rPr>
              <a:t>It is similar to Material Yield Variance. It studies the impact of actual yield on </a:t>
            </a:r>
            <a:r>
              <a:rPr baseline="0" b="0" cap="none" dirty="0" sz="2000" i="0" kumimoji="0" lang="en-US" normalizeH="0" err="1" strike="noStrike" u="none" smtClean="0">
                <a:ln>
                  <a:noFill/>
                </a:ln>
                <a:solidFill>
                  <a:schemeClr val="tx1"/>
                </a:solidFill>
                <a:effectLst/>
                <a:ea typeface="Calibri" pitchFamily="34" charset="0"/>
                <a:cs typeface="Times New Roman" pitchFamily="18" charset="0"/>
              </a:rPr>
              <a:t>labour</a:t>
            </a:r>
            <a:r>
              <a:rPr baseline="0" b="0" cap="none" dirty="0" sz="2000" i="0" kumimoji="0" lang="en-US" normalizeH="0" strike="noStrike" u="none" smtClean="0">
                <a:ln>
                  <a:noFill/>
                </a:ln>
                <a:solidFill>
                  <a:schemeClr val="tx1"/>
                </a:solidFill>
                <a:effectLst/>
                <a:ea typeface="Calibri" pitchFamily="34" charset="0"/>
                <a:cs typeface="Times New Roman" pitchFamily="18" charset="0"/>
              </a:rPr>
              <a:t> cost where output varies from the standard.</a:t>
            </a:r>
          </a:p>
          <a:p>
            <a:pPr algn="just" eaLnBrk="0" fontAlgn="base" hangingPunct="0" lvl="0">
              <a:spcBef>
                <a:spcPct val="0"/>
              </a:spcBef>
              <a:spcAft>
                <a:spcPct val="0"/>
              </a:spcAft>
            </a:pPr>
            <a:r>
              <a:rPr baseline="0" b="0" cap="none" dirty="0" sz="2000" i="0" kumimoji="0" lang="en-US" normalizeH="0" strike="noStrike" u="none" smtClean="0">
                <a:ln>
                  <a:noFill/>
                </a:ln>
                <a:solidFill>
                  <a:schemeClr val="tx1"/>
                </a:solidFill>
                <a:effectLst/>
                <a:ea typeface="Calibri" pitchFamily="34" charset="0"/>
                <a:cs typeface="Times New Roman" pitchFamily="18" charset="0"/>
              </a:rPr>
              <a:t> </a:t>
            </a:r>
            <a:endParaRPr baseline="0" b="0" cap="none" dirty="0" sz="2000" i="0" kumimoji="0" lang="en-US" normalizeH="0" strike="noStrike" u="none" smtClean="0">
              <a:ln>
                <a:noFill/>
              </a:ln>
              <a:solidFill>
                <a:schemeClr val="tx1"/>
              </a:solidFill>
              <a:effectLst/>
            </a:endParaRPr>
          </a:p>
          <a:p>
            <a:pPr algn="just" eaLnBrk="0" fontAlgn="base" hangingPunct="0" lvl="0">
              <a:spcBef>
                <a:spcPct val="0"/>
              </a:spcBef>
              <a:spcAft>
                <a:spcPct val="0"/>
              </a:spcAft>
            </a:pPr>
            <a:r>
              <a:rPr baseline="0" b="0" cap="none" dirty="0" sz="2000" i="1" kumimoji="0" lang="en-US" normalizeH="0" err="1" strike="noStrike" u="none" smtClean="0">
                <a:ln>
                  <a:noFill/>
                </a:ln>
                <a:solidFill>
                  <a:schemeClr val="tx1"/>
                </a:solidFill>
                <a:effectLst/>
                <a:ea typeface="Calibri" pitchFamily="34" charset="0"/>
                <a:cs typeface="Times New Roman" pitchFamily="18" charset="0"/>
              </a:rPr>
              <a:t>Labour</a:t>
            </a:r>
            <a:r>
              <a:rPr baseline="0" b="0" cap="none" dirty="0" sz="2000" i="1" kumimoji="0" lang="en-US" normalizeH="0" strike="noStrike" u="none" smtClean="0">
                <a:ln>
                  <a:noFill/>
                </a:ln>
                <a:solidFill>
                  <a:schemeClr val="tx1"/>
                </a:solidFill>
                <a:effectLst/>
                <a:ea typeface="Calibri" pitchFamily="34" charset="0"/>
                <a:cs typeface="Times New Roman" pitchFamily="18" charset="0"/>
              </a:rPr>
              <a:t> Yield Variance= (Actual yield – Standard yield) X Standard </a:t>
            </a:r>
            <a:r>
              <a:rPr baseline="0" b="0" cap="none" dirty="0" sz="2000" i="1" kumimoji="0" lang="en-US" normalizeH="0" err="1" strike="noStrike" u="none" smtClean="0">
                <a:ln>
                  <a:noFill/>
                </a:ln>
                <a:solidFill>
                  <a:schemeClr val="tx1"/>
                </a:solidFill>
                <a:effectLst/>
                <a:ea typeface="Calibri" pitchFamily="34" charset="0"/>
                <a:cs typeface="Times New Roman" pitchFamily="18" charset="0"/>
              </a:rPr>
              <a:t>labour</a:t>
            </a:r>
            <a:r>
              <a:rPr baseline="0" b="0" cap="none" dirty="0" sz="2000" i="1" kumimoji="0" lang="en-US" normalizeH="0" strike="noStrike" u="none" smtClean="0">
                <a:ln>
                  <a:noFill/>
                </a:ln>
                <a:solidFill>
                  <a:schemeClr val="tx1"/>
                </a:solidFill>
                <a:effectLst/>
                <a:ea typeface="Calibri" pitchFamily="34" charset="0"/>
                <a:cs typeface="Times New Roman" pitchFamily="18" charset="0"/>
              </a:rPr>
              <a:t> cost per unit of output</a:t>
            </a:r>
          </a:p>
          <a:p>
            <a:pPr algn="just" eaLnBrk="0" fontAlgn="base" hangingPunct="0" lvl="0">
              <a:spcBef>
                <a:spcPct val="0"/>
              </a:spcBef>
              <a:spcAft>
                <a:spcPct val="0"/>
              </a:spcAft>
            </a:pPr>
            <a:endParaRPr dirty="0" sz="2000" i="1" lang="en-US">
              <a:cs typeface="Times New Roman" pitchFamily="18" charset="0"/>
            </a:endParaRPr>
          </a:p>
          <a:p>
            <a:pPr algn="ctr" eaLnBrk="0" fontAlgn="base" hangingPunct="0" lvl="0">
              <a:spcBef>
                <a:spcPct val="0"/>
              </a:spcBef>
              <a:spcAft>
                <a:spcPct val="0"/>
              </a:spcAft>
            </a:pPr>
            <a:r>
              <a:rPr baseline="0" b="0" cap="none" dirty="0" sz="2000" i="1" kumimoji="0" lang="en-US" normalizeH="0" strike="noStrike" u="none" smtClean="0">
                <a:ln>
                  <a:noFill/>
                </a:ln>
                <a:solidFill>
                  <a:schemeClr val="tx1"/>
                </a:solidFill>
                <a:effectLst/>
                <a:cs typeface="Times New Roman" pitchFamily="18" charset="0"/>
              </a:rPr>
              <a:t>Or,</a:t>
            </a:r>
          </a:p>
          <a:p>
            <a:pPr algn="ctr" eaLnBrk="0" fontAlgn="base" hangingPunct="0" lvl="0">
              <a:spcBef>
                <a:spcPct val="0"/>
              </a:spcBef>
              <a:spcAft>
                <a:spcPct val="0"/>
              </a:spcAft>
            </a:pPr>
            <a:endParaRPr dirty="0" sz="2000" i="1" lang="en-US">
              <a:cs typeface="Times New Roman" pitchFamily="18" charset="0"/>
            </a:endParaRPr>
          </a:p>
          <a:p>
            <a:pPr eaLnBrk="0" fontAlgn="base" hangingPunct="0" lvl="0">
              <a:spcBef>
                <a:spcPct val="0"/>
              </a:spcBef>
              <a:spcAft>
                <a:spcPct val="0"/>
              </a:spcAft>
            </a:pPr>
            <a:r>
              <a:rPr baseline="0" b="0" cap="none" dirty="0" sz="2000" i="1" kumimoji="0" lang="en-US" normalizeH="0" err="1" strike="noStrike" u="none" smtClean="0">
                <a:ln>
                  <a:noFill/>
                </a:ln>
                <a:solidFill>
                  <a:schemeClr val="tx1"/>
                </a:solidFill>
                <a:effectLst/>
                <a:cs typeface="Times New Roman" pitchFamily="18" charset="0"/>
              </a:rPr>
              <a:t>Labour</a:t>
            </a:r>
            <a:r>
              <a:rPr baseline="0" b="0" cap="none" dirty="0" sz="2000" i="1" kumimoji="0" lang="en-US" normalizeH="0" strike="noStrike" u="none" smtClean="0">
                <a:ln>
                  <a:noFill/>
                </a:ln>
                <a:solidFill>
                  <a:schemeClr val="tx1"/>
                </a:solidFill>
                <a:effectLst/>
                <a:cs typeface="Times New Roman" pitchFamily="18" charset="0"/>
              </a:rPr>
              <a:t> Yield</a:t>
            </a:r>
            <a:r>
              <a:rPr b="0" cap="none" dirty="0" sz="2000" i="1" kumimoji="0" lang="en-US" normalizeH="0" strike="noStrike" u="none" smtClean="0">
                <a:ln>
                  <a:noFill/>
                </a:ln>
                <a:solidFill>
                  <a:schemeClr val="tx1"/>
                </a:solidFill>
                <a:effectLst/>
                <a:cs typeface="Times New Roman" pitchFamily="18" charset="0"/>
              </a:rPr>
              <a:t> </a:t>
            </a:r>
            <a:r>
              <a:rPr dirty="0" sz="2000" i="1" lang="en-US" smtClean="0">
                <a:cs typeface="Times New Roman" pitchFamily="18" charset="0"/>
              </a:rPr>
              <a:t>Variance</a:t>
            </a:r>
            <a:r>
              <a:rPr b="0" cap="none" dirty="0" sz="2000" i="1" kumimoji="0" lang="en-US" normalizeH="0" strike="noStrike" u="none" smtClean="0">
                <a:ln>
                  <a:noFill/>
                </a:ln>
                <a:solidFill>
                  <a:schemeClr val="tx1"/>
                </a:solidFill>
                <a:effectLst/>
                <a:cs typeface="Times New Roman" pitchFamily="18" charset="0"/>
              </a:rPr>
              <a:t> = ( Standard Hour – Revised Standard Hour)</a:t>
            </a:r>
            <a:endParaRPr baseline="0" b="0" cap="none" dirty="0" sz="2000" i="1" kumimoji="0" lang="en-US" normalizeH="0" strike="noStrike" u="none" smtClean="0">
              <a:ln>
                <a:noFill/>
              </a:ln>
              <a:solidFill>
                <a:schemeClr val="tx1"/>
              </a:solidFill>
              <a:effectLst/>
            </a:endParaRPr>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38" name=""/>
        <p:cNvGrpSpPr/>
        <p:nvPr/>
      </p:nvGrpSpPr>
      <p:grpSpPr>
        <a:xfrm>
          <a:off x="0" y="0"/>
          <a:ext cx="0" cy="0"/>
          <a:chOff x="0" y="0"/>
          <a:chExt cx="0" cy="0"/>
        </a:xfrm>
      </p:grpSpPr>
      <p:sp>
        <p:nvSpPr>
          <p:cNvPr id="1048606" name="Rectangle 1"/>
          <p:cNvSpPr>
            <a:spLocks noChangeArrowheads="1"/>
          </p:cNvSpPr>
          <p:nvPr/>
        </p:nvSpPr>
        <p:spPr bwMode="auto">
          <a:xfrm>
            <a:off x="228600" y="228600"/>
            <a:ext cx="8534400" cy="2308324"/>
          </a:xfrm>
          <a:prstGeom prst="rect"/>
          <a:noFill/>
          <a:ln w="9525">
            <a:noFill/>
            <a:miter lim="800000"/>
            <a:headEnd/>
            <a:tailEnd/>
          </a:ln>
          <a:effectLst/>
        </p:spPr>
        <p:txBody>
          <a:bodyPr anchor="ctr" anchorCtr="0" bIns="45720" compatLnSpc="1" lIns="91440" numCol="1" rIns="91440" tIns="45720" vert="horz" wrap="square">
            <a:prstTxWarp prst="textNoShape"/>
            <a:spAutoFit/>
          </a:bodyPr>
          <a:p>
            <a:pPr algn="l" defTabSz="914400" eaLnBrk="1" fontAlgn="base" hangingPunct="1" indent="0" latinLnBrk="0" lvl="0" marL="0" marR="0" rtl="0">
              <a:lnSpc>
                <a:spcPct val="100000"/>
              </a:lnSpc>
              <a:spcBef>
                <a:spcPct val="0"/>
              </a:spcBef>
              <a:spcAft>
                <a:spcPct val="0"/>
              </a:spcAft>
              <a:buClrTx/>
              <a:buSzTx/>
              <a:buFontTx/>
              <a:buNone/>
            </a:pPr>
            <a:r>
              <a:rPr baseline="0" b="1" cap="none" dirty="0" sz="2400" i="0" kumimoji="0" lang="en-US" normalizeH="0" strike="noStrike" u="sng" smtClean="0">
                <a:ln>
                  <a:noFill/>
                </a:ln>
                <a:solidFill>
                  <a:schemeClr val="tx1"/>
                </a:solidFill>
                <a:effectLst/>
                <a:ea typeface="Calibri" pitchFamily="34" charset="0"/>
                <a:cs typeface="Times New Roman" pitchFamily="18" charset="0"/>
              </a:rPr>
              <a:t>Example 1</a:t>
            </a:r>
            <a:endParaRPr baseline="0" b="0" cap="none" dirty="0" sz="2400" i="0"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r>
              <a:rPr baseline="0" b="0" cap="none" dirty="0" sz="2000" i="1" kumimoji="0" lang="en-US" normalizeH="0" strike="noStrike" u="none" smtClean="0">
                <a:ln>
                  <a:noFill/>
                </a:ln>
                <a:solidFill>
                  <a:schemeClr val="tx1"/>
                </a:solidFill>
                <a:effectLst/>
                <a:ea typeface="Calibri" pitchFamily="34" charset="0"/>
                <a:cs typeface="Times New Roman" pitchFamily="18" charset="0"/>
              </a:rPr>
              <a:t>Standard Time for the Job:- 1000hours</a:t>
            </a:r>
            <a:endParaRPr baseline="0" b="0" cap="none" dirty="0" sz="2000" i="1"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r>
              <a:rPr baseline="0" b="0" cap="none" dirty="0" sz="2000" i="1" kumimoji="0" lang="en-US" normalizeH="0" strike="noStrike" u="none" smtClean="0">
                <a:ln>
                  <a:noFill/>
                </a:ln>
                <a:solidFill>
                  <a:schemeClr val="tx1"/>
                </a:solidFill>
                <a:effectLst/>
                <a:ea typeface="Calibri" pitchFamily="34" charset="0"/>
                <a:cs typeface="Times New Roman" pitchFamily="18" charset="0"/>
              </a:rPr>
              <a:t>Standard Rate per hour     : Rs. 0.50/per hour</a:t>
            </a:r>
            <a:endParaRPr baseline="0" b="0" cap="none" dirty="0" sz="2000" i="1"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r>
              <a:rPr baseline="0" b="0" cap="none" dirty="0" sz="2000" i="1" kumimoji="0" lang="en-US" normalizeH="0" strike="noStrike" u="none" smtClean="0">
                <a:ln>
                  <a:noFill/>
                </a:ln>
                <a:solidFill>
                  <a:schemeClr val="tx1"/>
                </a:solidFill>
                <a:effectLst/>
                <a:ea typeface="Calibri" pitchFamily="34" charset="0"/>
                <a:cs typeface="Times New Roman" pitchFamily="18" charset="0"/>
              </a:rPr>
              <a:t>Actual Time Taken              : 900 hours</a:t>
            </a:r>
            <a:endParaRPr baseline="0" b="0" cap="none" dirty="0" sz="2000" i="1"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r>
              <a:rPr baseline="0" b="0" cap="none" dirty="0" sz="2000" i="1" kumimoji="0" lang="en-US" normalizeH="0" err="1" strike="noStrike" u="none" smtClean="0">
                <a:ln>
                  <a:noFill/>
                </a:ln>
                <a:solidFill>
                  <a:schemeClr val="tx1"/>
                </a:solidFill>
                <a:effectLst/>
                <a:ea typeface="Calibri" pitchFamily="34" charset="0"/>
                <a:cs typeface="Times New Roman" pitchFamily="18" charset="0"/>
              </a:rPr>
              <a:t>Acutal</a:t>
            </a:r>
            <a:r>
              <a:rPr baseline="0" b="0" cap="none" dirty="0" sz="2000" i="1" kumimoji="0" lang="en-US" normalizeH="0" strike="noStrike" u="none" smtClean="0">
                <a:ln>
                  <a:noFill/>
                </a:ln>
                <a:solidFill>
                  <a:schemeClr val="tx1"/>
                </a:solidFill>
                <a:effectLst/>
                <a:ea typeface="Calibri" pitchFamily="34" charset="0"/>
                <a:cs typeface="Times New Roman" pitchFamily="18" charset="0"/>
              </a:rPr>
              <a:t> Wages Paid              : Rs.360</a:t>
            </a:r>
            <a:endParaRPr baseline="0" b="0" cap="none" dirty="0" sz="2000" i="1"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r>
              <a:rPr baseline="0" b="0" cap="none" dirty="0" sz="2000" i="1" kumimoji="0" lang="en-US" normalizeH="0" err="1" strike="noStrike" u="none" smtClean="0">
                <a:ln>
                  <a:noFill/>
                </a:ln>
                <a:solidFill>
                  <a:schemeClr val="tx1"/>
                </a:solidFill>
                <a:effectLst/>
                <a:ea typeface="Calibri" pitchFamily="34" charset="0"/>
                <a:cs typeface="Times New Roman" pitchFamily="18" charset="0"/>
              </a:rPr>
              <a:t>Acutal</a:t>
            </a:r>
            <a:r>
              <a:rPr baseline="0" b="0" cap="none" dirty="0" sz="2000" i="1" kumimoji="0" lang="en-US" normalizeH="0" strike="noStrike" u="none" smtClean="0">
                <a:ln>
                  <a:noFill/>
                </a:ln>
                <a:solidFill>
                  <a:schemeClr val="tx1"/>
                </a:solidFill>
                <a:effectLst/>
                <a:ea typeface="Calibri" pitchFamily="34" charset="0"/>
                <a:cs typeface="Times New Roman" pitchFamily="18" charset="0"/>
              </a:rPr>
              <a:t> rate Per Hour           : Rs.360/900 = Rs. 0.40/per hour</a:t>
            </a:r>
            <a:endParaRPr baseline="0" b="0" cap="none" dirty="0" sz="2000" i="1"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r>
              <a:rPr baseline="0" b="0" cap="none" dirty="0" sz="2000" i="1" kumimoji="0" lang="en-US" normalizeH="0" strike="noStrike" u="none" smtClean="0">
                <a:ln>
                  <a:noFill/>
                </a:ln>
                <a:solidFill>
                  <a:schemeClr val="tx1"/>
                </a:solidFill>
                <a:effectLst/>
                <a:ea typeface="Calibri" pitchFamily="34" charset="0"/>
                <a:cs typeface="Times New Roman" pitchFamily="18" charset="0"/>
              </a:rPr>
              <a:t>Calculate LCV, LRV, LEV</a:t>
            </a:r>
            <a:r>
              <a:rPr baseline="0" b="0" cap="none" dirty="0" sz="2000" i="1" kumimoji="0" lang="en-US" normalizeH="0" strike="noStrike" u="none" smtClean="0">
                <a:ln>
                  <a:noFill/>
                </a:ln>
                <a:solidFill>
                  <a:schemeClr val="tx1"/>
                </a:solidFill>
                <a:effectLst/>
              </a:rPr>
              <a:t> </a:t>
            </a:r>
          </a:p>
        </p:txBody>
      </p:sp>
      <p:sp>
        <p:nvSpPr>
          <p:cNvPr id="1048607" name="Rectangle 4"/>
          <p:cNvSpPr/>
          <p:nvPr/>
        </p:nvSpPr>
        <p:spPr>
          <a:xfrm>
            <a:off x="381000" y="2590801"/>
            <a:ext cx="8458200" cy="1446550"/>
          </a:xfrm>
          <a:prstGeom prst="rect"/>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gradFill>
        </p:spPr>
        <p:txBody>
          <a:bodyPr wrap="square">
            <a:spAutoFit/>
          </a:bodyPr>
          <a:p>
            <a:r>
              <a:rPr b="1" dirty="0" lang="en-US" err="1"/>
              <a:t>Ans</a:t>
            </a:r>
            <a:r>
              <a:rPr b="1" dirty="0" lang="en-US"/>
              <a:t>:- </a:t>
            </a:r>
          </a:p>
          <a:p>
            <a:r>
              <a:rPr b="1" dirty="0" sz="1600" i="1" lang="en-US" err="1"/>
              <a:t>Labour</a:t>
            </a:r>
            <a:r>
              <a:rPr b="1" dirty="0" sz="1600" i="1" lang="en-US"/>
              <a:t> Cost </a:t>
            </a:r>
            <a:r>
              <a:rPr b="1" dirty="0" sz="1600" i="1" lang="en-US" err="1"/>
              <a:t>Varience</a:t>
            </a:r>
            <a:r>
              <a:rPr b="1" dirty="0" sz="1600" i="1" lang="en-US"/>
              <a:t> (LCV) = Standard </a:t>
            </a:r>
            <a:r>
              <a:rPr b="1" dirty="0" sz="1600" i="1" lang="en-US" err="1"/>
              <a:t>Labour</a:t>
            </a:r>
            <a:r>
              <a:rPr b="1" dirty="0" sz="1600" i="1" lang="en-US"/>
              <a:t> Hour Cost- Actual </a:t>
            </a:r>
            <a:r>
              <a:rPr b="1" dirty="0" sz="1600" i="1" lang="en-US" err="1"/>
              <a:t>Labour</a:t>
            </a:r>
            <a:r>
              <a:rPr b="1" dirty="0" sz="1600" i="1" lang="en-US"/>
              <a:t> Hour Cost</a:t>
            </a:r>
          </a:p>
          <a:p>
            <a:r>
              <a:rPr dirty="0" lang="en-US"/>
              <a:t>	</a:t>
            </a:r>
            <a:r>
              <a:rPr dirty="0" lang="en-US" smtClean="0"/>
              <a:t>                            </a:t>
            </a:r>
            <a:r>
              <a:rPr dirty="0" lang="en-US"/>
              <a:t>= 1000 hours X Rs. 0.50 – Rs. 360</a:t>
            </a:r>
          </a:p>
          <a:p>
            <a:r>
              <a:rPr dirty="0" lang="en-US"/>
              <a:t>                                            </a:t>
            </a:r>
            <a:r>
              <a:rPr dirty="0" lang="en-US" smtClean="0"/>
              <a:t>= </a:t>
            </a:r>
            <a:r>
              <a:rPr dirty="0" lang="en-US"/>
              <a:t>Rs. 500 – Rs. 360</a:t>
            </a:r>
          </a:p>
          <a:p>
            <a:r>
              <a:rPr dirty="0" lang="en-US"/>
              <a:t>                                           </a:t>
            </a:r>
            <a:r>
              <a:rPr dirty="0" lang="en-US" smtClean="0"/>
              <a:t> </a:t>
            </a:r>
            <a:r>
              <a:rPr dirty="0" lang="en-US"/>
              <a:t>= Rs. 140 (F)</a:t>
            </a:r>
          </a:p>
        </p:txBody>
      </p:sp>
      <p:sp>
        <p:nvSpPr>
          <p:cNvPr id="1048608" name="Rectangle 2"/>
          <p:cNvSpPr>
            <a:spLocks noChangeArrowheads="1"/>
          </p:cNvSpPr>
          <p:nvPr/>
        </p:nvSpPr>
        <p:spPr bwMode="auto">
          <a:xfrm>
            <a:off x="304800" y="4038600"/>
            <a:ext cx="8686800" cy="2062103"/>
          </a:xfrm>
          <a:prstGeom prst="rect"/>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gradFill>
          <a:ln w="9525">
            <a:noFill/>
            <a:miter lim="800000"/>
            <a:headEnd/>
            <a:tailEnd/>
          </a:ln>
          <a:effectLst/>
        </p:spPr>
        <p:txBody>
          <a:bodyPr anchor="ctr" anchorCtr="0" bIns="45720" compatLnSpc="1" lIns="91440" numCol="1" rIns="91440" tIns="45720" vert="horz" wrap="square">
            <a:prstTxWarp prst="textNoShape"/>
            <a:spAutoFit/>
          </a:bodyPr>
          <a:p>
            <a:pPr algn="just" defTabSz="914400" eaLnBrk="1" fontAlgn="base" hangingPunct="1" indent="0" latinLnBrk="0" lvl="0" marL="0" marR="0" rtl="0">
              <a:lnSpc>
                <a:spcPct val="150000"/>
              </a:lnSpc>
              <a:spcBef>
                <a:spcPct val="0"/>
              </a:spcBef>
              <a:spcAft>
                <a:spcPct val="0"/>
              </a:spcAft>
              <a:buClrTx/>
              <a:buSzTx/>
              <a:buFontTx/>
              <a:buNone/>
            </a:pPr>
            <a:r>
              <a:rPr baseline="0" b="1" cap="none" dirty="0" sz="1600" i="1" kumimoji="0" lang="en-US" normalizeH="0" err="1" strike="noStrike" u="none" smtClean="0">
                <a:ln>
                  <a:noFill/>
                </a:ln>
                <a:solidFill>
                  <a:schemeClr val="tx1"/>
                </a:solidFill>
                <a:effectLst/>
                <a:ea typeface="Calibri" pitchFamily="34" charset="0"/>
                <a:cs typeface="Times New Roman" pitchFamily="18" charset="0"/>
              </a:rPr>
              <a:t>Labour</a:t>
            </a:r>
            <a:r>
              <a:rPr baseline="0" b="1" cap="none" dirty="0" sz="1600" i="1" kumimoji="0" lang="en-US" normalizeH="0" strike="noStrike" u="none" smtClean="0">
                <a:ln>
                  <a:noFill/>
                </a:ln>
                <a:solidFill>
                  <a:schemeClr val="tx1"/>
                </a:solidFill>
                <a:effectLst/>
                <a:ea typeface="Calibri" pitchFamily="34" charset="0"/>
                <a:cs typeface="Times New Roman" pitchFamily="18" charset="0"/>
              </a:rPr>
              <a:t> Rate Variance (LRV)= (SR-AR) X Actual </a:t>
            </a:r>
            <a:r>
              <a:rPr baseline="0" b="1" cap="none" dirty="0" sz="1600" i="1" kumimoji="0" lang="en-US" normalizeH="0" err="1" strike="noStrike" u="none" smtClean="0">
                <a:ln>
                  <a:noFill/>
                </a:ln>
                <a:solidFill>
                  <a:schemeClr val="tx1"/>
                </a:solidFill>
                <a:effectLst/>
                <a:ea typeface="Calibri" pitchFamily="34" charset="0"/>
                <a:cs typeface="Times New Roman" pitchFamily="18" charset="0"/>
              </a:rPr>
              <a:t>Labour</a:t>
            </a:r>
            <a:r>
              <a:rPr baseline="0" b="1" cap="none" dirty="0" sz="1600" i="1" kumimoji="0" lang="en-US" normalizeH="0" strike="noStrike" u="none" smtClean="0">
                <a:ln>
                  <a:noFill/>
                </a:ln>
                <a:solidFill>
                  <a:schemeClr val="tx1"/>
                </a:solidFill>
                <a:effectLst/>
                <a:ea typeface="Calibri" pitchFamily="34" charset="0"/>
                <a:cs typeface="Times New Roman" pitchFamily="18" charset="0"/>
              </a:rPr>
              <a:t> Hours Paid for</a:t>
            </a:r>
            <a:endParaRPr baseline="0" b="1" cap="none" dirty="0" sz="1600" i="1"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r>
              <a:rPr baseline="0" b="0" cap="none" dirty="0" sz="1100" i="0" kumimoji="0" lang="en-US" normalizeH="0" strike="noStrike" u="none" smtClean="0">
                <a:ln>
                  <a:noFill/>
                </a:ln>
                <a:solidFill>
                  <a:schemeClr val="tx1"/>
                </a:solidFill>
                <a:effectLst/>
                <a:latin typeface="Calibri" pitchFamily="34" charset="0"/>
                <a:ea typeface="Calibri" pitchFamily="34" charset="0"/>
                <a:cs typeface="Times New Roman" pitchFamily="18" charset="0"/>
              </a:rPr>
              <a:t>                                                                                    </a:t>
            </a:r>
            <a:r>
              <a:rPr baseline="0" b="0" cap="none" dirty="0" i="0" kumimoji="0" lang="en-US" normalizeH="0" strike="noStrike" u="none" smtClean="0">
                <a:ln>
                  <a:noFill/>
                </a:ln>
                <a:solidFill>
                  <a:schemeClr val="tx1"/>
                </a:solidFill>
                <a:effectLst/>
                <a:ea typeface="Calibri" pitchFamily="34" charset="0"/>
                <a:cs typeface="Times New Roman" pitchFamily="18" charset="0"/>
              </a:rPr>
              <a:t>=Rs.(0.50-0.40) X 900</a:t>
            </a:r>
            <a:endParaRPr baseline="0" b="0" cap="none" dirty="0" i="0"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r>
              <a:rPr b="0" cap="none" dirty="0" i="0" kumimoji="0" lang="en-US" normalizeH="0" strike="noStrike" u="none" smtClean="0">
                <a:ln>
                  <a:noFill/>
                </a:ln>
                <a:solidFill>
                  <a:schemeClr val="tx1"/>
                </a:solidFill>
                <a:effectLst/>
                <a:ea typeface="Calibri" pitchFamily="34" charset="0"/>
                <a:cs typeface="Times New Roman" pitchFamily="18" charset="0"/>
              </a:rPr>
              <a:t>                                               </a:t>
            </a:r>
            <a:r>
              <a:rPr baseline="0" b="0" cap="none" dirty="0" i="0" kumimoji="0" lang="en-US" normalizeH="0" strike="noStrike" u="none" smtClean="0">
                <a:ln>
                  <a:noFill/>
                </a:ln>
                <a:solidFill>
                  <a:schemeClr val="tx1"/>
                </a:solidFill>
                <a:effectLst/>
                <a:ea typeface="Calibri" pitchFamily="34" charset="0"/>
                <a:cs typeface="Times New Roman" pitchFamily="18" charset="0"/>
              </a:rPr>
              <a:t>= Rs.90 (F)</a:t>
            </a:r>
            <a:endParaRPr baseline="0" b="0" cap="none" dirty="0" i="0"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endParaRPr baseline="0" b="0" cap="none" dirty="0" sz="1100" i="0" kumimoji="0" lang="en-US" normalizeH="0" strike="noStrike" u="none" smtClean="0">
              <a:ln>
                <a:noFill/>
              </a:ln>
              <a:solidFill>
                <a:schemeClr val="tx1"/>
              </a:solidFill>
              <a:effectLst/>
              <a:latin typeface="Calibri" pitchFamily="34" charset="0"/>
              <a:ea typeface="Calibri" pitchFamily="34" charset="0"/>
              <a:cs typeface="Times New Roman" pitchFamily="18" charset="0"/>
            </a:endParaRPr>
          </a:p>
          <a:p>
            <a:pPr algn="just" defTabSz="914400" eaLnBrk="0" fontAlgn="base" hangingPunct="0" indent="0" latinLnBrk="0" lvl="0" marL="0" marR="0" rtl="0">
              <a:lnSpc>
                <a:spcPct val="150000"/>
              </a:lnSpc>
              <a:spcBef>
                <a:spcPct val="0"/>
              </a:spcBef>
              <a:spcAft>
                <a:spcPct val="0"/>
              </a:spcAft>
              <a:buClrTx/>
              <a:buSzTx/>
              <a:buFontTx/>
              <a:buNone/>
            </a:pPr>
            <a:r>
              <a:rPr baseline="0" b="1" cap="none" dirty="0" sz="1400" i="1" kumimoji="0" lang="en-US" normalizeH="0" err="1" strike="noStrike" u="none" smtClean="0">
                <a:ln>
                  <a:noFill/>
                </a:ln>
                <a:solidFill>
                  <a:schemeClr val="tx1"/>
                </a:solidFill>
                <a:effectLst/>
                <a:ea typeface="Calibri" pitchFamily="34" charset="0"/>
                <a:cs typeface="Times New Roman" pitchFamily="18" charset="0"/>
              </a:rPr>
              <a:t>Labour</a:t>
            </a:r>
            <a:r>
              <a:rPr baseline="0" b="1" cap="none" dirty="0" sz="1400" i="1" kumimoji="0" lang="en-US" normalizeH="0" strike="noStrike" u="none" smtClean="0">
                <a:ln>
                  <a:noFill/>
                </a:ln>
                <a:solidFill>
                  <a:schemeClr val="tx1"/>
                </a:solidFill>
                <a:effectLst/>
                <a:ea typeface="Calibri" pitchFamily="34" charset="0"/>
                <a:cs typeface="Times New Roman" pitchFamily="18" charset="0"/>
              </a:rPr>
              <a:t> Efficiency Variance (LEV) = (Standard </a:t>
            </a:r>
            <a:r>
              <a:rPr baseline="0" b="1" cap="none" dirty="0" sz="1400" i="1" kumimoji="0" lang="en-US" normalizeH="0" err="1" strike="noStrike" u="none" smtClean="0">
                <a:ln>
                  <a:noFill/>
                </a:ln>
                <a:solidFill>
                  <a:schemeClr val="tx1"/>
                </a:solidFill>
                <a:effectLst/>
                <a:ea typeface="Calibri" pitchFamily="34" charset="0"/>
                <a:cs typeface="Times New Roman" pitchFamily="18" charset="0"/>
              </a:rPr>
              <a:t>Labour</a:t>
            </a:r>
            <a:r>
              <a:rPr baseline="0" b="1" cap="none" dirty="0" sz="1400" i="1" kumimoji="0" lang="en-US" normalizeH="0" strike="noStrike" u="none" smtClean="0">
                <a:ln>
                  <a:noFill/>
                </a:ln>
                <a:solidFill>
                  <a:schemeClr val="tx1"/>
                </a:solidFill>
                <a:effectLst/>
                <a:ea typeface="Calibri" pitchFamily="34" charset="0"/>
                <a:cs typeface="Times New Roman" pitchFamily="18" charset="0"/>
              </a:rPr>
              <a:t> Hours – Actual </a:t>
            </a:r>
            <a:r>
              <a:rPr baseline="0" b="1" cap="none" dirty="0" sz="1400" i="1" kumimoji="0" lang="en-US" normalizeH="0" err="1" strike="noStrike" u="none" smtClean="0">
                <a:ln>
                  <a:noFill/>
                </a:ln>
                <a:solidFill>
                  <a:schemeClr val="tx1"/>
                </a:solidFill>
                <a:effectLst/>
                <a:ea typeface="Calibri" pitchFamily="34" charset="0"/>
                <a:cs typeface="Times New Roman" pitchFamily="18" charset="0"/>
              </a:rPr>
              <a:t>labour</a:t>
            </a:r>
            <a:r>
              <a:rPr baseline="0" b="1" cap="none" dirty="0" sz="1400" i="1" kumimoji="0" lang="en-US" normalizeH="0" strike="noStrike" u="none" smtClean="0">
                <a:ln>
                  <a:noFill/>
                </a:ln>
                <a:solidFill>
                  <a:schemeClr val="tx1"/>
                </a:solidFill>
                <a:effectLst/>
                <a:ea typeface="Calibri" pitchFamily="34" charset="0"/>
                <a:cs typeface="Times New Roman" pitchFamily="18" charset="0"/>
              </a:rPr>
              <a:t> Hours Paid for) X SR</a:t>
            </a:r>
            <a:endParaRPr baseline="0" b="1" cap="none" dirty="0" sz="1400" i="1"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r>
              <a:rPr b="0" cap="none" dirty="0" kumimoji="0" lang="en-US" normalizeH="0" strike="noStrike" u="none" smtClean="0">
                <a:ln>
                  <a:noFill/>
                </a:ln>
                <a:solidFill>
                  <a:schemeClr val="tx1"/>
                </a:solidFill>
                <a:effectLst/>
                <a:ea typeface="Calibri" pitchFamily="34" charset="0"/>
                <a:cs typeface="Times New Roman" pitchFamily="18" charset="0"/>
              </a:rPr>
              <a:t>                                              </a:t>
            </a:r>
            <a:r>
              <a:rPr baseline="0" b="0" cap="none" dirty="0" kumimoji="0" lang="en-US" normalizeH="0" strike="noStrike" u="none" smtClean="0">
                <a:ln>
                  <a:noFill/>
                </a:ln>
                <a:solidFill>
                  <a:schemeClr val="tx1"/>
                </a:solidFill>
                <a:effectLst/>
                <a:ea typeface="Calibri" pitchFamily="34" charset="0"/>
                <a:cs typeface="Times New Roman" pitchFamily="18" charset="0"/>
              </a:rPr>
              <a:t>= (1000-900) X Rs.0.50</a:t>
            </a:r>
            <a:endParaRPr baseline="0" b="0" cap="none" dirty="0" kumimoji="0" lang="en-US" normalizeH="0" strike="noStrike" u="none" smtClean="0">
              <a:ln>
                <a:noFill/>
              </a:ln>
              <a:solidFill>
                <a:schemeClr val="tx1"/>
              </a:solidFill>
              <a:effectLst/>
            </a:endParaRPr>
          </a:p>
          <a:p>
            <a:pPr algn="just" defTabSz="914400" eaLnBrk="0" fontAlgn="base" hangingPunct="0" indent="0" latinLnBrk="0" lvl="0" marL="0" marR="0" rtl="0">
              <a:lnSpc>
                <a:spcPct val="100000"/>
              </a:lnSpc>
              <a:spcBef>
                <a:spcPct val="0"/>
              </a:spcBef>
              <a:spcAft>
                <a:spcPct val="0"/>
              </a:spcAft>
              <a:buClrTx/>
              <a:buSzTx/>
              <a:buFontTx/>
              <a:buNone/>
            </a:pPr>
            <a:r>
              <a:rPr b="0" cap="none" dirty="0" kumimoji="0" lang="en-US" normalizeH="0" strike="noStrike" u="none" smtClean="0">
                <a:ln>
                  <a:noFill/>
                </a:ln>
                <a:solidFill>
                  <a:schemeClr val="tx1"/>
                </a:solidFill>
                <a:effectLst/>
                <a:ea typeface="Calibri" pitchFamily="34" charset="0"/>
                <a:cs typeface="Times New Roman" pitchFamily="18" charset="0"/>
              </a:rPr>
              <a:t>                                              </a:t>
            </a:r>
            <a:r>
              <a:rPr baseline="0" b="0" cap="none" dirty="0" kumimoji="0" lang="en-US" normalizeH="0" strike="noStrike" u="none" smtClean="0">
                <a:ln>
                  <a:noFill/>
                </a:ln>
                <a:solidFill>
                  <a:schemeClr val="tx1"/>
                </a:solidFill>
                <a:effectLst/>
                <a:ea typeface="Calibri" pitchFamily="34" charset="0"/>
                <a:cs typeface="Times New Roman" pitchFamily="18" charset="0"/>
              </a:rPr>
              <a:t>= Rs.50(F)</a:t>
            </a:r>
            <a:endParaRPr baseline="0" b="0" cap="none" dirty="0" kumimoji="0" lang="en-US" normalizeH="0" strike="noStrike" u="none" smtClean="0">
              <a:ln>
                <a:noFill/>
              </a:ln>
              <a:solidFill>
                <a:schemeClr val="tx1"/>
              </a:solidFill>
              <a:effectLst/>
            </a:endParaRPr>
          </a:p>
        </p:txBody>
      </p:sp>
      <p:cxnSp>
        <p:nvCxnSpPr>
          <p:cNvPr id="3145728" name="Straight Connector 7"/>
          <p:cNvCxnSpPr>
            <a:cxnSpLocks/>
            <a:stCxn id="1048608" idx="1"/>
            <a:endCxn id="1048608" idx="3"/>
          </p:cNvCxnSpPr>
          <p:nvPr/>
        </p:nvCxnSpPr>
        <p:spPr>
          <a:xfrm rot="10800000" flipH="1">
            <a:off x="304800" y="5069652"/>
            <a:ext cx="8686800" cy="1588"/>
          </a:xfrm>
          <a:prstGeom prst="line"/>
        </p:spPr>
        <p:style>
          <a:lnRef idx="1">
            <a:schemeClr val="accent1"/>
          </a:lnRef>
          <a:fillRef idx="0">
            <a:schemeClr val="accent1"/>
          </a:fillRef>
          <a:effectRef idx="0">
            <a:schemeClr val="accent1"/>
          </a:effectRef>
          <a:fontRef idx="minor">
            <a:schemeClr val="tx1"/>
          </a:fontRef>
        </p:style>
      </p:cxnSp>
      <p:cxnSp>
        <p:nvCxnSpPr>
          <p:cNvPr id="3145729" name="Straight Connector 13"/>
          <p:cNvCxnSpPr>
            <a:cxnSpLocks/>
          </p:cNvCxnSpPr>
          <p:nvPr/>
        </p:nvCxnSpPr>
        <p:spPr>
          <a:xfrm>
            <a:off x="304800" y="4114800"/>
            <a:ext cx="8458200" cy="1588"/>
          </a:xfrm>
          <a:prstGeom prst="line"/>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lastClr="000000" val="windowText"/>
      </a:dk1>
      <a:lt1>
        <a:sysClr lastClr="FFFFFF" val="window"/>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algn="ctr" blurRad="57150" dir="5400000" dist="38100" rotWithShape="0">
              <a:schemeClr val="phClr">
                <a:shade val="9000"/>
                <a:satMod val="105000"/>
                <a:alpha val="48000"/>
              </a:schemeClr>
            </a:outerShdw>
          </a:effectLst>
        </a:effectStyle>
        <a:effectStyle>
          <a:effectLst>
            <a:outerShdw algn="ctr" blurRad="57150" dir="5400000" dist="38100" rotWithShape="0">
              <a:schemeClr val="phClr">
                <a:shade val="9000"/>
                <a:satMod val="105000"/>
                <a:alpha val="48000"/>
              </a:schemeClr>
            </a:outerShdw>
          </a:effectLst>
        </a:effectStyle>
        <a:effectStyle>
          <a:effectLst>
            <a:outerShdw algn="ctr" blurRad="57150" dir="5400000" dist="38100" rotWithShape="0">
              <a:schemeClr val="phClr">
                <a:shade val="9000"/>
                <a:satMod val="105000"/>
                <a:alpha val="48000"/>
              </a:schemeClr>
            </a:outerShdw>
          </a:effectLst>
          <a:scene3d>
            <a:camera prst="orthographicFront" fov="0">
              <a:rot lat="0" lon="0" rev="0"/>
            </a:camera>
            <a:lightRig dir="tl" rig="glow">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algn="tl" flip="none" sx="65000" sy="65000" tx="0" ty="0"/>
        </a:blip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Slide 1</dc:title>
  <dc:creator>Sandip</dc:creator>
  <cp:lastModifiedBy>Sandip</cp:lastModifiedBy>
  <dcterms:created xsi:type="dcterms:W3CDTF">2020-03-21T00:59:45Z</dcterms:created>
  <dcterms:modified xsi:type="dcterms:W3CDTF">2020-03-26T20:03:15Z</dcterms:modified>
</cp:coreProperties>
</file>