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FF99"/>
    <a:srgbClr val="800080"/>
    <a:srgbClr val="0099FF"/>
    <a:srgbClr val="FFFF85"/>
    <a:srgbClr val="CC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EC9FB4-E601-4BDB-B148-F521B26B3A1F}" type="doc">
      <dgm:prSet loTypeId="urn:microsoft.com/office/officeart/2005/8/layout/radial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A271724C-51C6-467F-A336-B98CDB28A149}">
      <dgm:prSet phldrT="[Text]"/>
      <dgm:spPr>
        <a:ln>
          <a:solidFill>
            <a:schemeClr val="bg1"/>
          </a:solidFill>
        </a:ln>
      </dgm:spPr>
      <dgm:t>
        <a:bodyPr/>
        <a:lstStyle/>
        <a:p>
          <a:r>
            <a:rPr lang="en-US" b="0" u="sng" dirty="0" smtClean="0">
              <a:solidFill>
                <a:schemeClr val="bg1"/>
              </a:solidFill>
            </a:rPr>
            <a:t>CRM</a:t>
          </a:r>
          <a:endParaRPr lang="en-IN" b="0" u="sng" dirty="0">
            <a:solidFill>
              <a:schemeClr val="bg1"/>
            </a:solidFill>
          </a:endParaRPr>
        </a:p>
      </dgm:t>
    </dgm:pt>
    <dgm:pt modelId="{AB09CE1C-6BBA-4AC5-8986-3788367083A0}" type="parTrans" cxnId="{62789E32-4ADB-420D-B74B-C2E87B631B81}">
      <dgm:prSet/>
      <dgm:spPr/>
      <dgm:t>
        <a:bodyPr/>
        <a:lstStyle/>
        <a:p>
          <a:endParaRPr lang="en-IN"/>
        </a:p>
      </dgm:t>
    </dgm:pt>
    <dgm:pt modelId="{5C6CB258-D4AA-45F5-9130-604139B8589F}" type="sibTrans" cxnId="{62789E32-4ADB-420D-B74B-C2E87B631B81}">
      <dgm:prSet/>
      <dgm:spPr/>
      <dgm:t>
        <a:bodyPr/>
        <a:lstStyle/>
        <a:p>
          <a:endParaRPr lang="en-IN"/>
        </a:p>
      </dgm:t>
    </dgm:pt>
    <dgm:pt modelId="{B9D37646-DEE5-4E60-A94D-96E38D7A12DA}">
      <dgm:prSet phldrT="[Text]" custT="1"/>
      <dgm:spPr>
        <a:ln>
          <a:solidFill>
            <a:schemeClr val="bg1"/>
          </a:solidFill>
        </a:ln>
      </dgm:spPr>
      <dgm:t>
        <a:bodyPr/>
        <a:lstStyle/>
        <a:p>
          <a:r>
            <a:rPr lang="en-US" sz="1600" b="0" dirty="0" smtClean="0">
              <a:solidFill>
                <a:schemeClr val="bg1"/>
              </a:solidFill>
              <a:latin typeface="Arial Black" pitchFamily="34" charset="0"/>
            </a:rPr>
            <a:t>Sales</a:t>
          </a:r>
          <a:endParaRPr lang="en-IN" sz="1600" b="0" dirty="0">
            <a:solidFill>
              <a:schemeClr val="bg1"/>
            </a:solidFill>
            <a:latin typeface="Arial Black" pitchFamily="34" charset="0"/>
          </a:endParaRPr>
        </a:p>
      </dgm:t>
    </dgm:pt>
    <dgm:pt modelId="{B7980CDA-DEC8-48C4-B08B-1C16472A50FA}" type="parTrans" cxnId="{5B057F6C-BB04-4D02-B64A-02F151B7BB16}">
      <dgm:prSet/>
      <dgm:spPr/>
      <dgm:t>
        <a:bodyPr/>
        <a:lstStyle/>
        <a:p>
          <a:endParaRPr lang="en-IN"/>
        </a:p>
      </dgm:t>
    </dgm:pt>
    <dgm:pt modelId="{818CBA39-5768-483B-87C4-E79B48518D6C}" type="sibTrans" cxnId="{5B057F6C-BB04-4D02-B64A-02F151B7BB16}">
      <dgm:prSet/>
      <dgm:spPr/>
      <dgm:t>
        <a:bodyPr/>
        <a:lstStyle/>
        <a:p>
          <a:endParaRPr lang="en-IN"/>
        </a:p>
      </dgm:t>
    </dgm:pt>
    <dgm:pt modelId="{BD7F887A-4A17-40A0-B17F-AC5B12183140}">
      <dgm:prSet phldrT="[Text]" custT="1"/>
      <dgm:spPr>
        <a:ln>
          <a:solidFill>
            <a:schemeClr val="bg1"/>
          </a:solidFill>
        </a:ln>
      </dgm:spPr>
      <dgm:t>
        <a:bodyPr/>
        <a:lstStyle/>
        <a:p>
          <a:r>
            <a:rPr lang="en-US" sz="1600" b="0" dirty="0" smtClean="0">
              <a:solidFill>
                <a:schemeClr val="bg1"/>
              </a:solidFill>
              <a:latin typeface="Arial Black" pitchFamily="34" charset="0"/>
            </a:rPr>
            <a:t>Feedback</a:t>
          </a:r>
          <a:endParaRPr lang="en-IN" sz="1600" b="0" dirty="0">
            <a:solidFill>
              <a:schemeClr val="bg1"/>
            </a:solidFill>
            <a:latin typeface="Arial Black" pitchFamily="34" charset="0"/>
          </a:endParaRPr>
        </a:p>
      </dgm:t>
    </dgm:pt>
    <dgm:pt modelId="{B3C7BCC1-2B82-4D30-B0EF-125BFC1DF894}" type="parTrans" cxnId="{47B709A5-379E-4F0A-8611-34415FB3F891}">
      <dgm:prSet/>
      <dgm:spPr/>
      <dgm:t>
        <a:bodyPr/>
        <a:lstStyle/>
        <a:p>
          <a:endParaRPr lang="en-IN"/>
        </a:p>
      </dgm:t>
    </dgm:pt>
    <dgm:pt modelId="{A506E50E-5C78-41C0-975F-ECB9165BB2C0}" type="sibTrans" cxnId="{47B709A5-379E-4F0A-8611-34415FB3F891}">
      <dgm:prSet/>
      <dgm:spPr/>
      <dgm:t>
        <a:bodyPr/>
        <a:lstStyle/>
        <a:p>
          <a:endParaRPr lang="en-IN"/>
        </a:p>
      </dgm:t>
    </dgm:pt>
    <dgm:pt modelId="{D07B656A-C65B-4E69-A8B9-8BFDCD67D255}">
      <dgm:prSet phldrT="[Text]" custT="1"/>
      <dgm:spPr>
        <a:ln>
          <a:solidFill>
            <a:schemeClr val="bg1"/>
          </a:solidFill>
        </a:ln>
      </dgm:spPr>
      <dgm:t>
        <a:bodyPr/>
        <a:lstStyle/>
        <a:p>
          <a:r>
            <a:rPr lang="en-US" sz="1600" b="0" dirty="0" smtClean="0">
              <a:solidFill>
                <a:schemeClr val="bg1"/>
              </a:solidFill>
              <a:latin typeface="Arial Black" pitchFamily="34" charset="0"/>
            </a:rPr>
            <a:t>Support</a:t>
          </a:r>
          <a:endParaRPr lang="en-IN" sz="1600" b="0" dirty="0">
            <a:solidFill>
              <a:schemeClr val="bg1"/>
            </a:solidFill>
            <a:latin typeface="Arial Black" pitchFamily="34" charset="0"/>
          </a:endParaRPr>
        </a:p>
      </dgm:t>
    </dgm:pt>
    <dgm:pt modelId="{352FDFCE-08CE-418F-931C-A0C174655455}" type="parTrans" cxnId="{676C83EC-8DF8-4CB0-A1B4-9FC6D604B427}">
      <dgm:prSet/>
      <dgm:spPr/>
      <dgm:t>
        <a:bodyPr/>
        <a:lstStyle/>
        <a:p>
          <a:endParaRPr lang="en-IN"/>
        </a:p>
      </dgm:t>
    </dgm:pt>
    <dgm:pt modelId="{E56CD82E-FCE0-4D1D-B81C-CEF8C28DA88D}" type="sibTrans" cxnId="{676C83EC-8DF8-4CB0-A1B4-9FC6D604B427}">
      <dgm:prSet/>
      <dgm:spPr/>
      <dgm:t>
        <a:bodyPr/>
        <a:lstStyle/>
        <a:p>
          <a:endParaRPr lang="en-IN"/>
        </a:p>
      </dgm:t>
    </dgm:pt>
    <dgm:pt modelId="{2DB4DBEB-3838-4DB6-9EF1-9983B2D15832}">
      <dgm:prSet phldrT="[Text]" custT="1"/>
      <dgm:spPr>
        <a:ln>
          <a:solidFill>
            <a:schemeClr val="bg1"/>
          </a:solidFill>
        </a:ln>
      </dgm:spPr>
      <dgm:t>
        <a:bodyPr/>
        <a:lstStyle/>
        <a:p>
          <a:r>
            <a:rPr lang="en-US" sz="1600" b="0" dirty="0" smtClean="0">
              <a:solidFill>
                <a:schemeClr val="bg1"/>
              </a:solidFill>
              <a:latin typeface="Arial Black" pitchFamily="34" charset="0"/>
            </a:rPr>
            <a:t>Marketing</a:t>
          </a:r>
          <a:endParaRPr lang="en-IN" sz="1600" b="0" dirty="0">
            <a:solidFill>
              <a:schemeClr val="bg1"/>
            </a:solidFill>
            <a:latin typeface="Arial Black" pitchFamily="34" charset="0"/>
          </a:endParaRPr>
        </a:p>
      </dgm:t>
    </dgm:pt>
    <dgm:pt modelId="{AEB94EB3-8D98-43B6-8EA9-39E95BB98365}" type="parTrans" cxnId="{EF879ECE-A332-4D66-978A-C27630DC5380}">
      <dgm:prSet/>
      <dgm:spPr/>
      <dgm:t>
        <a:bodyPr/>
        <a:lstStyle/>
        <a:p>
          <a:endParaRPr lang="en-IN"/>
        </a:p>
      </dgm:t>
    </dgm:pt>
    <dgm:pt modelId="{D2B427C4-115C-40D6-8D94-3AE8A1E3B6CB}" type="sibTrans" cxnId="{EF879ECE-A332-4D66-978A-C27630DC5380}">
      <dgm:prSet/>
      <dgm:spPr/>
      <dgm:t>
        <a:bodyPr/>
        <a:lstStyle/>
        <a:p>
          <a:endParaRPr lang="en-IN"/>
        </a:p>
      </dgm:t>
    </dgm:pt>
    <dgm:pt modelId="{B0599146-6066-4116-9877-9838DB4372AD}" type="pres">
      <dgm:prSet presAssocID="{9DEC9FB4-E601-4BDB-B148-F521B26B3A1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1601719-812E-40DB-818F-432D01B264B8}" type="pres">
      <dgm:prSet presAssocID="{A271724C-51C6-467F-A336-B98CDB28A149}" presName="centerShape" presStyleLbl="node0" presStyleIdx="0" presStyleCnt="1"/>
      <dgm:spPr/>
      <dgm:t>
        <a:bodyPr/>
        <a:lstStyle/>
        <a:p>
          <a:endParaRPr lang="en-GB"/>
        </a:p>
      </dgm:t>
    </dgm:pt>
    <dgm:pt modelId="{D77351D9-BDA4-4E06-9E0E-421E34EB6902}" type="pres">
      <dgm:prSet presAssocID="{B9D37646-DEE5-4E60-A94D-96E38D7A12DA}" presName="node" presStyleLbl="node1" presStyleIdx="0" presStyleCnt="4" custScaleX="20174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D4C7CDF-B124-4A6E-B86C-152FECB62D5B}" type="pres">
      <dgm:prSet presAssocID="{B9D37646-DEE5-4E60-A94D-96E38D7A12DA}" presName="dummy" presStyleCnt="0"/>
      <dgm:spPr/>
    </dgm:pt>
    <dgm:pt modelId="{5D5490C3-02D2-4694-8372-29A88421181A}" type="pres">
      <dgm:prSet presAssocID="{818CBA39-5768-483B-87C4-E79B48518D6C}" presName="sibTrans" presStyleLbl="sibTrans2D1" presStyleIdx="0" presStyleCnt="4"/>
      <dgm:spPr/>
      <dgm:t>
        <a:bodyPr/>
        <a:lstStyle/>
        <a:p>
          <a:endParaRPr lang="en-GB"/>
        </a:p>
      </dgm:t>
    </dgm:pt>
    <dgm:pt modelId="{E4A16666-7DDF-4FEE-8D32-A0E636DE0A25}" type="pres">
      <dgm:prSet presAssocID="{BD7F887A-4A17-40A0-B17F-AC5B12183140}" presName="node" presStyleLbl="node1" presStyleIdx="1" presStyleCnt="4" custScaleX="236648" custRadScaleRad="146813" custRadScaleInc="665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1EF58F5-3F60-4EE1-B6A4-2EB3C5A56142}" type="pres">
      <dgm:prSet presAssocID="{BD7F887A-4A17-40A0-B17F-AC5B12183140}" presName="dummy" presStyleCnt="0"/>
      <dgm:spPr/>
    </dgm:pt>
    <dgm:pt modelId="{A5ACDBFD-2C02-42D8-889E-81BC36065DEB}" type="pres">
      <dgm:prSet presAssocID="{A506E50E-5C78-41C0-975F-ECB9165BB2C0}" presName="sibTrans" presStyleLbl="sibTrans2D1" presStyleIdx="1" presStyleCnt="4"/>
      <dgm:spPr/>
      <dgm:t>
        <a:bodyPr/>
        <a:lstStyle/>
        <a:p>
          <a:endParaRPr lang="en-GB"/>
        </a:p>
      </dgm:t>
    </dgm:pt>
    <dgm:pt modelId="{FC63B73E-9DBA-4D8E-BF20-0FB120D4B2AB}" type="pres">
      <dgm:prSet presAssocID="{D07B656A-C65B-4E69-A8B9-8BFDCD67D255}" presName="node" presStyleLbl="node1" presStyleIdx="2" presStyleCnt="4" custScaleX="20674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73762B3-6B3A-44E6-826C-AD829F5E6833}" type="pres">
      <dgm:prSet presAssocID="{D07B656A-C65B-4E69-A8B9-8BFDCD67D255}" presName="dummy" presStyleCnt="0"/>
      <dgm:spPr/>
    </dgm:pt>
    <dgm:pt modelId="{258E5001-A6C2-45C5-A7A4-8197ECD70B87}" type="pres">
      <dgm:prSet presAssocID="{E56CD82E-FCE0-4D1D-B81C-CEF8C28DA88D}" presName="sibTrans" presStyleLbl="sibTrans2D1" presStyleIdx="2" presStyleCnt="4"/>
      <dgm:spPr/>
      <dgm:t>
        <a:bodyPr/>
        <a:lstStyle/>
        <a:p>
          <a:endParaRPr lang="en-GB"/>
        </a:p>
      </dgm:t>
    </dgm:pt>
    <dgm:pt modelId="{6E1C0466-BC41-4668-A83D-A0AD9AA4A848}" type="pres">
      <dgm:prSet presAssocID="{2DB4DBEB-3838-4DB6-9EF1-9983B2D15832}" presName="node" presStyleLbl="node1" presStyleIdx="3" presStyleCnt="4" custScaleX="251944" custRadScaleRad="140035" custRadScaleInc="146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AF5B4AB-9AD9-414B-A93B-FFD08C8EE13F}" type="pres">
      <dgm:prSet presAssocID="{2DB4DBEB-3838-4DB6-9EF1-9983B2D15832}" presName="dummy" presStyleCnt="0"/>
      <dgm:spPr/>
    </dgm:pt>
    <dgm:pt modelId="{51BC92DC-FB68-49D9-BC76-EAC7483D158E}" type="pres">
      <dgm:prSet presAssocID="{D2B427C4-115C-40D6-8D94-3AE8A1E3B6CB}" presName="sibTrans" presStyleLbl="sibTrans2D1" presStyleIdx="3" presStyleCnt="4"/>
      <dgm:spPr/>
      <dgm:t>
        <a:bodyPr/>
        <a:lstStyle/>
        <a:p>
          <a:endParaRPr lang="en-GB"/>
        </a:p>
      </dgm:t>
    </dgm:pt>
  </dgm:ptLst>
  <dgm:cxnLst>
    <dgm:cxn modelId="{A40FB826-3A20-4064-9379-373FC34BE6FA}" type="presOf" srcId="{B9D37646-DEE5-4E60-A94D-96E38D7A12DA}" destId="{D77351D9-BDA4-4E06-9E0E-421E34EB6902}" srcOrd="0" destOrd="0" presId="urn:microsoft.com/office/officeart/2005/8/layout/radial6"/>
    <dgm:cxn modelId="{5B057F6C-BB04-4D02-B64A-02F151B7BB16}" srcId="{A271724C-51C6-467F-A336-B98CDB28A149}" destId="{B9D37646-DEE5-4E60-A94D-96E38D7A12DA}" srcOrd="0" destOrd="0" parTransId="{B7980CDA-DEC8-48C4-B08B-1C16472A50FA}" sibTransId="{818CBA39-5768-483B-87C4-E79B48518D6C}"/>
    <dgm:cxn modelId="{29B1F194-7C56-4B25-8FE7-2B1D74C3F64C}" type="presOf" srcId="{A506E50E-5C78-41C0-975F-ECB9165BB2C0}" destId="{A5ACDBFD-2C02-42D8-889E-81BC36065DEB}" srcOrd="0" destOrd="0" presId="urn:microsoft.com/office/officeart/2005/8/layout/radial6"/>
    <dgm:cxn modelId="{EA195B2D-C4BA-44A9-BC55-D48A5F511EB7}" type="presOf" srcId="{9DEC9FB4-E601-4BDB-B148-F521B26B3A1F}" destId="{B0599146-6066-4116-9877-9838DB4372AD}" srcOrd="0" destOrd="0" presId="urn:microsoft.com/office/officeart/2005/8/layout/radial6"/>
    <dgm:cxn modelId="{47B709A5-379E-4F0A-8611-34415FB3F891}" srcId="{A271724C-51C6-467F-A336-B98CDB28A149}" destId="{BD7F887A-4A17-40A0-B17F-AC5B12183140}" srcOrd="1" destOrd="0" parTransId="{B3C7BCC1-2B82-4D30-B0EF-125BFC1DF894}" sibTransId="{A506E50E-5C78-41C0-975F-ECB9165BB2C0}"/>
    <dgm:cxn modelId="{676C83EC-8DF8-4CB0-A1B4-9FC6D604B427}" srcId="{A271724C-51C6-467F-A336-B98CDB28A149}" destId="{D07B656A-C65B-4E69-A8B9-8BFDCD67D255}" srcOrd="2" destOrd="0" parTransId="{352FDFCE-08CE-418F-931C-A0C174655455}" sibTransId="{E56CD82E-FCE0-4D1D-B81C-CEF8C28DA88D}"/>
    <dgm:cxn modelId="{B0A671ED-8853-442A-A323-182DAC03BBF6}" type="presOf" srcId="{D07B656A-C65B-4E69-A8B9-8BFDCD67D255}" destId="{FC63B73E-9DBA-4D8E-BF20-0FB120D4B2AB}" srcOrd="0" destOrd="0" presId="urn:microsoft.com/office/officeart/2005/8/layout/radial6"/>
    <dgm:cxn modelId="{3601078B-C0F1-4063-B190-1CD23FC983D6}" type="presOf" srcId="{A271724C-51C6-467F-A336-B98CDB28A149}" destId="{31601719-812E-40DB-818F-432D01B264B8}" srcOrd="0" destOrd="0" presId="urn:microsoft.com/office/officeart/2005/8/layout/radial6"/>
    <dgm:cxn modelId="{62789E32-4ADB-420D-B74B-C2E87B631B81}" srcId="{9DEC9FB4-E601-4BDB-B148-F521B26B3A1F}" destId="{A271724C-51C6-467F-A336-B98CDB28A149}" srcOrd="0" destOrd="0" parTransId="{AB09CE1C-6BBA-4AC5-8986-3788367083A0}" sibTransId="{5C6CB258-D4AA-45F5-9130-604139B8589F}"/>
    <dgm:cxn modelId="{8F901DCB-104D-4F26-95A0-308E617E4209}" type="presOf" srcId="{818CBA39-5768-483B-87C4-E79B48518D6C}" destId="{5D5490C3-02D2-4694-8372-29A88421181A}" srcOrd="0" destOrd="0" presId="urn:microsoft.com/office/officeart/2005/8/layout/radial6"/>
    <dgm:cxn modelId="{B94D72F5-C828-440B-970A-F063E673194C}" type="presOf" srcId="{E56CD82E-FCE0-4D1D-B81C-CEF8C28DA88D}" destId="{258E5001-A6C2-45C5-A7A4-8197ECD70B87}" srcOrd="0" destOrd="0" presId="urn:microsoft.com/office/officeart/2005/8/layout/radial6"/>
    <dgm:cxn modelId="{87BFF5C7-D6BA-4E6B-A2E8-79C45ECCDBC5}" type="presOf" srcId="{D2B427C4-115C-40D6-8D94-3AE8A1E3B6CB}" destId="{51BC92DC-FB68-49D9-BC76-EAC7483D158E}" srcOrd="0" destOrd="0" presId="urn:microsoft.com/office/officeart/2005/8/layout/radial6"/>
    <dgm:cxn modelId="{38AD6870-4ED3-4805-BDD6-E8B9F6AC9B0F}" type="presOf" srcId="{BD7F887A-4A17-40A0-B17F-AC5B12183140}" destId="{E4A16666-7DDF-4FEE-8D32-A0E636DE0A25}" srcOrd="0" destOrd="0" presId="urn:microsoft.com/office/officeart/2005/8/layout/radial6"/>
    <dgm:cxn modelId="{EF879ECE-A332-4D66-978A-C27630DC5380}" srcId="{A271724C-51C6-467F-A336-B98CDB28A149}" destId="{2DB4DBEB-3838-4DB6-9EF1-9983B2D15832}" srcOrd="3" destOrd="0" parTransId="{AEB94EB3-8D98-43B6-8EA9-39E95BB98365}" sibTransId="{D2B427C4-115C-40D6-8D94-3AE8A1E3B6CB}"/>
    <dgm:cxn modelId="{917B6E06-29CD-4856-BFF2-07586AD7E87E}" type="presOf" srcId="{2DB4DBEB-3838-4DB6-9EF1-9983B2D15832}" destId="{6E1C0466-BC41-4668-A83D-A0AD9AA4A848}" srcOrd="0" destOrd="0" presId="urn:microsoft.com/office/officeart/2005/8/layout/radial6"/>
    <dgm:cxn modelId="{E096BC81-D861-4B0E-9C4D-91D58F959BBA}" type="presParOf" srcId="{B0599146-6066-4116-9877-9838DB4372AD}" destId="{31601719-812E-40DB-818F-432D01B264B8}" srcOrd="0" destOrd="0" presId="urn:microsoft.com/office/officeart/2005/8/layout/radial6"/>
    <dgm:cxn modelId="{75389F7E-461A-4738-A476-68F7178A23A7}" type="presParOf" srcId="{B0599146-6066-4116-9877-9838DB4372AD}" destId="{D77351D9-BDA4-4E06-9E0E-421E34EB6902}" srcOrd="1" destOrd="0" presId="urn:microsoft.com/office/officeart/2005/8/layout/radial6"/>
    <dgm:cxn modelId="{A9404413-66F1-4D7B-98A7-B66D791D1BD1}" type="presParOf" srcId="{B0599146-6066-4116-9877-9838DB4372AD}" destId="{ED4C7CDF-B124-4A6E-B86C-152FECB62D5B}" srcOrd="2" destOrd="0" presId="urn:microsoft.com/office/officeart/2005/8/layout/radial6"/>
    <dgm:cxn modelId="{4DD5A2C7-AB36-4D44-9896-915985E12B16}" type="presParOf" srcId="{B0599146-6066-4116-9877-9838DB4372AD}" destId="{5D5490C3-02D2-4694-8372-29A88421181A}" srcOrd="3" destOrd="0" presId="urn:microsoft.com/office/officeart/2005/8/layout/radial6"/>
    <dgm:cxn modelId="{6657F81E-1743-482E-9196-50209F429D77}" type="presParOf" srcId="{B0599146-6066-4116-9877-9838DB4372AD}" destId="{E4A16666-7DDF-4FEE-8D32-A0E636DE0A25}" srcOrd="4" destOrd="0" presId="urn:microsoft.com/office/officeart/2005/8/layout/radial6"/>
    <dgm:cxn modelId="{50040C11-5CC2-47C9-AE38-7AD942B99C85}" type="presParOf" srcId="{B0599146-6066-4116-9877-9838DB4372AD}" destId="{31EF58F5-3F60-4EE1-B6A4-2EB3C5A56142}" srcOrd="5" destOrd="0" presId="urn:microsoft.com/office/officeart/2005/8/layout/radial6"/>
    <dgm:cxn modelId="{09C20A1D-87C6-4833-B192-C46D7E20CC31}" type="presParOf" srcId="{B0599146-6066-4116-9877-9838DB4372AD}" destId="{A5ACDBFD-2C02-42D8-889E-81BC36065DEB}" srcOrd="6" destOrd="0" presId="urn:microsoft.com/office/officeart/2005/8/layout/radial6"/>
    <dgm:cxn modelId="{ED4305C6-1BBA-4969-B82D-6BA1A4B466BD}" type="presParOf" srcId="{B0599146-6066-4116-9877-9838DB4372AD}" destId="{FC63B73E-9DBA-4D8E-BF20-0FB120D4B2AB}" srcOrd="7" destOrd="0" presId="urn:microsoft.com/office/officeart/2005/8/layout/radial6"/>
    <dgm:cxn modelId="{1A16B205-73FD-4EF1-87C5-C0E378BC3C3D}" type="presParOf" srcId="{B0599146-6066-4116-9877-9838DB4372AD}" destId="{473762B3-6B3A-44E6-826C-AD829F5E6833}" srcOrd="8" destOrd="0" presId="urn:microsoft.com/office/officeart/2005/8/layout/radial6"/>
    <dgm:cxn modelId="{42DC28D9-E17D-4959-8879-F390F4E3BC0F}" type="presParOf" srcId="{B0599146-6066-4116-9877-9838DB4372AD}" destId="{258E5001-A6C2-45C5-A7A4-8197ECD70B87}" srcOrd="9" destOrd="0" presId="urn:microsoft.com/office/officeart/2005/8/layout/radial6"/>
    <dgm:cxn modelId="{8802F89E-9990-4EC0-871D-CBC99821CEB7}" type="presParOf" srcId="{B0599146-6066-4116-9877-9838DB4372AD}" destId="{6E1C0466-BC41-4668-A83D-A0AD9AA4A848}" srcOrd="10" destOrd="0" presId="urn:microsoft.com/office/officeart/2005/8/layout/radial6"/>
    <dgm:cxn modelId="{561040A9-E5A6-4386-8247-33C56678063F}" type="presParOf" srcId="{B0599146-6066-4116-9877-9838DB4372AD}" destId="{8AF5B4AB-9AD9-414B-A93B-FFD08C8EE13F}" srcOrd="11" destOrd="0" presId="urn:microsoft.com/office/officeart/2005/8/layout/radial6"/>
    <dgm:cxn modelId="{948E2880-CF37-4E1C-B27F-DF82B51D02ED}" type="presParOf" srcId="{B0599146-6066-4116-9877-9838DB4372AD}" destId="{51BC92DC-FB68-49D9-BC76-EAC7483D158E}" srcOrd="12" destOrd="0" presId="urn:microsoft.com/office/officeart/2005/8/layout/radial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A6ED8C-CA6E-44C3-837A-0746BDDC69AE}" type="doc">
      <dgm:prSet loTypeId="urn:microsoft.com/office/officeart/2005/8/layout/venn1" loCatId="relationship" qsTypeId="urn:microsoft.com/office/officeart/2005/8/quickstyle/simple5" qsCatId="simple" csTypeId="urn:microsoft.com/office/officeart/2005/8/colors/accent6_3" csCatId="accent6" phldr="1"/>
      <dgm:spPr/>
    </dgm:pt>
    <dgm:pt modelId="{DF1105CF-5D68-47C4-9C69-3E2425A95281}">
      <dgm:prSet phldrT="[Text]" custT="1"/>
      <dgm:spPr/>
      <dgm:t>
        <a:bodyPr/>
        <a:lstStyle/>
        <a:p>
          <a:r>
            <a:rPr lang="en-US" sz="1100" b="1" dirty="0" smtClean="0">
              <a:solidFill>
                <a:schemeClr val="bg1"/>
              </a:solidFill>
              <a:latin typeface="Arial Black" pitchFamily="34" charset="0"/>
            </a:rPr>
            <a:t>Technology</a:t>
          </a:r>
          <a:endParaRPr lang="en-IN" sz="1100" b="1" dirty="0">
            <a:solidFill>
              <a:schemeClr val="bg1"/>
            </a:solidFill>
            <a:latin typeface="Arial Black" pitchFamily="34" charset="0"/>
          </a:endParaRPr>
        </a:p>
      </dgm:t>
    </dgm:pt>
    <dgm:pt modelId="{A281B9CD-4992-43D1-8821-E8F3EFC38920}" type="parTrans" cxnId="{6DEDD9F4-57AE-4193-A50D-FCA4FCA6530C}">
      <dgm:prSet/>
      <dgm:spPr/>
      <dgm:t>
        <a:bodyPr/>
        <a:lstStyle/>
        <a:p>
          <a:endParaRPr lang="en-IN"/>
        </a:p>
      </dgm:t>
    </dgm:pt>
    <dgm:pt modelId="{F7718272-F849-4CE6-9AA7-5F002ECE5080}" type="sibTrans" cxnId="{6DEDD9F4-57AE-4193-A50D-FCA4FCA6530C}">
      <dgm:prSet/>
      <dgm:spPr/>
      <dgm:t>
        <a:bodyPr/>
        <a:lstStyle/>
        <a:p>
          <a:endParaRPr lang="en-IN"/>
        </a:p>
      </dgm:t>
    </dgm:pt>
    <dgm:pt modelId="{FA9525C9-A41D-4224-9DFB-A02FF258050B}">
      <dgm:prSet phldrT="[Text]" custT="1"/>
      <dgm:spPr/>
      <dgm:t>
        <a:bodyPr/>
        <a:lstStyle/>
        <a:p>
          <a:r>
            <a:rPr lang="en-US" sz="1100" b="1" dirty="0" smtClean="0">
              <a:solidFill>
                <a:schemeClr val="bg1"/>
              </a:solidFill>
              <a:latin typeface="Arial Black" pitchFamily="34" charset="0"/>
            </a:rPr>
            <a:t>consumer</a:t>
          </a:r>
          <a:endParaRPr lang="en-IN" sz="1100" b="1" dirty="0">
            <a:solidFill>
              <a:schemeClr val="bg1"/>
            </a:solidFill>
            <a:latin typeface="Arial Black" pitchFamily="34" charset="0"/>
          </a:endParaRPr>
        </a:p>
      </dgm:t>
    </dgm:pt>
    <dgm:pt modelId="{BF834B54-1956-40E2-BB84-DB03FD675AC2}" type="parTrans" cxnId="{32511651-8701-470C-953B-839ED5DB0722}">
      <dgm:prSet/>
      <dgm:spPr/>
      <dgm:t>
        <a:bodyPr/>
        <a:lstStyle/>
        <a:p>
          <a:endParaRPr lang="en-IN"/>
        </a:p>
      </dgm:t>
    </dgm:pt>
    <dgm:pt modelId="{1ED86F18-14A8-4BC6-AF91-D892467322B7}" type="sibTrans" cxnId="{32511651-8701-470C-953B-839ED5DB0722}">
      <dgm:prSet/>
      <dgm:spPr/>
      <dgm:t>
        <a:bodyPr/>
        <a:lstStyle/>
        <a:p>
          <a:endParaRPr lang="en-IN"/>
        </a:p>
      </dgm:t>
    </dgm:pt>
    <dgm:pt modelId="{7EA2810E-B609-4640-8217-1B532A9B8E36}">
      <dgm:prSet phldrT="[Text]" custT="1"/>
      <dgm:spPr/>
      <dgm:t>
        <a:bodyPr/>
        <a:lstStyle/>
        <a:p>
          <a:r>
            <a:rPr lang="en-US" sz="1100" b="0" dirty="0" smtClean="0">
              <a:solidFill>
                <a:schemeClr val="bg1"/>
              </a:solidFill>
              <a:latin typeface="Arial Black" pitchFamily="34" charset="0"/>
            </a:rPr>
            <a:t>Organization</a:t>
          </a:r>
          <a:endParaRPr lang="en-IN" sz="1100" b="0" dirty="0">
            <a:solidFill>
              <a:schemeClr val="bg1"/>
            </a:solidFill>
            <a:latin typeface="Arial Black" pitchFamily="34" charset="0"/>
          </a:endParaRPr>
        </a:p>
      </dgm:t>
    </dgm:pt>
    <dgm:pt modelId="{02C1461A-031E-407B-9DBA-106CA85D6162}" type="parTrans" cxnId="{2C0C5821-7E4E-426D-92CC-295B5AFCC0A7}">
      <dgm:prSet/>
      <dgm:spPr/>
      <dgm:t>
        <a:bodyPr/>
        <a:lstStyle/>
        <a:p>
          <a:endParaRPr lang="en-IN"/>
        </a:p>
      </dgm:t>
    </dgm:pt>
    <dgm:pt modelId="{63EEFF8A-C775-4DDE-B399-E60A31ABDE27}" type="sibTrans" cxnId="{2C0C5821-7E4E-426D-92CC-295B5AFCC0A7}">
      <dgm:prSet/>
      <dgm:spPr/>
      <dgm:t>
        <a:bodyPr/>
        <a:lstStyle/>
        <a:p>
          <a:endParaRPr lang="en-IN"/>
        </a:p>
      </dgm:t>
    </dgm:pt>
    <dgm:pt modelId="{ABD4D6EA-82B2-4D03-A061-5FAFA8FEF580}" type="pres">
      <dgm:prSet presAssocID="{4BA6ED8C-CA6E-44C3-837A-0746BDDC69AE}" presName="compositeShape" presStyleCnt="0">
        <dgm:presLayoutVars>
          <dgm:chMax val="7"/>
          <dgm:dir/>
          <dgm:resizeHandles val="exact"/>
        </dgm:presLayoutVars>
      </dgm:prSet>
      <dgm:spPr/>
    </dgm:pt>
    <dgm:pt modelId="{305D3DF2-10F1-4C3F-AFEC-416052A7E5BF}" type="pres">
      <dgm:prSet presAssocID="{DF1105CF-5D68-47C4-9C69-3E2425A95281}" presName="circ1" presStyleLbl="vennNode1" presStyleIdx="0" presStyleCnt="3"/>
      <dgm:spPr/>
      <dgm:t>
        <a:bodyPr/>
        <a:lstStyle/>
        <a:p>
          <a:endParaRPr lang="en-GB"/>
        </a:p>
      </dgm:t>
    </dgm:pt>
    <dgm:pt modelId="{10E48CDB-C0BE-44F5-8B15-6A4E7547FC6F}" type="pres">
      <dgm:prSet presAssocID="{DF1105CF-5D68-47C4-9C69-3E2425A9528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4CBC7D4-FE1E-43A3-BDF7-9BF7B7F59AAA}" type="pres">
      <dgm:prSet presAssocID="{FA9525C9-A41D-4224-9DFB-A02FF258050B}" presName="circ2" presStyleLbl="vennNode1" presStyleIdx="1" presStyleCnt="3" custScaleX="103557"/>
      <dgm:spPr/>
      <dgm:t>
        <a:bodyPr/>
        <a:lstStyle/>
        <a:p>
          <a:endParaRPr lang="en-GB"/>
        </a:p>
      </dgm:t>
    </dgm:pt>
    <dgm:pt modelId="{94823238-3706-42CC-86FC-842903A74031}" type="pres">
      <dgm:prSet presAssocID="{FA9525C9-A41D-4224-9DFB-A02FF258050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796CB0C-D1A9-4DA8-9347-E9FFCA21DDAB}" type="pres">
      <dgm:prSet presAssocID="{7EA2810E-B609-4640-8217-1B532A9B8E36}" presName="circ3" presStyleLbl="vennNode1" presStyleIdx="2" presStyleCnt="3" custScaleX="115281"/>
      <dgm:spPr/>
      <dgm:t>
        <a:bodyPr/>
        <a:lstStyle/>
        <a:p>
          <a:endParaRPr lang="en-IN"/>
        </a:p>
      </dgm:t>
    </dgm:pt>
    <dgm:pt modelId="{021FB728-3586-4346-A3FA-30B6F44B0E20}" type="pres">
      <dgm:prSet presAssocID="{7EA2810E-B609-4640-8217-1B532A9B8E3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EE791900-8958-4309-BA06-52ED9A5E2593}" type="presOf" srcId="{7EA2810E-B609-4640-8217-1B532A9B8E36}" destId="{021FB728-3586-4346-A3FA-30B6F44B0E20}" srcOrd="1" destOrd="0" presId="urn:microsoft.com/office/officeart/2005/8/layout/venn1"/>
    <dgm:cxn modelId="{77BFC082-0936-4A80-A6E4-FAAEDDF83FE5}" type="presOf" srcId="{DF1105CF-5D68-47C4-9C69-3E2425A95281}" destId="{10E48CDB-C0BE-44F5-8B15-6A4E7547FC6F}" srcOrd="1" destOrd="0" presId="urn:microsoft.com/office/officeart/2005/8/layout/venn1"/>
    <dgm:cxn modelId="{D66C2D6F-FFF3-4AE9-B9F6-64F4CE7F3760}" type="presOf" srcId="{DF1105CF-5D68-47C4-9C69-3E2425A95281}" destId="{305D3DF2-10F1-4C3F-AFEC-416052A7E5BF}" srcOrd="0" destOrd="0" presId="urn:microsoft.com/office/officeart/2005/8/layout/venn1"/>
    <dgm:cxn modelId="{2C0C5821-7E4E-426D-92CC-295B5AFCC0A7}" srcId="{4BA6ED8C-CA6E-44C3-837A-0746BDDC69AE}" destId="{7EA2810E-B609-4640-8217-1B532A9B8E36}" srcOrd="2" destOrd="0" parTransId="{02C1461A-031E-407B-9DBA-106CA85D6162}" sibTransId="{63EEFF8A-C775-4DDE-B399-E60A31ABDE27}"/>
    <dgm:cxn modelId="{BAED4F2E-866C-4F7B-8EDE-EFDEC69B06A8}" type="presOf" srcId="{7EA2810E-B609-4640-8217-1B532A9B8E36}" destId="{D796CB0C-D1A9-4DA8-9347-E9FFCA21DDAB}" srcOrd="0" destOrd="0" presId="urn:microsoft.com/office/officeart/2005/8/layout/venn1"/>
    <dgm:cxn modelId="{6DEDD9F4-57AE-4193-A50D-FCA4FCA6530C}" srcId="{4BA6ED8C-CA6E-44C3-837A-0746BDDC69AE}" destId="{DF1105CF-5D68-47C4-9C69-3E2425A95281}" srcOrd="0" destOrd="0" parTransId="{A281B9CD-4992-43D1-8821-E8F3EFC38920}" sibTransId="{F7718272-F849-4CE6-9AA7-5F002ECE5080}"/>
    <dgm:cxn modelId="{DB2E1D40-B3B2-4309-860F-F28A9CD4060E}" type="presOf" srcId="{FA9525C9-A41D-4224-9DFB-A02FF258050B}" destId="{94823238-3706-42CC-86FC-842903A74031}" srcOrd="1" destOrd="0" presId="urn:microsoft.com/office/officeart/2005/8/layout/venn1"/>
    <dgm:cxn modelId="{7D553AA4-7AC9-49C8-B4F2-D2208D52D73B}" type="presOf" srcId="{FA9525C9-A41D-4224-9DFB-A02FF258050B}" destId="{A4CBC7D4-FE1E-43A3-BDF7-9BF7B7F59AAA}" srcOrd="0" destOrd="0" presId="urn:microsoft.com/office/officeart/2005/8/layout/venn1"/>
    <dgm:cxn modelId="{32511651-8701-470C-953B-839ED5DB0722}" srcId="{4BA6ED8C-CA6E-44C3-837A-0746BDDC69AE}" destId="{FA9525C9-A41D-4224-9DFB-A02FF258050B}" srcOrd="1" destOrd="0" parTransId="{BF834B54-1956-40E2-BB84-DB03FD675AC2}" sibTransId="{1ED86F18-14A8-4BC6-AF91-D892467322B7}"/>
    <dgm:cxn modelId="{EE1242B3-B11A-44B3-9CB1-3B8E9C6D84C0}" type="presOf" srcId="{4BA6ED8C-CA6E-44C3-837A-0746BDDC69AE}" destId="{ABD4D6EA-82B2-4D03-A061-5FAFA8FEF580}" srcOrd="0" destOrd="0" presId="urn:microsoft.com/office/officeart/2005/8/layout/venn1"/>
    <dgm:cxn modelId="{0F82223B-403D-4D6F-8ED7-126318D19BA9}" type="presParOf" srcId="{ABD4D6EA-82B2-4D03-A061-5FAFA8FEF580}" destId="{305D3DF2-10F1-4C3F-AFEC-416052A7E5BF}" srcOrd="0" destOrd="0" presId="urn:microsoft.com/office/officeart/2005/8/layout/venn1"/>
    <dgm:cxn modelId="{6A9220F4-771F-408B-87B0-C38445B52A2C}" type="presParOf" srcId="{ABD4D6EA-82B2-4D03-A061-5FAFA8FEF580}" destId="{10E48CDB-C0BE-44F5-8B15-6A4E7547FC6F}" srcOrd="1" destOrd="0" presId="urn:microsoft.com/office/officeart/2005/8/layout/venn1"/>
    <dgm:cxn modelId="{D0A3D529-2B48-4D21-BA1D-7CCD168F6774}" type="presParOf" srcId="{ABD4D6EA-82B2-4D03-A061-5FAFA8FEF580}" destId="{A4CBC7D4-FE1E-43A3-BDF7-9BF7B7F59AAA}" srcOrd="2" destOrd="0" presId="urn:microsoft.com/office/officeart/2005/8/layout/venn1"/>
    <dgm:cxn modelId="{501290E3-9756-4FCB-B6E3-97DDCE3558F3}" type="presParOf" srcId="{ABD4D6EA-82B2-4D03-A061-5FAFA8FEF580}" destId="{94823238-3706-42CC-86FC-842903A74031}" srcOrd="3" destOrd="0" presId="urn:microsoft.com/office/officeart/2005/8/layout/venn1"/>
    <dgm:cxn modelId="{F465A496-8FEB-407A-8051-5B41B617CFDF}" type="presParOf" srcId="{ABD4D6EA-82B2-4D03-A061-5FAFA8FEF580}" destId="{D796CB0C-D1A9-4DA8-9347-E9FFCA21DDAB}" srcOrd="4" destOrd="0" presId="urn:microsoft.com/office/officeart/2005/8/layout/venn1"/>
    <dgm:cxn modelId="{BF7347B8-4DF4-49EA-9CB2-79D47DA785A9}" type="presParOf" srcId="{ABD4D6EA-82B2-4D03-A061-5FAFA8FEF580}" destId="{021FB728-3586-4346-A3FA-30B6F44B0E20}" srcOrd="5" destOrd="0" presId="urn:microsoft.com/office/officeart/2005/8/layout/venn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71B6E5-6B52-48C3-948C-43CF2379EBC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39233F07-691B-4FD1-8963-D44AD9E80945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1. Assessing Customer actions</a:t>
          </a:r>
          <a:endParaRPr lang="en-IN" dirty="0">
            <a:solidFill>
              <a:schemeClr val="bg1"/>
            </a:solidFill>
          </a:endParaRPr>
        </a:p>
      </dgm:t>
    </dgm:pt>
    <dgm:pt modelId="{416DBEF9-1448-4343-AE54-69C7BC24E45F}" type="parTrans" cxnId="{E6B96446-2DC9-42A1-8E50-8D3EF0E1B289}">
      <dgm:prSet/>
      <dgm:spPr/>
      <dgm:t>
        <a:bodyPr/>
        <a:lstStyle/>
        <a:p>
          <a:endParaRPr lang="en-IN"/>
        </a:p>
      </dgm:t>
    </dgm:pt>
    <dgm:pt modelId="{459BF171-923A-4638-9B59-6A27B800D224}" type="sibTrans" cxnId="{E6B96446-2DC9-42A1-8E50-8D3EF0E1B289}">
      <dgm:prSet/>
      <dgm:spPr/>
      <dgm:t>
        <a:bodyPr/>
        <a:lstStyle/>
        <a:p>
          <a:endParaRPr lang="en-IN"/>
        </a:p>
      </dgm:t>
    </dgm:pt>
    <dgm:pt modelId="{80F16F8C-BE9A-46FA-8237-4DA38E2EA576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2</a:t>
          </a:r>
          <a:r>
            <a:rPr lang="en-US" smtClean="0">
              <a:solidFill>
                <a:schemeClr val="bg1"/>
              </a:solidFill>
            </a:rPr>
            <a:t>.</a:t>
          </a:r>
          <a:r>
            <a:rPr lang="en-US" smtClean="0"/>
            <a:t> </a:t>
          </a:r>
          <a:r>
            <a:rPr lang="en-US" smtClean="0">
              <a:solidFill>
                <a:schemeClr val="bg1"/>
              </a:solidFill>
            </a:rPr>
            <a:t>Integrated </a:t>
          </a:r>
          <a:r>
            <a:rPr lang="en-US" dirty="0" smtClean="0">
              <a:solidFill>
                <a:schemeClr val="bg1"/>
              </a:solidFill>
            </a:rPr>
            <a:t>Database</a:t>
          </a:r>
          <a:endParaRPr lang="en-IN" dirty="0">
            <a:solidFill>
              <a:schemeClr val="bg1"/>
            </a:solidFill>
          </a:endParaRPr>
        </a:p>
      </dgm:t>
    </dgm:pt>
    <dgm:pt modelId="{50703446-8696-432F-886E-B3B193ECC914}" type="parTrans" cxnId="{ABA19E38-4F32-481F-AA38-839676CEB28C}">
      <dgm:prSet/>
      <dgm:spPr/>
      <dgm:t>
        <a:bodyPr/>
        <a:lstStyle/>
        <a:p>
          <a:endParaRPr lang="en-IN"/>
        </a:p>
      </dgm:t>
    </dgm:pt>
    <dgm:pt modelId="{76ACB792-6558-4BE4-9C01-933840CA2652}" type="sibTrans" cxnId="{ABA19E38-4F32-481F-AA38-839676CEB28C}">
      <dgm:prSet/>
      <dgm:spPr/>
      <dgm:t>
        <a:bodyPr/>
        <a:lstStyle/>
        <a:p>
          <a:endParaRPr lang="en-IN"/>
        </a:p>
      </dgm:t>
    </dgm:pt>
    <dgm:pt modelId="{542B86C9-F33D-48EA-9808-7D5B65D68157}">
      <dgm:prSet phldrT="[Text]"/>
      <dgm:spPr/>
      <dgm:t>
        <a:bodyPr/>
        <a:lstStyle/>
        <a:p>
          <a:r>
            <a:rPr lang="en-US" smtClean="0">
              <a:solidFill>
                <a:schemeClr val="bg1"/>
              </a:solidFill>
            </a:rPr>
            <a:t>3.Automted</a:t>
          </a:r>
          <a:r>
            <a:rPr lang="en-US" smtClean="0"/>
            <a:t> </a:t>
          </a:r>
          <a:r>
            <a:rPr lang="en-US" smtClean="0">
              <a:solidFill>
                <a:schemeClr val="bg1"/>
              </a:solidFill>
            </a:rPr>
            <a:t>Campaigns</a:t>
          </a:r>
          <a:endParaRPr lang="en-IN" dirty="0">
            <a:solidFill>
              <a:schemeClr val="bg1"/>
            </a:solidFill>
          </a:endParaRPr>
        </a:p>
      </dgm:t>
    </dgm:pt>
    <dgm:pt modelId="{0A301F2F-47BB-4CFA-9465-15B594C6553C}" type="parTrans" cxnId="{3B6A1974-6F3B-49BF-B0A2-8AB286DBFD87}">
      <dgm:prSet/>
      <dgm:spPr/>
      <dgm:t>
        <a:bodyPr/>
        <a:lstStyle/>
        <a:p>
          <a:endParaRPr lang="en-IN"/>
        </a:p>
      </dgm:t>
    </dgm:pt>
    <dgm:pt modelId="{BA224FFD-2D27-4616-9FED-409594F6B18F}" type="sibTrans" cxnId="{3B6A1974-6F3B-49BF-B0A2-8AB286DBFD87}">
      <dgm:prSet/>
      <dgm:spPr/>
      <dgm:t>
        <a:bodyPr/>
        <a:lstStyle/>
        <a:p>
          <a:endParaRPr lang="en-IN"/>
        </a:p>
      </dgm:t>
    </dgm:pt>
    <dgm:pt modelId="{97B81678-6814-4F60-8445-A1C830CA8520}" type="pres">
      <dgm:prSet presAssocID="{D471B6E5-6B52-48C3-948C-43CF2379EBC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2B9FB80-0CB0-48CC-9976-AD507E07ABFE}" type="pres">
      <dgm:prSet presAssocID="{39233F07-691B-4FD1-8963-D44AD9E80945}" presName="parentLin" presStyleCnt="0"/>
      <dgm:spPr/>
    </dgm:pt>
    <dgm:pt modelId="{D0AA2F94-C0D1-40DB-98EC-8D92122C3AA2}" type="pres">
      <dgm:prSet presAssocID="{39233F07-691B-4FD1-8963-D44AD9E80945}" presName="parentLeftMargin" presStyleLbl="node1" presStyleIdx="0" presStyleCnt="3"/>
      <dgm:spPr/>
      <dgm:t>
        <a:bodyPr/>
        <a:lstStyle/>
        <a:p>
          <a:endParaRPr lang="en-GB"/>
        </a:p>
      </dgm:t>
    </dgm:pt>
    <dgm:pt modelId="{5005C8D0-CD7F-40A7-A3F5-61C3CB40075D}" type="pres">
      <dgm:prSet presAssocID="{39233F07-691B-4FD1-8963-D44AD9E8094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6B90425-2B52-4884-9E70-40CFD97CEA04}" type="pres">
      <dgm:prSet presAssocID="{39233F07-691B-4FD1-8963-D44AD9E80945}" presName="negativeSpace" presStyleCnt="0"/>
      <dgm:spPr/>
    </dgm:pt>
    <dgm:pt modelId="{7E1FF8FD-68DA-499A-9448-73458C7B1473}" type="pres">
      <dgm:prSet presAssocID="{39233F07-691B-4FD1-8963-D44AD9E80945}" presName="childText" presStyleLbl="conFgAcc1" presStyleIdx="0" presStyleCnt="3">
        <dgm:presLayoutVars>
          <dgm:bulletEnabled val="1"/>
        </dgm:presLayoutVars>
      </dgm:prSet>
      <dgm:spPr/>
    </dgm:pt>
    <dgm:pt modelId="{AED33961-05E5-4576-81D0-284B83ABC207}" type="pres">
      <dgm:prSet presAssocID="{459BF171-923A-4638-9B59-6A27B800D224}" presName="spaceBetweenRectangles" presStyleCnt="0"/>
      <dgm:spPr/>
    </dgm:pt>
    <dgm:pt modelId="{FF0BF68C-4090-44DF-BD95-EEC3E89E66D5}" type="pres">
      <dgm:prSet presAssocID="{80F16F8C-BE9A-46FA-8237-4DA38E2EA576}" presName="parentLin" presStyleCnt="0"/>
      <dgm:spPr/>
    </dgm:pt>
    <dgm:pt modelId="{62A1935F-732E-4ECD-8029-0E5592A9CDD5}" type="pres">
      <dgm:prSet presAssocID="{80F16F8C-BE9A-46FA-8237-4DA38E2EA576}" presName="parentLeftMargin" presStyleLbl="node1" presStyleIdx="0" presStyleCnt="3"/>
      <dgm:spPr/>
      <dgm:t>
        <a:bodyPr/>
        <a:lstStyle/>
        <a:p>
          <a:endParaRPr lang="en-GB"/>
        </a:p>
      </dgm:t>
    </dgm:pt>
    <dgm:pt modelId="{9865E716-1072-4CC1-A8FE-071BB9226278}" type="pres">
      <dgm:prSet presAssocID="{80F16F8C-BE9A-46FA-8237-4DA38E2EA57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C29E87C-E5D0-43D7-8B08-1CA3D9833D61}" type="pres">
      <dgm:prSet presAssocID="{80F16F8C-BE9A-46FA-8237-4DA38E2EA576}" presName="negativeSpace" presStyleCnt="0"/>
      <dgm:spPr/>
    </dgm:pt>
    <dgm:pt modelId="{49EB6D1E-8DBE-44A4-949D-DBB5B6DCD73D}" type="pres">
      <dgm:prSet presAssocID="{80F16F8C-BE9A-46FA-8237-4DA38E2EA576}" presName="childText" presStyleLbl="conFgAcc1" presStyleIdx="1" presStyleCnt="3">
        <dgm:presLayoutVars>
          <dgm:bulletEnabled val="1"/>
        </dgm:presLayoutVars>
      </dgm:prSet>
      <dgm:spPr/>
    </dgm:pt>
    <dgm:pt modelId="{9DDA4EC5-5F2F-434C-931E-223833800A60}" type="pres">
      <dgm:prSet presAssocID="{76ACB792-6558-4BE4-9C01-933840CA2652}" presName="spaceBetweenRectangles" presStyleCnt="0"/>
      <dgm:spPr/>
    </dgm:pt>
    <dgm:pt modelId="{6C64A574-7E00-45D1-80AA-269A69BD2213}" type="pres">
      <dgm:prSet presAssocID="{542B86C9-F33D-48EA-9808-7D5B65D68157}" presName="parentLin" presStyleCnt="0"/>
      <dgm:spPr/>
    </dgm:pt>
    <dgm:pt modelId="{258F8F8D-4BF2-4D5C-B7A4-F89D66A126A5}" type="pres">
      <dgm:prSet presAssocID="{542B86C9-F33D-48EA-9808-7D5B65D68157}" presName="parentLeftMargin" presStyleLbl="node1" presStyleIdx="1" presStyleCnt="3"/>
      <dgm:spPr/>
      <dgm:t>
        <a:bodyPr/>
        <a:lstStyle/>
        <a:p>
          <a:endParaRPr lang="en-GB"/>
        </a:p>
      </dgm:t>
    </dgm:pt>
    <dgm:pt modelId="{CC08737C-DF47-4060-B0AE-9DBA60F51AC2}" type="pres">
      <dgm:prSet presAssocID="{542B86C9-F33D-48EA-9808-7D5B65D6815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77AE63D-AD41-453E-8098-C2FD5AAF1824}" type="pres">
      <dgm:prSet presAssocID="{542B86C9-F33D-48EA-9808-7D5B65D68157}" presName="negativeSpace" presStyleCnt="0"/>
      <dgm:spPr/>
    </dgm:pt>
    <dgm:pt modelId="{723AA536-2E76-4CEC-ABCE-8C2EA60E262C}" type="pres">
      <dgm:prSet presAssocID="{542B86C9-F33D-48EA-9808-7D5B65D6815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6B96446-2DC9-42A1-8E50-8D3EF0E1B289}" srcId="{D471B6E5-6B52-48C3-948C-43CF2379EBC0}" destId="{39233F07-691B-4FD1-8963-D44AD9E80945}" srcOrd="0" destOrd="0" parTransId="{416DBEF9-1448-4343-AE54-69C7BC24E45F}" sibTransId="{459BF171-923A-4638-9B59-6A27B800D224}"/>
    <dgm:cxn modelId="{A4C27D17-D427-4892-A3F6-299045D45248}" type="presOf" srcId="{39233F07-691B-4FD1-8963-D44AD9E80945}" destId="{D0AA2F94-C0D1-40DB-98EC-8D92122C3AA2}" srcOrd="0" destOrd="0" presId="urn:microsoft.com/office/officeart/2005/8/layout/list1"/>
    <dgm:cxn modelId="{F42A323A-89FD-4772-9630-66AE188C0CBF}" type="presOf" srcId="{80F16F8C-BE9A-46FA-8237-4DA38E2EA576}" destId="{9865E716-1072-4CC1-A8FE-071BB9226278}" srcOrd="1" destOrd="0" presId="urn:microsoft.com/office/officeart/2005/8/layout/list1"/>
    <dgm:cxn modelId="{ABA19E38-4F32-481F-AA38-839676CEB28C}" srcId="{D471B6E5-6B52-48C3-948C-43CF2379EBC0}" destId="{80F16F8C-BE9A-46FA-8237-4DA38E2EA576}" srcOrd="1" destOrd="0" parTransId="{50703446-8696-432F-886E-B3B193ECC914}" sibTransId="{76ACB792-6558-4BE4-9C01-933840CA2652}"/>
    <dgm:cxn modelId="{5C03F189-7592-4143-A7F5-E36AA5395086}" type="presOf" srcId="{542B86C9-F33D-48EA-9808-7D5B65D68157}" destId="{258F8F8D-4BF2-4D5C-B7A4-F89D66A126A5}" srcOrd="0" destOrd="0" presId="urn:microsoft.com/office/officeart/2005/8/layout/list1"/>
    <dgm:cxn modelId="{C79C9006-62EB-4F4A-A006-0E05544D18DB}" type="presOf" srcId="{542B86C9-F33D-48EA-9808-7D5B65D68157}" destId="{CC08737C-DF47-4060-B0AE-9DBA60F51AC2}" srcOrd="1" destOrd="0" presId="urn:microsoft.com/office/officeart/2005/8/layout/list1"/>
    <dgm:cxn modelId="{3B6A1974-6F3B-49BF-B0A2-8AB286DBFD87}" srcId="{D471B6E5-6B52-48C3-948C-43CF2379EBC0}" destId="{542B86C9-F33D-48EA-9808-7D5B65D68157}" srcOrd="2" destOrd="0" parTransId="{0A301F2F-47BB-4CFA-9465-15B594C6553C}" sibTransId="{BA224FFD-2D27-4616-9FED-409594F6B18F}"/>
    <dgm:cxn modelId="{A9D96830-6935-425B-B4CA-37FFE944F939}" type="presOf" srcId="{39233F07-691B-4FD1-8963-D44AD9E80945}" destId="{5005C8D0-CD7F-40A7-A3F5-61C3CB40075D}" srcOrd="1" destOrd="0" presId="urn:microsoft.com/office/officeart/2005/8/layout/list1"/>
    <dgm:cxn modelId="{0247F1A6-7ADC-43F9-AB6C-91FAC0423C3D}" type="presOf" srcId="{D471B6E5-6B52-48C3-948C-43CF2379EBC0}" destId="{97B81678-6814-4F60-8445-A1C830CA8520}" srcOrd="0" destOrd="0" presId="urn:microsoft.com/office/officeart/2005/8/layout/list1"/>
    <dgm:cxn modelId="{1E7422A5-314B-4E4F-8501-D4993C0D0726}" type="presOf" srcId="{80F16F8C-BE9A-46FA-8237-4DA38E2EA576}" destId="{62A1935F-732E-4ECD-8029-0E5592A9CDD5}" srcOrd="0" destOrd="0" presId="urn:microsoft.com/office/officeart/2005/8/layout/list1"/>
    <dgm:cxn modelId="{7702D8C5-297D-48D3-8FFD-5025568C8FE8}" type="presParOf" srcId="{97B81678-6814-4F60-8445-A1C830CA8520}" destId="{72B9FB80-0CB0-48CC-9976-AD507E07ABFE}" srcOrd="0" destOrd="0" presId="urn:microsoft.com/office/officeart/2005/8/layout/list1"/>
    <dgm:cxn modelId="{7691730B-61D2-48BD-A3FE-EDA578E76021}" type="presParOf" srcId="{72B9FB80-0CB0-48CC-9976-AD507E07ABFE}" destId="{D0AA2F94-C0D1-40DB-98EC-8D92122C3AA2}" srcOrd="0" destOrd="0" presId="urn:microsoft.com/office/officeart/2005/8/layout/list1"/>
    <dgm:cxn modelId="{5820394B-2035-4C05-AB47-42E097B8E579}" type="presParOf" srcId="{72B9FB80-0CB0-48CC-9976-AD507E07ABFE}" destId="{5005C8D0-CD7F-40A7-A3F5-61C3CB40075D}" srcOrd="1" destOrd="0" presId="urn:microsoft.com/office/officeart/2005/8/layout/list1"/>
    <dgm:cxn modelId="{7BBA6CEC-E846-4F54-9BF1-C4C8C16DA61B}" type="presParOf" srcId="{97B81678-6814-4F60-8445-A1C830CA8520}" destId="{A6B90425-2B52-4884-9E70-40CFD97CEA04}" srcOrd="1" destOrd="0" presId="urn:microsoft.com/office/officeart/2005/8/layout/list1"/>
    <dgm:cxn modelId="{BC3F1594-C323-4F11-A2BC-63A6808428C8}" type="presParOf" srcId="{97B81678-6814-4F60-8445-A1C830CA8520}" destId="{7E1FF8FD-68DA-499A-9448-73458C7B1473}" srcOrd="2" destOrd="0" presId="urn:microsoft.com/office/officeart/2005/8/layout/list1"/>
    <dgm:cxn modelId="{3BE0FE7B-029D-4D3D-ADB4-5C2A6DAAEE85}" type="presParOf" srcId="{97B81678-6814-4F60-8445-A1C830CA8520}" destId="{AED33961-05E5-4576-81D0-284B83ABC207}" srcOrd="3" destOrd="0" presId="urn:microsoft.com/office/officeart/2005/8/layout/list1"/>
    <dgm:cxn modelId="{E6C458E7-CD5B-44D6-B40D-E7B18DF6E63A}" type="presParOf" srcId="{97B81678-6814-4F60-8445-A1C830CA8520}" destId="{FF0BF68C-4090-44DF-BD95-EEC3E89E66D5}" srcOrd="4" destOrd="0" presId="urn:microsoft.com/office/officeart/2005/8/layout/list1"/>
    <dgm:cxn modelId="{CA416B96-7216-4610-91B3-ECEF6D5A2A0C}" type="presParOf" srcId="{FF0BF68C-4090-44DF-BD95-EEC3E89E66D5}" destId="{62A1935F-732E-4ECD-8029-0E5592A9CDD5}" srcOrd="0" destOrd="0" presId="urn:microsoft.com/office/officeart/2005/8/layout/list1"/>
    <dgm:cxn modelId="{F0FECDE9-8FAB-4165-9761-6D44CC0C3317}" type="presParOf" srcId="{FF0BF68C-4090-44DF-BD95-EEC3E89E66D5}" destId="{9865E716-1072-4CC1-A8FE-071BB9226278}" srcOrd="1" destOrd="0" presId="urn:microsoft.com/office/officeart/2005/8/layout/list1"/>
    <dgm:cxn modelId="{8E55A9C5-C8FE-4DD3-ADEB-AE3D1256C6F5}" type="presParOf" srcId="{97B81678-6814-4F60-8445-A1C830CA8520}" destId="{2C29E87C-E5D0-43D7-8B08-1CA3D9833D61}" srcOrd="5" destOrd="0" presId="urn:microsoft.com/office/officeart/2005/8/layout/list1"/>
    <dgm:cxn modelId="{D7663EA2-EC28-42C7-BAE6-883AE74A8DD8}" type="presParOf" srcId="{97B81678-6814-4F60-8445-A1C830CA8520}" destId="{49EB6D1E-8DBE-44A4-949D-DBB5B6DCD73D}" srcOrd="6" destOrd="0" presId="urn:microsoft.com/office/officeart/2005/8/layout/list1"/>
    <dgm:cxn modelId="{07A1D4AB-C006-4B1E-BF1C-8F23D97BA6DD}" type="presParOf" srcId="{97B81678-6814-4F60-8445-A1C830CA8520}" destId="{9DDA4EC5-5F2F-434C-931E-223833800A60}" srcOrd="7" destOrd="0" presId="urn:microsoft.com/office/officeart/2005/8/layout/list1"/>
    <dgm:cxn modelId="{D0484CCF-5A48-4B0D-B3A5-67BCF35FBDD6}" type="presParOf" srcId="{97B81678-6814-4F60-8445-A1C830CA8520}" destId="{6C64A574-7E00-45D1-80AA-269A69BD2213}" srcOrd="8" destOrd="0" presId="urn:microsoft.com/office/officeart/2005/8/layout/list1"/>
    <dgm:cxn modelId="{43287D31-E4AB-4868-B1CB-267EFEFE4899}" type="presParOf" srcId="{6C64A574-7E00-45D1-80AA-269A69BD2213}" destId="{258F8F8D-4BF2-4D5C-B7A4-F89D66A126A5}" srcOrd="0" destOrd="0" presId="urn:microsoft.com/office/officeart/2005/8/layout/list1"/>
    <dgm:cxn modelId="{FBD4323D-68F6-44E8-AD13-DEBEAD513E97}" type="presParOf" srcId="{6C64A574-7E00-45D1-80AA-269A69BD2213}" destId="{CC08737C-DF47-4060-B0AE-9DBA60F51AC2}" srcOrd="1" destOrd="0" presId="urn:microsoft.com/office/officeart/2005/8/layout/list1"/>
    <dgm:cxn modelId="{87FEF7A9-CD2F-45D4-9CBF-987BEA9DE878}" type="presParOf" srcId="{97B81678-6814-4F60-8445-A1C830CA8520}" destId="{877AE63D-AD41-453E-8098-C2FD5AAF1824}" srcOrd="9" destOrd="0" presId="urn:microsoft.com/office/officeart/2005/8/layout/list1"/>
    <dgm:cxn modelId="{C996A597-7DF5-45D4-893B-F7052C51D863}" type="presParOf" srcId="{97B81678-6814-4F60-8445-A1C830CA8520}" destId="{723AA536-2E76-4CEC-ABCE-8C2EA60E262C}" srcOrd="10" destOrd="0" presId="urn:microsoft.com/office/officeart/2005/8/layout/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67AD6D3-160B-44D3-A5BF-6F62012A744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02347941-FFB6-4F40-91E6-47022880BB69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4</a:t>
          </a:r>
          <a:r>
            <a:rPr lang="en-US" smtClean="0">
              <a:solidFill>
                <a:schemeClr val="bg1"/>
              </a:solidFill>
            </a:rPr>
            <a:t>. Decreasing </a:t>
          </a:r>
          <a:r>
            <a:rPr lang="en-US" dirty="0" smtClean="0">
              <a:solidFill>
                <a:schemeClr val="bg1"/>
              </a:solidFill>
            </a:rPr>
            <a:t>cost </a:t>
          </a:r>
          <a:r>
            <a:rPr lang="en-US" smtClean="0">
              <a:solidFill>
                <a:schemeClr val="bg1"/>
              </a:solidFill>
            </a:rPr>
            <a:t>&amp; Increasing </a:t>
          </a:r>
          <a:r>
            <a:rPr lang="en-US" dirty="0" smtClean="0">
              <a:solidFill>
                <a:schemeClr val="bg1"/>
              </a:solidFill>
            </a:rPr>
            <a:t>revenue</a:t>
          </a:r>
          <a:endParaRPr lang="en-IN" dirty="0">
            <a:solidFill>
              <a:schemeClr val="bg1"/>
            </a:solidFill>
          </a:endParaRPr>
        </a:p>
      </dgm:t>
    </dgm:pt>
    <dgm:pt modelId="{2E6C4A5E-BAD5-4C5A-BCF7-6966250E76AA}" type="parTrans" cxnId="{25BD2946-7E77-42BC-A6DA-2414FCA763AE}">
      <dgm:prSet/>
      <dgm:spPr/>
      <dgm:t>
        <a:bodyPr/>
        <a:lstStyle/>
        <a:p>
          <a:endParaRPr lang="en-IN"/>
        </a:p>
      </dgm:t>
    </dgm:pt>
    <dgm:pt modelId="{E55A0CDB-FEF6-4543-908E-8C79349D2CB9}" type="sibTrans" cxnId="{25BD2946-7E77-42BC-A6DA-2414FCA763AE}">
      <dgm:prSet/>
      <dgm:spPr/>
      <dgm:t>
        <a:bodyPr/>
        <a:lstStyle/>
        <a:p>
          <a:endParaRPr lang="en-IN"/>
        </a:p>
      </dgm:t>
    </dgm:pt>
    <dgm:pt modelId="{B9E21E2F-27DA-4EFE-AB97-1E55A244B7D4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5</a:t>
          </a:r>
          <a:r>
            <a:rPr lang="en-US" smtClean="0">
              <a:solidFill>
                <a:schemeClr val="bg1"/>
              </a:solidFill>
            </a:rPr>
            <a:t>. Information </a:t>
          </a:r>
          <a:r>
            <a:rPr lang="en-US" dirty="0" smtClean="0">
              <a:solidFill>
                <a:schemeClr val="bg1"/>
              </a:solidFill>
            </a:rPr>
            <a:t>Risk</a:t>
          </a:r>
          <a:endParaRPr lang="en-IN" dirty="0">
            <a:solidFill>
              <a:schemeClr val="bg1"/>
            </a:solidFill>
          </a:endParaRPr>
        </a:p>
      </dgm:t>
    </dgm:pt>
    <dgm:pt modelId="{932F5F9E-5F21-4F52-9D46-9500E1532732}" type="parTrans" cxnId="{6E36A8AE-332B-4F31-80B2-CA0058D7D4BC}">
      <dgm:prSet/>
      <dgm:spPr/>
      <dgm:t>
        <a:bodyPr/>
        <a:lstStyle/>
        <a:p>
          <a:endParaRPr lang="en-IN"/>
        </a:p>
      </dgm:t>
    </dgm:pt>
    <dgm:pt modelId="{B43A629E-E1D5-4411-8216-8185562918DE}" type="sibTrans" cxnId="{6E36A8AE-332B-4F31-80B2-CA0058D7D4BC}">
      <dgm:prSet/>
      <dgm:spPr/>
      <dgm:t>
        <a:bodyPr/>
        <a:lstStyle/>
        <a:p>
          <a:endParaRPr lang="en-IN"/>
        </a:p>
      </dgm:t>
    </dgm:pt>
    <dgm:pt modelId="{AB7D7E21-B075-46BC-89F7-38EFDDEA2949}" type="pres">
      <dgm:prSet presAssocID="{E67AD6D3-160B-44D3-A5BF-6F62012A744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FD8FE99-B6BF-480A-A4F4-CEBD3A523B8A}" type="pres">
      <dgm:prSet presAssocID="{02347941-FFB6-4F40-91E6-47022880BB69}" presName="parentLin" presStyleCnt="0"/>
      <dgm:spPr/>
    </dgm:pt>
    <dgm:pt modelId="{3310BE7C-632E-4884-930F-EEABB2F748D4}" type="pres">
      <dgm:prSet presAssocID="{02347941-FFB6-4F40-91E6-47022880BB69}" presName="parentLeftMargin" presStyleLbl="node1" presStyleIdx="0" presStyleCnt="2"/>
      <dgm:spPr/>
      <dgm:t>
        <a:bodyPr/>
        <a:lstStyle/>
        <a:p>
          <a:endParaRPr lang="en-GB"/>
        </a:p>
      </dgm:t>
    </dgm:pt>
    <dgm:pt modelId="{164F4B47-6417-4DA1-9CFF-B1D4E071A08C}" type="pres">
      <dgm:prSet presAssocID="{02347941-FFB6-4F40-91E6-47022880BB69}" presName="parentText" presStyleLbl="node1" presStyleIdx="0" presStyleCnt="2" custScaleY="98368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37BE6DE-323C-400C-B4A8-64DE0B7E2DC3}" type="pres">
      <dgm:prSet presAssocID="{02347941-FFB6-4F40-91E6-47022880BB69}" presName="negativeSpace" presStyleCnt="0"/>
      <dgm:spPr/>
    </dgm:pt>
    <dgm:pt modelId="{2B8E0E5F-9B91-4D88-8A41-DC8C7B41FD01}" type="pres">
      <dgm:prSet presAssocID="{02347941-FFB6-4F40-91E6-47022880BB69}" presName="childText" presStyleLbl="conFgAcc1" presStyleIdx="0" presStyleCnt="2">
        <dgm:presLayoutVars>
          <dgm:bulletEnabled val="1"/>
        </dgm:presLayoutVars>
      </dgm:prSet>
      <dgm:spPr/>
    </dgm:pt>
    <dgm:pt modelId="{0B0A90BA-51B8-4244-8986-D8CBB1AC8FB6}" type="pres">
      <dgm:prSet presAssocID="{E55A0CDB-FEF6-4543-908E-8C79349D2CB9}" presName="spaceBetweenRectangles" presStyleCnt="0"/>
      <dgm:spPr/>
    </dgm:pt>
    <dgm:pt modelId="{63BDF081-039D-45EF-A8F6-31FC34AFDBE0}" type="pres">
      <dgm:prSet presAssocID="{B9E21E2F-27DA-4EFE-AB97-1E55A244B7D4}" presName="parentLin" presStyleCnt="0"/>
      <dgm:spPr/>
    </dgm:pt>
    <dgm:pt modelId="{D41CE722-8913-41A9-A9ED-63647F98E185}" type="pres">
      <dgm:prSet presAssocID="{B9E21E2F-27DA-4EFE-AB97-1E55A244B7D4}" presName="parentLeftMargin" presStyleLbl="node1" presStyleIdx="0" presStyleCnt="2"/>
      <dgm:spPr/>
      <dgm:t>
        <a:bodyPr/>
        <a:lstStyle/>
        <a:p>
          <a:endParaRPr lang="en-GB"/>
        </a:p>
      </dgm:t>
    </dgm:pt>
    <dgm:pt modelId="{776CFE9D-9747-4651-884F-0B0535F88704}" type="pres">
      <dgm:prSet presAssocID="{B9E21E2F-27DA-4EFE-AB97-1E55A244B7D4}" presName="parentText" presStyleLbl="node1" presStyleIdx="1" presStyleCnt="2" custScaleY="10429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5BD83C3-FDBB-4722-B8F0-CC44AA3FB206}" type="pres">
      <dgm:prSet presAssocID="{B9E21E2F-27DA-4EFE-AB97-1E55A244B7D4}" presName="negativeSpace" presStyleCnt="0"/>
      <dgm:spPr/>
    </dgm:pt>
    <dgm:pt modelId="{BC94E396-E69A-469C-8EF6-18FE66149E7F}" type="pres">
      <dgm:prSet presAssocID="{B9E21E2F-27DA-4EFE-AB97-1E55A244B7D4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2B408B20-8C56-4579-A7BE-746B5AD751E6}" type="presOf" srcId="{B9E21E2F-27DA-4EFE-AB97-1E55A244B7D4}" destId="{D41CE722-8913-41A9-A9ED-63647F98E185}" srcOrd="0" destOrd="0" presId="urn:microsoft.com/office/officeart/2005/8/layout/list1"/>
    <dgm:cxn modelId="{5827FA04-EBED-485D-BF17-00F8C7BD90AD}" type="presOf" srcId="{02347941-FFB6-4F40-91E6-47022880BB69}" destId="{164F4B47-6417-4DA1-9CFF-B1D4E071A08C}" srcOrd="1" destOrd="0" presId="urn:microsoft.com/office/officeart/2005/8/layout/list1"/>
    <dgm:cxn modelId="{1E69CEDA-197D-44DC-8704-5C50DF0DECFD}" type="presOf" srcId="{E67AD6D3-160B-44D3-A5BF-6F62012A744E}" destId="{AB7D7E21-B075-46BC-89F7-38EFDDEA2949}" srcOrd="0" destOrd="0" presId="urn:microsoft.com/office/officeart/2005/8/layout/list1"/>
    <dgm:cxn modelId="{6E36A8AE-332B-4F31-80B2-CA0058D7D4BC}" srcId="{E67AD6D3-160B-44D3-A5BF-6F62012A744E}" destId="{B9E21E2F-27DA-4EFE-AB97-1E55A244B7D4}" srcOrd="1" destOrd="0" parTransId="{932F5F9E-5F21-4F52-9D46-9500E1532732}" sibTransId="{B43A629E-E1D5-4411-8216-8185562918DE}"/>
    <dgm:cxn modelId="{25BD2946-7E77-42BC-A6DA-2414FCA763AE}" srcId="{E67AD6D3-160B-44D3-A5BF-6F62012A744E}" destId="{02347941-FFB6-4F40-91E6-47022880BB69}" srcOrd="0" destOrd="0" parTransId="{2E6C4A5E-BAD5-4C5A-BCF7-6966250E76AA}" sibTransId="{E55A0CDB-FEF6-4543-908E-8C79349D2CB9}"/>
    <dgm:cxn modelId="{D62FD749-188C-4CC1-AE39-01B032E9E1BB}" type="presOf" srcId="{02347941-FFB6-4F40-91E6-47022880BB69}" destId="{3310BE7C-632E-4884-930F-EEABB2F748D4}" srcOrd="0" destOrd="0" presId="urn:microsoft.com/office/officeart/2005/8/layout/list1"/>
    <dgm:cxn modelId="{E7DEC5D3-684A-499A-8B59-920E8C5A2D7E}" type="presOf" srcId="{B9E21E2F-27DA-4EFE-AB97-1E55A244B7D4}" destId="{776CFE9D-9747-4651-884F-0B0535F88704}" srcOrd="1" destOrd="0" presId="urn:microsoft.com/office/officeart/2005/8/layout/list1"/>
    <dgm:cxn modelId="{6357D9FA-BF86-4839-97C9-B1CDF13DC082}" type="presParOf" srcId="{AB7D7E21-B075-46BC-89F7-38EFDDEA2949}" destId="{FFD8FE99-B6BF-480A-A4F4-CEBD3A523B8A}" srcOrd="0" destOrd="0" presId="urn:microsoft.com/office/officeart/2005/8/layout/list1"/>
    <dgm:cxn modelId="{99BEBECE-51D3-48D5-8904-B5B98B479759}" type="presParOf" srcId="{FFD8FE99-B6BF-480A-A4F4-CEBD3A523B8A}" destId="{3310BE7C-632E-4884-930F-EEABB2F748D4}" srcOrd="0" destOrd="0" presId="urn:microsoft.com/office/officeart/2005/8/layout/list1"/>
    <dgm:cxn modelId="{82681F2E-32B8-47F9-8254-2C74042A1112}" type="presParOf" srcId="{FFD8FE99-B6BF-480A-A4F4-CEBD3A523B8A}" destId="{164F4B47-6417-4DA1-9CFF-B1D4E071A08C}" srcOrd="1" destOrd="0" presId="urn:microsoft.com/office/officeart/2005/8/layout/list1"/>
    <dgm:cxn modelId="{5B0395BF-9C8D-44D9-B3DD-ABD8DB73245F}" type="presParOf" srcId="{AB7D7E21-B075-46BC-89F7-38EFDDEA2949}" destId="{237BE6DE-323C-400C-B4A8-64DE0B7E2DC3}" srcOrd="1" destOrd="0" presId="urn:microsoft.com/office/officeart/2005/8/layout/list1"/>
    <dgm:cxn modelId="{10954044-C4FC-434B-9524-B9110A035496}" type="presParOf" srcId="{AB7D7E21-B075-46BC-89F7-38EFDDEA2949}" destId="{2B8E0E5F-9B91-4D88-8A41-DC8C7B41FD01}" srcOrd="2" destOrd="0" presId="urn:microsoft.com/office/officeart/2005/8/layout/list1"/>
    <dgm:cxn modelId="{4813AE41-D19B-4454-B14B-100BFAA70CD5}" type="presParOf" srcId="{AB7D7E21-B075-46BC-89F7-38EFDDEA2949}" destId="{0B0A90BA-51B8-4244-8986-D8CBB1AC8FB6}" srcOrd="3" destOrd="0" presId="urn:microsoft.com/office/officeart/2005/8/layout/list1"/>
    <dgm:cxn modelId="{88680FB4-F079-4C26-B2EC-5BCE737F5967}" type="presParOf" srcId="{AB7D7E21-B075-46BC-89F7-38EFDDEA2949}" destId="{63BDF081-039D-45EF-A8F6-31FC34AFDBE0}" srcOrd="4" destOrd="0" presId="urn:microsoft.com/office/officeart/2005/8/layout/list1"/>
    <dgm:cxn modelId="{0A64693B-CF66-4254-8511-A481CCAD0883}" type="presParOf" srcId="{63BDF081-039D-45EF-A8F6-31FC34AFDBE0}" destId="{D41CE722-8913-41A9-A9ED-63647F98E185}" srcOrd="0" destOrd="0" presId="urn:microsoft.com/office/officeart/2005/8/layout/list1"/>
    <dgm:cxn modelId="{D8A87969-CC6B-4759-A816-DE38F48481BF}" type="presParOf" srcId="{63BDF081-039D-45EF-A8F6-31FC34AFDBE0}" destId="{776CFE9D-9747-4651-884F-0B0535F88704}" srcOrd="1" destOrd="0" presId="urn:microsoft.com/office/officeart/2005/8/layout/list1"/>
    <dgm:cxn modelId="{EBC73771-3DF1-4C2D-8D1C-46022336B4EA}" type="presParOf" srcId="{AB7D7E21-B075-46BC-89F7-38EFDDEA2949}" destId="{05BD83C3-FDBB-4722-B8F0-CC44AA3FB206}" srcOrd="5" destOrd="0" presId="urn:microsoft.com/office/officeart/2005/8/layout/list1"/>
    <dgm:cxn modelId="{81B5CDB6-788E-42D9-B77D-1BD788FA81EB}" type="presParOf" srcId="{AB7D7E21-B075-46BC-89F7-38EFDDEA2949}" destId="{BC94E396-E69A-469C-8EF6-18FE66149E7F}" srcOrd="6" destOrd="0" presId="urn:microsoft.com/office/officeart/2005/8/layout/lis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4587A5A-2654-4166-9FFA-DF11EB4A83DB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CCFCC152-1587-4F91-B703-F6858D83407E}">
      <dgm:prSet phldrT="[Text]"/>
      <dgm:spPr/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Arial Black" pitchFamily="34" charset="0"/>
            </a:rPr>
            <a:t>Phase</a:t>
          </a:r>
          <a:r>
            <a:rPr lang="en-US" dirty="0" smtClean="0">
              <a:solidFill>
                <a:schemeClr val="bg1"/>
              </a:solidFill>
              <a:latin typeface="Arial Black" pitchFamily="34" charset="0"/>
            </a:rPr>
            <a:t> I</a:t>
          </a:r>
          <a:endParaRPr lang="en-IN" dirty="0">
            <a:solidFill>
              <a:schemeClr val="bg1"/>
            </a:solidFill>
            <a:latin typeface="Arial Black" pitchFamily="34" charset="0"/>
          </a:endParaRPr>
        </a:p>
      </dgm:t>
    </dgm:pt>
    <dgm:pt modelId="{9D286BCF-0432-469F-BFA1-7EE7DE0566AE}" type="parTrans" cxnId="{404D31F1-5A85-4D51-9DC6-35788F4C8069}">
      <dgm:prSet/>
      <dgm:spPr/>
      <dgm:t>
        <a:bodyPr/>
        <a:lstStyle/>
        <a:p>
          <a:endParaRPr lang="en-IN"/>
        </a:p>
      </dgm:t>
    </dgm:pt>
    <dgm:pt modelId="{A181A2D8-A5D5-4C9E-AD48-689E3358A764}" type="sibTrans" cxnId="{404D31F1-5A85-4D51-9DC6-35788F4C8069}">
      <dgm:prSet/>
      <dgm:spPr>
        <a:ln>
          <a:solidFill>
            <a:schemeClr val="bg1"/>
          </a:solidFill>
        </a:ln>
      </dgm:spPr>
      <dgm:t>
        <a:bodyPr/>
        <a:lstStyle/>
        <a:p>
          <a:endParaRPr lang="en-IN"/>
        </a:p>
      </dgm:t>
    </dgm:pt>
    <dgm:pt modelId="{CF8C88B0-7B16-45C9-9081-80ABBE88A072}">
      <dgm:prSet phldrT="[Text]"/>
      <dgm:spPr/>
      <dgm:t>
        <a:bodyPr/>
        <a:lstStyle/>
        <a:p>
          <a:r>
            <a:rPr lang="en-US" b="1" dirty="0" smtClean="0">
              <a:solidFill>
                <a:srgbClr val="FF0000"/>
              </a:solidFill>
            </a:rPr>
            <a:t>Customer Acquisition</a:t>
          </a:r>
          <a:endParaRPr lang="en-IN" b="1" dirty="0">
            <a:solidFill>
              <a:srgbClr val="FF0000"/>
            </a:solidFill>
          </a:endParaRPr>
        </a:p>
      </dgm:t>
    </dgm:pt>
    <dgm:pt modelId="{F0066D0A-6560-463F-8E2F-0CF10919E527}" type="parTrans" cxnId="{A06CA6D9-C86A-4CC4-8BF3-16DFA1C50AD8}">
      <dgm:prSet/>
      <dgm:spPr/>
      <dgm:t>
        <a:bodyPr/>
        <a:lstStyle/>
        <a:p>
          <a:endParaRPr lang="en-IN"/>
        </a:p>
      </dgm:t>
    </dgm:pt>
    <dgm:pt modelId="{984E926C-FD69-43A7-B986-334A5F62361C}" type="sibTrans" cxnId="{A06CA6D9-C86A-4CC4-8BF3-16DFA1C50AD8}">
      <dgm:prSet/>
      <dgm:spPr/>
      <dgm:t>
        <a:bodyPr/>
        <a:lstStyle/>
        <a:p>
          <a:endParaRPr lang="en-IN"/>
        </a:p>
      </dgm:t>
    </dgm:pt>
    <dgm:pt modelId="{3D375B04-A401-4997-B3E5-64DBBF559F58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  <a:latin typeface="Arial Black" pitchFamily="34" charset="0"/>
            </a:rPr>
            <a:t>Phase II</a:t>
          </a:r>
          <a:endParaRPr lang="en-IN" dirty="0">
            <a:solidFill>
              <a:schemeClr val="bg1"/>
            </a:solidFill>
            <a:latin typeface="Arial Black" pitchFamily="34" charset="0"/>
          </a:endParaRPr>
        </a:p>
      </dgm:t>
    </dgm:pt>
    <dgm:pt modelId="{C4834CCE-D403-4D31-9504-554D6AA7847D}" type="parTrans" cxnId="{9255E22F-F290-4349-A560-1FECD0137E19}">
      <dgm:prSet/>
      <dgm:spPr/>
      <dgm:t>
        <a:bodyPr/>
        <a:lstStyle/>
        <a:p>
          <a:endParaRPr lang="en-IN"/>
        </a:p>
      </dgm:t>
    </dgm:pt>
    <dgm:pt modelId="{6D55CA14-2E9A-4923-AE2D-70D764DBBAA8}" type="sibTrans" cxnId="{9255E22F-F290-4349-A560-1FECD0137E19}">
      <dgm:prSet/>
      <dgm:spPr>
        <a:ln>
          <a:solidFill>
            <a:schemeClr val="bg1"/>
          </a:solidFill>
        </a:ln>
      </dgm:spPr>
      <dgm:t>
        <a:bodyPr/>
        <a:lstStyle/>
        <a:p>
          <a:endParaRPr lang="en-IN"/>
        </a:p>
      </dgm:t>
    </dgm:pt>
    <dgm:pt modelId="{9ED5DE42-3195-40F2-8AF9-2A6B817B7ACB}">
      <dgm:prSet phldrT="[Text]"/>
      <dgm:spPr/>
      <dgm:t>
        <a:bodyPr/>
        <a:lstStyle/>
        <a:p>
          <a:r>
            <a:rPr lang="en-US" b="1" dirty="0" smtClean="0">
              <a:solidFill>
                <a:srgbClr val="FF0000"/>
              </a:solidFill>
            </a:rPr>
            <a:t>Customer  Retention</a:t>
          </a:r>
          <a:endParaRPr lang="en-IN" b="1" dirty="0">
            <a:solidFill>
              <a:srgbClr val="FF0000"/>
            </a:solidFill>
          </a:endParaRPr>
        </a:p>
      </dgm:t>
    </dgm:pt>
    <dgm:pt modelId="{5D631D59-52DA-4607-9A67-51B9555A1DE5}" type="parTrans" cxnId="{B2A7C5E9-05BC-43E6-94E0-EE3BA1573082}">
      <dgm:prSet/>
      <dgm:spPr/>
      <dgm:t>
        <a:bodyPr/>
        <a:lstStyle/>
        <a:p>
          <a:endParaRPr lang="en-IN"/>
        </a:p>
      </dgm:t>
    </dgm:pt>
    <dgm:pt modelId="{93196E4F-A412-414F-957F-09095A6B7464}" type="sibTrans" cxnId="{B2A7C5E9-05BC-43E6-94E0-EE3BA1573082}">
      <dgm:prSet/>
      <dgm:spPr/>
      <dgm:t>
        <a:bodyPr/>
        <a:lstStyle/>
        <a:p>
          <a:endParaRPr lang="en-IN"/>
        </a:p>
      </dgm:t>
    </dgm:pt>
    <dgm:pt modelId="{381A38D5-662A-462F-881B-3E86D5974FA8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  <a:latin typeface="Arial Black" pitchFamily="34" charset="0"/>
            </a:rPr>
            <a:t>Phase III</a:t>
          </a:r>
          <a:endParaRPr lang="en-IN" dirty="0">
            <a:solidFill>
              <a:schemeClr val="bg1"/>
            </a:solidFill>
            <a:latin typeface="Arial Black" pitchFamily="34" charset="0"/>
          </a:endParaRPr>
        </a:p>
      </dgm:t>
    </dgm:pt>
    <dgm:pt modelId="{1992578A-95BC-419C-B8A5-B70665FDABC5}" type="parTrans" cxnId="{CCC039F6-28F2-4712-817E-BA3D67D6A960}">
      <dgm:prSet/>
      <dgm:spPr/>
      <dgm:t>
        <a:bodyPr/>
        <a:lstStyle/>
        <a:p>
          <a:endParaRPr lang="en-IN"/>
        </a:p>
      </dgm:t>
    </dgm:pt>
    <dgm:pt modelId="{A2948D78-334D-42EE-9FDB-AEBB1470D041}" type="sibTrans" cxnId="{CCC039F6-28F2-4712-817E-BA3D67D6A960}">
      <dgm:prSet/>
      <dgm:spPr/>
      <dgm:t>
        <a:bodyPr/>
        <a:lstStyle/>
        <a:p>
          <a:endParaRPr lang="en-IN"/>
        </a:p>
      </dgm:t>
    </dgm:pt>
    <dgm:pt modelId="{779F0F32-4D21-4A14-AF59-6246E8E37E6D}">
      <dgm:prSet phldrT="[Text]"/>
      <dgm:spPr/>
      <dgm:t>
        <a:bodyPr/>
        <a:lstStyle/>
        <a:p>
          <a:r>
            <a:rPr lang="en-US" b="1" dirty="0" smtClean="0">
              <a:solidFill>
                <a:srgbClr val="FF0000"/>
              </a:solidFill>
            </a:rPr>
            <a:t>Customer Extension</a:t>
          </a:r>
          <a:endParaRPr lang="en-IN" b="1" dirty="0">
            <a:solidFill>
              <a:srgbClr val="FF0000"/>
            </a:solidFill>
          </a:endParaRPr>
        </a:p>
      </dgm:t>
    </dgm:pt>
    <dgm:pt modelId="{65548200-0BF4-4F16-AC17-76585C72063D}" type="parTrans" cxnId="{1CD49FEA-6D85-44B5-8090-8AD15CBF1D43}">
      <dgm:prSet/>
      <dgm:spPr/>
      <dgm:t>
        <a:bodyPr/>
        <a:lstStyle/>
        <a:p>
          <a:endParaRPr lang="en-IN"/>
        </a:p>
      </dgm:t>
    </dgm:pt>
    <dgm:pt modelId="{B800EEE9-F790-4823-9A4F-C9D39C93164F}" type="sibTrans" cxnId="{1CD49FEA-6D85-44B5-8090-8AD15CBF1D43}">
      <dgm:prSet/>
      <dgm:spPr/>
      <dgm:t>
        <a:bodyPr/>
        <a:lstStyle/>
        <a:p>
          <a:endParaRPr lang="en-IN"/>
        </a:p>
      </dgm:t>
    </dgm:pt>
    <dgm:pt modelId="{3BD17CFD-DA58-4E6E-9343-362207B1E05A}" type="pres">
      <dgm:prSet presAssocID="{44587A5A-2654-4166-9FFA-DF11EB4A83D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C776C4E-9632-4C63-9520-36A639088965}" type="pres">
      <dgm:prSet presAssocID="{CCFCC152-1587-4F91-B703-F6858D83407E}" presName="composite" presStyleCnt="0"/>
      <dgm:spPr/>
    </dgm:pt>
    <dgm:pt modelId="{EB41A3D4-B60E-45C1-A16A-542B2EA31C28}" type="pres">
      <dgm:prSet presAssocID="{CCFCC152-1587-4F91-B703-F6858D83407E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ED74A77-9DDB-4BB9-A00C-33D12F9B8926}" type="pres">
      <dgm:prSet presAssocID="{CCFCC152-1587-4F91-B703-F6858D83407E}" presName="parSh" presStyleLbl="node1" presStyleIdx="0" presStyleCnt="3"/>
      <dgm:spPr/>
      <dgm:t>
        <a:bodyPr/>
        <a:lstStyle/>
        <a:p>
          <a:endParaRPr lang="en-GB"/>
        </a:p>
      </dgm:t>
    </dgm:pt>
    <dgm:pt modelId="{B958F46F-9F8F-44B2-9E80-6739A0EEEE5F}" type="pres">
      <dgm:prSet presAssocID="{CCFCC152-1587-4F91-B703-F6858D83407E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DF819CA-DB9B-41EA-8B71-8F928608D9D3}" type="pres">
      <dgm:prSet presAssocID="{A181A2D8-A5D5-4C9E-AD48-689E3358A764}" presName="sibTrans" presStyleLbl="sibTrans2D1" presStyleIdx="0" presStyleCnt="2"/>
      <dgm:spPr/>
      <dgm:t>
        <a:bodyPr/>
        <a:lstStyle/>
        <a:p>
          <a:endParaRPr lang="en-GB"/>
        </a:p>
      </dgm:t>
    </dgm:pt>
    <dgm:pt modelId="{F190831F-8804-4F0E-B432-5681FAD521F7}" type="pres">
      <dgm:prSet presAssocID="{A181A2D8-A5D5-4C9E-AD48-689E3358A764}" presName="connTx" presStyleLbl="sibTrans2D1" presStyleIdx="0" presStyleCnt="2"/>
      <dgm:spPr/>
      <dgm:t>
        <a:bodyPr/>
        <a:lstStyle/>
        <a:p>
          <a:endParaRPr lang="en-GB"/>
        </a:p>
      </dgm:t>
    </dgm:pt>
    <dgm:pt modelId="{92B515A9-91CF-4BDF-AF09-9EDFFB115542}" type="pres">
      <dgm:prSet presAssocID="{3D375B04-A401-4997-B3E5-64DBBF559F58}" presName="composite" presStyleCnt="0"/>
      <dgm:spPr/>
    </dgm:pt>
    <dgm:pt modelId="{D6573CB9-9B47-4637-8C53-7EE7158C09E2}" type="pres">
      <dgm:prSet presAssocID="{3D375B04-A401-4997-B3E5-64DBBF559F58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D2E9ED2-A04E-407F-A8C4-0ED97789265C}" type="pres">
      <dgm:prSet presAssocID="{3D375B04-A401-4997-B3E5-64DBBF559F58}" presName="parSh" presStyleLbl="node1" presStyleIdx="1" presStyleCnt="3"/>
      <dgm:spPr/>
      <dgm:t>
        <a:bodyPr/>
        <a:lstStyle/>
        <a:p>
          <a:endParaRPr lang="en-IN"/>
        </a:p>
      </dgm:t>
    </dgm:pt>
    <dgm:pt modelId="{D1D9641D-AD88-49A7-A5B9-5059F6351380}" type="pres">
      <dgm:prSet presAssocID="{3D375B04-A401-4997-B3E5-64DBBF559F58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6C6A681-8A3C-4B69-87D2-5E7E89E0BEDC}" type="pres">
      <dgm:prSet presAssocID="{6D55CA14-2E9A-4923-AE2D-70D764DBBAA8}" presName="sibTrans" presStyleLbl="sibTrans2D1" presStyleIdx="1" presStyleCnt="2"/>
      <dgm:spPr/>
      <dgm:t>
        <a:bodyPr/>
        <a:lstStyle/>
        <a:p>
          <a:endParaRPr lang="en-GB"/>
        </a:p>
      </dgm:t>
    </dgm:pt>
    <dgm:pt modelId="{B3B602D4-F1C1-4970-BA51-69DCC4BCC12F}" type="pres">
      <dgm:prSet presAssocID="{6D55CA14-2E9A-4923-AE2D-70D764DBBAA8}" presName="connTx" presStyleLbl="sibTrans2D1" presStyleIdx="1" presStyleCnt="2"/>
      <dgm:spPr/>
      <dgm:t>
        <a:bodyPr/>
        <a:lstStyle/>
        <a:p>
          <a:endParaRPr lang="en-GB"/>
        </a:p>
      </dgm:t>
    </dgm:pt>
    <dgm:pt modelId="{EEFA137B-38AF-410F-8BD6-847E63CBBD23}" type="pres">
      <dgm:prSet presAssocID="{381A38D5-662A-462F-881B-3E86D5974FA8}" presName="composite" presStyleCnt="0"/>
      <dgm:spPr/>
    </dgm:pt>
    <dgm:pt modelId="{A403CCBA-E872-4016-A65D-F5E1EFE68B75}" type="pres">
      <dgm:prSet presAssocID="{381A38D5-662A-462F-881B-3E86D5974FA8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7DCDB14-B133-49B6-A160-92C88881C1C9}" type="pres">
      <dgm:prSet presAssocID="{381A38D5-662A-462F-881B-3E86D5974FA8}" presName="parSh" presStyleLbl="node1" presStyleIdx="2" presStyleCnt="3"/>
      <dgm:spPr/>
      <dgm:t>
        <a:bodyPr/>
        <a:lstStyle/>
        <a:p>
          <a:endParaRPr lang="en-IN"/>
        </a:p>
      </dgm:t>
    </dgm:pt>
    <dgm:pt modelId="{FC6FE301-6D0F-4C81-8B4B-9D3C2B604B2B}" type="pres">
      <dgm:prSet presAssocID="{381A38D5-662A-462F-881B-3E86D5974FA8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AB5048E-3C3C-42CB-9F55-5194E19556D0}" type="presOf" srcId="{CCFCC152-1587-4F91-B703-F6858D83407E}" destId="{EB41A3D4-B60E-45C1-A16A-542B2EA31C28}" srcOrd="0" destOrd="0" presId="urn:microsoft.com/office/officeart/2005/8/layout/process3"/>
    <dgm:cxn modelId="{69D3EFFA-CBC3-413F-B0E2-ECBB2CB1C98F}" type="presOf" srcId="{3D375B04-A401-4997-B3E5-64DBBF559F58}" destId="{2D2E9ED2-A04E-407F-A8C4-0ED97789265C}" srcOrd="1" destOrd="0" presId="urn:microsoft.com/office/officeart/2005/8/layout/process3"/>
    <dgm:cxn modelId="{2C4EA964-FB2F-4EEE-A7B2-E06AAAC7CCE6}" type="presOf" srcId="{6D55CA14-2E9A-4923-AE2D-70D764DBBAA8}" destId="{B3B602D4-F1C1-4970-BA51-69DCC4BCC12F}" srcOrd="1" destOrd="0" presId="urn:microsoft.com/office/officeart/2005/8/layout/process3"/>
    <dgm:cxn modelId="{4AF98D67-6A22-4748-95CF-5A9D5B9122CC}" type="presOf" srcId="{6D55CA14-2E9A-4923-AE2D-70D764DBBAA8}" destId="{26C6A681-8A3C-4B69-87D2-5E7E89E0BEDC}" srcOrd="0" destOrd="0" presId="urn:microsoft.com/office/officeart/2005/8/layout/process3"/>
    <dgm:cxn modelId="{08CDB978-9F8E-4B96-91F4-13334F351565}" type="presOf" srcId="{CF8C88B0-7B16-45C9-9081-80ABBE88A072}" destId="{B958F46F-9F8F-44B2-9E80-6739A0EEEE5F}" srcOrd="0" destOrd="0" presId="urn:microsoft.com/office/officeart/2005/8/layout/process3"/>
    <dgm:cxn modelId="{35F1640D-9BBA-4905-9406-4E708B276D05}" type="presOf" srcId="{CCFCC152-1587-4F91-B703-F6858D83407E}" destId="{0ED74A77-9DDB-4BB9-A00C-33D12F9B8926}" srcOrd="1" destOrd="0" presId="urn:microsoft.com/office/officeart/2005/8/layout/process3"/>
    <dgm:cxn modelId="{1A78549F-9B1E-44B4-B38F-6EE5E428F217}" type="presOf" srcId="{A181A2D8-A5D5-4C9E-AD48-689E3358A764}" destId="{F190831F-8804-4F0E-B432-5681FAD521F7}" srcOrd="1" destOrd="0" presId="urn:microsoft.com/office/officeart/2005/8/layout/process3"/>
    <dgm:cxn modelId="{C257A6A6-3DAB-46B4-A936-CBA0428CD313}" type="presOf" srcId="{381A38D5-662A-462F-881B-3E86D5974FA8}" destId="{E7DCDB14-B133-49B6-A160-92C88881C1C9}" srcOrd="1" destOrd="0" presId="urn:microsoft.com/office/officeart/2005/8/layout/process3"/>
    <dgm:cxn modelId="{1CD49FEA-6D85-44B5-8090-8AD15CBF1D43}" srcId="{381A38D5-662A-462F-881B-3E86D5974FA8}" destId="{779F0F32-4D21-4A14-AF59-6246E8E37E6D}" srcOrd="0" destOrd="0" parTransId="{65548200-0BF4-4F16-AC17-76585C72063D}" sibTransId="{B800EEE9-F790-4823-9A4F-C9D39C93164F}"/>
    <dgm:cxn modelId="{B2A7C5E9-05BC-43E6-94E0-EE3BA1573082}" srcId="{3D375B04-A401-4997-B3E5-64DBBF559F58}" destId="{9ED5DE42-3195-40F2-8AF9-2A6B817B7ACB}" srcOrd="0" destOrd="0" parTransId="{5D631D59-52DA-4607-9A67-51B9555A1DE5}" sibTransId="{93196E4F-A412-414F-957F-09095A6B7464}"/>
    <dgm:cxn modelId="{9255E22F-F290-4349-A560-1FECD0137E19}" srcId="{44587A5A-2654-4166-9FFA-DF11EB4A83DB}" destId="{3D375B04-A401-4997-B3E5-64DBBF559F58}" srcOrd="1" destOrd="0" parTransId="{C4834CCE-D403-4D31-9504-554D6AA7847D}" sibTransId="{6D55CA14-2E9A-4923-AE2D-70D764DBBAA8}"/>
    <dgm:cxn modelId="{FA146D44-8E08-44A2-B1C3-A2D00A3BF6F6}" type="presOf" srcId="{381A38D5-662A-462F-881B-3E86D5974FA8}" destId="{A403CCBA-E872-4016-A65D-F5E1EFE68B75}" srcOrd="0" destOrd="0" presId="urn:microsoft.com/office/officeart/2005/8/layout/process3"/>
    <dgm:cxn modelId="{404D31F1-5A85-4D51-9DC6-35788F4C8069}" srcId="{44587A5A-2654-4166-9FFA-DF11EB4A83DB}" destId="{CCFCC152-1587-4F91-B703-F6858D83407E}" srcOrd="0" destOrd="0" parTransId="{9D286BCF-0432-469F-BFA1-7EE7DE0566AE}" sibTransId="{A181A2D8-A5D5-4C9E-AD48-689E3358A764}"/>
    <dgm:cxn modelId="{F9ECC8A7-6D6B-4E1C-ACB9-30A787F5AFF1}" type="presOf" srcId="{A181A2D8-A5D5-4C9E-AD48-689E3358A764}" destId="{7DF819CA-DB9B-41EA-8B71-8F928608D9D3}" srcOrd="0" destOrd="0" presId="urn:microsoft.com/office/officeart/2005/8/layout/process3"/>
    <dgm:cxn modelId="{A06CA6D9-C86A-4CC4-8BF3-16DFA1C50AD8}" srcId="{CCFCC152-1587-4F91-B703-F6858D83407E}" destId="{CF8C88B0-7B16-45C9-9081-80ABBE88A072}" srcOrd="0" destOrd="0" parTransId="{F0066D0A-6560-463F-8E2F-0CF10919E527}" sibTransId="{984E926C-FD69-43A7-B986-334A5F62361C}"/>
    <dgm:cxn modelId="{B8984FA1-6ADF-48AE-90ED-1ACEABF1D547}" type="presOf" srcId="{44587A5A-2654-4166-9FFA-DF11EB4A83DB}" destId="{3BD17CFD-DA58-4E6E-9343-362207B1E05A}" srcOrd="0" destOrd="0" presId="urn:microsoft.com/office/officeart/2005/8/layout/process3"/>
    <dgm:cxn modelId="{92E540BE-930C-4D9E-88EB-BFE15B882560}" type="presOf" srcId="{779F0F32-4D21-4A14-AF59-6246E8E37E6D}" destId="{FC6FE301-6D0F-4C81-8B4B-9D3C2B604B2B}" srcOrd="0" destOrd="0" presId="urn:microsoft.com/office/officeart/2005/8/layout/process3"/>
    <dgm:cxn modelId="{0662122A-4B4D-4569-A39B-E7C3D6EC30E2}" type="presOf" srcId="{3D375B04-A401-4997-B3E5-64DBBF559F58}" destId="{D6573CB9-9B47-4637-8C53-7EE7158C09E2}" srcOrd="0" destOrd="0" presId="urn:microsoft.com/office/officeart/2005/8/layout/process3"/>
    <dgm:cxn modelId="{CCC039F6-28F2-4712-817E-BA3D67D6A960}" srcId="{44587A5A-2654-4166-9FFA-DF11EB4A83DB}" destId="{381A38D5-662A-462F-881B-3E86D5974FA8}" srcOrd="2" destOrd="0" parTransId="{1992578A-95BC-419C-B8A5-B70665FDABC5}" sibTransId="{A2948D78-334D-42EE-9FDB-AEBB1470D041}"/>
    <dgm:cxn modelId="{B5ABFFCB-8AA3-4BF1-B038-BD572EB7A2AA}" type="presOf" srcId="{9ED5DE42-3195-40F2-8AF9-2A6B817B7ACB}" destId="{D1D9641D-AD88-49A7-A5B9-5059F6351380}" srcOrd="0" destOrd="0" presId="urn:microsoft.com/office/officeart/2005/8/layout/process3"/>
    <dgm:cxn modelId="{6BAB28F0-2E6A-4372-BEAF-80C89990DC9D}" type="presParOf" srcId="{3BD17CFD-DA58-4E6E-9343-362207B1E05A}" destId="{EC776C4E-9632-4C63-9520-36A639088965}" srcOrd="0" destOrd="0" presId="urn:microsoft.com/office/officeart/2005/8/layout/process3"/>
    <dgm:cxn modelId="{9A4CD517-404E-4EC2-A044-FF897312EF01}" type="presParOf" srcId="{EC776C4E-9632-4C63-9520-36A639088965}" destId="{EB41A3D4-B60E-45C1-A16A-542B2EA31C28}" srcOrd="0" destOrd="0" presId="urn:microsoft.com/office/officeart/2005/8/layout/process3"/>
    <dgm:cxn modelId="{B71F20DC-9F90-4E47-90CF-17220ECEFCE3}" type="presParOf" srcId="{EC776C4E-9632-4C63-9520-36A639088965}" destId="{0ED74A77-9DDB-4BB9-A00C-33D12F9B8926}" srcOrd="1" destOrd="0" presId="urn:microsoft.com/office/officeart/2005/8/layout/process3"/>
    <dgm:cxn modelId="{8E61AA6C-902C-4966-A70D-FBE3CCA46584}" type="presParOf" srcId="{EC776C4E-9632-4C63-9520-36A639088965}" destId="{B958F46F-9F8F-44B2-9E80-6739A0EEEE5F}" srcOrd="2" destOrd="0" presId="urn:microsoft.com/office/officeart/2005/8/layout/process3"/>
    <dgm:cxn modelId="{33BE3F4D-2698-47EC-9ED5-06A76C0E4C40}" type="presParOf" srcId="{3BD17CFD-DA58-4E6E-9343-362207B1E05A}" destId="{7DF819CA-DB9B-41EA-8B71-8F928608D9D3}" srcOrd="1" destOrd="0" presId="urn:microsoft.com/office/officeart/2005/8/layout/process3"/>
    <dgm:cxn modelId="{3463F004-4EFA-4CBA-9EEA-AD9CED39A235}" type="presParOf" srcId="{7DF819CA-DB9B-41EA-8B71-8F928608D9D3}" destId="{F190831F-8804-4F0E-B432-5681FAD521F7}" srcOrd="0" destOrd="0" presId="urn:microsoft.com/office/officeart/2005/8/layout/process3"/>
    <dgm:cxn modelId="{94A4D4A7-4E39-45E2-9A40-425E501E72CE}" type="presParOf" srcId="{3BD17CFD-DA58-4E6E-9343-362207B1E05A}" destId="{92B515A9-91CF-4BDF-AF09-9EDFFB115542}" srcOrd="2" destOrd="0" presId="urn:microsoft.com/office/officeart/2005/8/layout/process3"/>
    <dgm:cxn modelId="{E430CC33-89D4-44D9-87A8-FD599A9D272B}" type="presParOf" srcId="{92B515A9-91CF-4BDF-AF09-9EDFFB115542}" destId="{D6573CB9-9B47-4637-8C53-7EE7158C09E2}" srcOrd="0" destOrd="0" presId="urn:microsoft.com/office/officeart/2005/8/layout/process3"/>
    <dgm:cxn modelId="{EAE8029C-B644-44C5-96C1-C28094771EE0}" type="presParOf" srcId="{92B515A9-91CF-4BDF-AF09-9EDFFB115542}" destId="{2D2E9ED2-A04E-407F-A8C4-0ED97789265C}" srcOrd="1" destOrd="0" presId="urn:microsoft.com/office/officeart/2005/8/layout/process3"/>
    <dgm:cxn modelId="{F70AA7D5-71CF-4B75-8C16-EA2F1ECC33A6}" type="presParOf" srcId="{92B515A9-91CF-4BDF-AF09-9EDFFB115542}" destId="{D1D9641D-AD88-49A7-A5B9-5059F6351380}" srcOrd="2" destOrd="0" presId="urn:microsoft.com/office/officeart/2005/8/layout/process3"/>
    <dgm:cxn modelId="{B24DE253-39E6-4E52-9038-DDF56BF14BB7}" type="presParOf" srcId="{3BD17CFD-DA58-4E6E-9343-362207B1E05A}" destId="{26C6A681-8A3C-4B69-87D2-5E7E89E0BEDC}" srcOrd="3" destOrd="0" presId="urn:microsoft.com/office/officeart/2005/8/layout/process3"/>
    <dgm:cxn modelId="{D8EE0347-FB63-4291-A334-BB358F324441}" type="presParOf" srcId="{26C6A681-8A3C-4B69-87D2-5E7E89E0BEDC}" destId="{B3B602D4-F1C1-4970-BA51-69DCC4BCC12F}" srcOrd="0" destOrd="0" presId="urn:microsoft.com/office/officeart/2005/8/layout/process3"/>
    <dgm:cxn modelId="{97DD2003-4B92-4CFA-92FA-9F378E02B8E2}" type="presParOf" srcId="{3BD17CFD-DA58-4E6E-9343-362207B1E05A}" destId="{EEFA137B-38AF-410F-8BD6-847E63CBBD23}" srcOrd="4" destOrd="0" presId="urn:microsoft.com/office/officeart/2005/8/layout/process3"/>
    <dgm:cxn modelId="{65CE0383-A113-46DC-95EA-884C3B00D5D6}" type="presParOf" srcId="{EEFA137B-38AF-410F-8BD6-847E63CBBD23}" destId="{A403CCBA-E872-4016-A65D-F5E1EFE68B75}" srcOrd="0" destOrd="0" presId="urn:microsoft.com/office/officeart/2005/8/layout/process3"/>
    <dgm:cxn modelId="{DD4AD68F-2D8E-4ABF-8E9D-C7074B77DB30}" type="presParOf" srcId="{EEFA137B-38AF-410F-8BD6-847E63CBBD23}" destId="{E7DCDB14-B133-49B6-A160-92C88881C1C9}" srcOrd="1" destOrd="0" presId="urn:microsoft.com/office/officeart/2005/8/layout/process3"/>
    <dgm:cxn modelId="{7F33EBBC-720C-454C-8C96-A25F6F7CB382}" type="presParOf" srcId="{EEFA137B-38AF-410F-8BD6-847E63CBBD23}" destId="{FC6FE301-6D0F-4C81-8B4B-9D3C2B604B2B}" srcOrd="2" destOrd="0" presId="urn:microsoft.com/office/officeart/2005/8/layout/process3"/>
  </dgm:cxnLst>
  <dgm:bg>
    <a:blipFill>
      <a:blip xmlns:r="http://schemas.openxmlformats.org/officeDocument/2006/relationships" r:embed="rId1"/>
      <a:tile tx="0" ty="0" sx="100000" sy="100000" flip="none" algn="tl"/>
    </a:blipFill>
  </dgm:bg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A5F1C16-3F9C-4E99-928E-E3D9D57DCF7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1E71A7ED-DE92-45E2-B08C-DB16573B40C4}">
      <dgm:prSet phldrT="[Text]"/>
      <dgm:spPr>
        <a:solidFill>
          <a:srgbClr val="92D050"/>
        </a:solidFill>
        <a:ln>
          <a:solidFill>
            <a:schemeClr val="bg1"/>
          </a:solidFill>
        </a:ln>
      </dgm:spPr>
      <dgm:t>
        <a:bodyPr/>
        <a:lstStyle/>
        <a:p>
          <a:r>
            <a:rPr lang="en-US" dirty="0" smtClean="0">
              <a:solidFill>
                <a:srgbClr val="C00000"/>
              </a:solidFill>
            </a:rPr>
            <a:t>Sales Force Component</a:t>
          </a:r>
          <a:endParaRPr lang="en-IN" dirty="0">
            <a:solidFill>
              <a:srgbClr val="C00000"/>
            </a:solidFill>
          </a:endParaRPr>
        </a:p>
      </dgm:t>
    </dgm:pt>
    <dgm:pt modelId="{9AF7EBD3-B4CD-442E-96F7-1EB550209F1A}" type="parTrans" cxnId="{1BF009F5-0F05-4985-9874-C75A430C86C9}">
      <dgm:prSet/>
      <dgm:spPr/>
      <dgm:t>
        <a:bodyPr/>
        <a:lstStyle/>
        <a:p>
          <a:endParaRPr lang="en-IN"/>
        </a:p>
      </dgm:t>
    </dgm:pt>
    <dgm:pt modelId="{C31FED89-28CC-44AD-B9F4-CA08F822A651}" type="sibTrans" cxnId="{1BF009F5-0F05-4985-9874-C75A430C86C9}">
      <dgm:prSet/>
      <dgm:spPr/>
      <dgm:t>
        <a:bodyPr/>
        <a:lstStyle/>
        <a:p>
          <a:endParaRPr lang="en-IN"/>
        </a:p>
      </dgm:t>
    </dgm:pt>
    <dgm:pt modelId="{ECAD5C8D-3055-4A20-BC4A-EF5A6C1FAD6F}">
      <dgm:prSet phldrT="[Text]"/>
      <dgm:spPr>
        <a:solidFill>
          <a:srgbClr val="92D050"/>
        </a:solidFill>
        <a:ln>
          <a:solidFill>
            <a:schemeClr val="bg1"/>
          </a:solidFill>
        </a:ln>
      </dgm:spPr>
      <dgm:t>
        <a:bodyPr/>
        <a:lstStyle/>
        <a:p>
          <a:r>
            <a:rPr lang="en-US" dirty="0" smtClean="0">
              <a:solidFill>
                <a:srgbClr val="C00000"/>
              </a:solidFill>
            </a:rPr>
            <a:t>Marketing component</a:t>
          </a:r>
          <a:endParaRPr lang="en-IN" dirty="0">
            <a:solidFill>
              <a:srgbClr val="C00000"/>
            </a:solidFill>
          </a:endParaRPr>
        </a:p>
      </dgm:t>
    </dgm:pt>
    <dgm:pt modelId="{9E9238FF-51EA-4883-BCDF-12C85D403A2D}" type="parTrans" cxnId="{F3F2F3CC-E156-431E-802D-210ED28BB2AB}">
      <dgm:prSet/>
      <dgm:spPr/>
      <dgm:t>
        <a:bodyPr/>
        <a:lstStyle/>
        <a:p>
          <a:endParaRPr lang="en-IN"/>
        </a:p>
      </dgm:t>
    </dgm:pt>
    <dgm:pt modelId="{58B3EEE8-F3D0-4E2C-AFD3-D661585B2E9A}" type="sibTrans" cxnId="{F3F2F3CC-E156-431E-802D-210ED28BB2AB}">
      <dgm:prSet/>
      <dgm:spPr/>
      <dgm:t>
        <a:bodyPr/>
        <a:lstStyle/>
        <a:p>
          <a:endParaRPr lang="en-IN"/>
        </a:p>
      </dgm:t>
    </dgm:pt>
    <dgm:pt modelId="{9D0F431E-1B81-43B4-8B66-CFE85C448394}">
      <dgm:prSet phldrT="[Text]"/>
      <dgm:spPr>
        <a:solidFill>
          <a:srgbClr val="92D050"/>
        </a:solidFill>
        <a:ln>
          <a:solidFill>
            <a:schemeClr val="bg1"/>
          </a:solidFill>
        </a:ln>
      </dgm:spPr>
      <dgm:t>
        <a:bodyPr/>
        <a:lstStyle/>
        <a:p>
          <a:r>
            <a:rPr lang="en-US" b="1" dirty="0" smtClean="0">
              <a:solidFill>
                <a:srgbClr val="C00000"/>
              </a:solidFill>
            </a:rPr>
            <a:t>Customer Service Component</a:t>
          </a:r>
          <a:endParaRPr lang="en-IN" b="1" dirty="0">
            <a:solidFill>
              <a:srgbClr val="C00000"/>
            </a:solidFill>
          </a:endParaRPr>
        </a:p>
      </dgm:t>
    </dgm:pt>
    <dgm:pt modelId="{79712738-15A1-40A5-87B9-7A6C179FA408}" type="parTrans" cxnId="{08438EDD-AC50-4726-B00B-B41595BE4C59}">
      <dgm:prSet/>
      <dgm:spPr/>
      <dgm:t>
        <a:bodyPr/>
        <a:lstStyle/>
        <a:p>
          <a:endParaRPr lang="en-IN"/>
        </a:p>
      </dgm:t>
    </dgm:pt>
    <dgm:pt modelId="{1D9DF992-6C67-4B25-8F49-E13356FE4B6D}" type="sibTrans" cxnId="{08438EDD-AC50-4726-B00B-B41595BE4C59}">
      <dgm:prSet/>
      <dgm:spPr/>
      <dgm:t>
        <a:bodyPr/>
        <a:lstStyle/>
        <a:p>
          <a:endParaRPr lang="en-IN"/>
        </a:p>
      </dgm:t>
    </dgm:pt>
    <dgm:pt modelId="{66FCCF3A-EB19-48B1-A913-4C98E574604A}" type="pres">
      <dgm:prSet presAssocID="{CA5F1C16-3F9C-4E99-928E-E3D9D57DCF72}" presName="Name0" presStyleCnt="0">
        <dgm:presLayoutVars>
          <dgm:dir/>
          <dgm:animLvl val="lvl"/>
          <dgm:resizeHandles val="exact"/>
        </dgm:presLayoutVars>
      </dgm:prSet>
      <dgm:spPr/>
    </dgm:pt>
    <dgm:pt modelId="{94D72435-BF15-4F8D-804A-D421FE30D408}" type="pres">
      <dgm:prSet presAssocID="{1E71A7ED-DE92-45E2-B08C-DB16573B40C4}" presName="parTxOnly" presStyleLbl="node1" presStyleIdx="0" presStyleCnt="3" custLinFactY="-34561" custLinFactNeighborX="38081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9F96EE4-7D77-4BD9-BB4D-62E7EEE384B6}" type="pres">
      <dgm:prSet presAssocID="{C31FED89-28CC-44AD-B9F4-CA08F822A651}" presName="parTxOnlySpace" presStyleCnt="0"/>
      <dgm:spPr/>
    </dgm:pt>
    <dgm:pt modelId="{AD4B59C2-C063-4E0D-B873-572AD6D836D1}" type="pres">
      <dgm:prSet presAssocID="{ECAD5C8D-3055-4A20-BC4A-EF5A6C1FAD6F}" presName="parTxOnly" presStyleLbl="node1" presStyleIdx="1" presStyleCnt="3" custLinFactY="-34561" custLinFactNeighborX="-10719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623C77E-A9CB-4F2A-AB13-D9904C953E0B}" type="pres">
      <dgm:prSet presAssocID="{58B3EEE8-F3D0-4E2C-AFD3-D661585B2E9A}" presName="parTxOnlySpace" presStyleCnt="0"/>
      <dgm:spPr/>
    </dgm:pt>
    <dgm:pt modelId="{A5B49933-680E-47E3-BCBF-E49F03387DDB}" type="pres">
      <dgm:prSet presAssocID="{9D0F431E-1B81-43B4-8B66-CFE85C448394}" presName="parTxOnly" presStyleLbl="node1" presStyleIdx="2" presStyleCnt="3" custLinFactY="-34561" custLinFactNeighborX="-3520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BF009F5-0F05-4985-9874-C75A430C86C9}" srcId="{CA5F1C16-3F9C-4E99-928E-E3D9D57DCF72}" destId="{1E71A7ED-DE92-45E2-B08C-DB16573B40C4}" srcOrd="0" destOrd="0" parTransId="{9AF7EBD3-B4CD-442E-96F7-1EB550209F1A}" sibTransId="{C31FED89-28CC-44AD-B9F4-CA08F822A651}"/>
    <dgm:cxn modelId="{F3F2F3CC-E156-431E-802D-210ED28BB2AB}" srcId="{CA5F1C16-3F9C-4E99-928E-E3D9D57DCF72}" destId="{ECAD5C8D-3055-4A20-BC4A-EF5A6C1FAD6F}" srcOrd="1" destOrd="0" parTransId="{9E9238FF-51EA-4883-BCDF-12C85D403A2D}" sibTransId="{58B3EEE8-F3D0-4E2C-AFD3-D661585B2E9A}"/>
    <dgm:cxn modelId="{7F46C914-E0E0-457D-AB81-0AC86D76FB26}" type="presOf" srcId="{CA5F1C16-3F9C-4E99-928E-E3D9D57DCF72}" destId="{66FCCF3A-EB19-48B1-A913-4C98E574604A}" srcOrd="0" destOrd="0" presId="urn:microsoft.com/office/officeart/2005/8/layout/chevron1"/>
    <dgm:cxn modelId="{CFCF37DA-6F27-4A3D-B7BE-B872967A61EE}" type="presOf" srcId="{1E71A7ED-DE92-45E2-B08C-DB16573B40C4}" destId="{94D72435-BF15-4F8D-804A-D421FE30D408}" srcOrd="0" destOrd="0" presId="urn:microsoft.com/office/officeart/2005/8/layout/chevron1"/>
    <dgm:cxn modelId="{08438EDD-AC50-4726-B00B-B41595BE4C59}" srcId="{CA5F1C16-3F9C-4E99-928E-E3D9D57DCF72}" destId="{9D0F431E-1B81-43B4-8B66-CFE85C448394}" srcOrd="2" destOrd="0" parTransId="{79712738-15A1-40A5-87B9-7A6C179FA408}" sibTransId="{1D9DF992-6C67-4B25-8F49-E13356FE4B6D}"/>
    <dgm:cxn modelId="{D35BE931-571A-471F-9D29-E1C714F94817}" type="presOf" srcId="{9D0F431E-1B81-43B4-8B66-CFE85C448394}" destId="{A5B49933-680E-47E3-BCBF-E49F03387DDB}" srcOrd="0" destOrd="0" presId="urn:microsoft.com/office/officeart/2005/8/layout/chevron1"/>
    <dgm:cxn modelId="{FF7B5C7E-E823-4000-9C61-0224B985850C}" type="presOf" srcId="{ECAD5C8D-3055-4A20-BC4A-EF5A6C1FAD6F}" destId="{AD4B59C2-C063-4E0D-B873-572AD6D836D1}" srcOrd="0" destOrd="0" presId="urn:microsoft.com/office/officeart/2005/8/layout/chevron1"/>
    <dgm:cxn modelId="{B8C0A808-A184-4F74-A57D-17D2B8FAEEA5}" type="presParOf" srcId="{66FCCF3A-EB19-48B1-A913-4C98E574604A}" destId="{94D72435-BF15-4F8D-804A-D421FE30D408}" srcOrd="0" destOrd="0" presId="urn:microsoft.com/office/officeart/2005/8/layout/chevron1"/>
    <dgm:cxn modelId="{558DF23D-A3BA-4728-BE76-CFDB7E8798CE}" type="presParOf" srcId="{66FCCF3A-EB19-48B1-A913-4C98E574604A}" destId="{79F96EE4-7D77-4BD9-BB4D-62E7EEE384B6}" srcOrd="1" destOrd="0" presId="urn:microsoft.com/office/officeart/2005/8/layout/chevron1"/>
    <dgm:cxn modelId="{7921BFBE-E9F0-485F-95D2-1A478B50C0DB}" type="presParOf" srcId="{66FCCF3A-EB19-48B1-A913-4C98E574604A}" destId="{AD4B59C2-C063-4E0D-B873-572AD6D836D1}" srcOrd="2" destOrd="0" presId="urn:microsoft.com/office/officeart/2005/8/layout/chevron1"/>
    <dgm:cxn modelId="{25FF1826-50CE-478E-B135-848A86762DDF}" type="presParOf" srcId="{66FCCF3A-EB19-48B1-A913-4C98E574604A}" destId="{D623C77E-A9CB-4F2A-AB13-D9904C953E0B}" srcOrd="3" destOrd="0" presId="urn:microsoft.com/office/officeart/2005/8/layout/chevron1"/>
    <dgm:cxn modelId="{4D862AE7-12F2-45D9-AF12-388CC2F2BF51}" type="presParOf" srcId="{66FCCF3A-EB19-48B1-A913-4C98E574604A}" destId="{A5B49933-680E-47E3-BCBF-E49F03387DDB}" srcOrd="4" destOrd="0" presId="urn:microsoft.com/office/officeart/2005/8/layout/chevron1"/>
  </dgm:cxnLst>
  <dgm:bg>
    <a:solidFill>
      <a:schemeClr val="accent6">
        <a:lumMod val="90000"/>
      </a:schemeClr>
    </a:solidFill>
  </dgm:bg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84387DE-E80C-4CE7-8F64-C016B1C09438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1254DB8E-4FC8-4993-B9A2-DD00B4BA4757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u="sng" dirty="0" smtClean="0">
              <a:solidFill>
                <a:schemeClr val="accent6">
                  <a:lumMod val="50000"/>
                </a:schemeClr>
              </a:solidFill>
              <a:latin typeface="Arial Black" pitchFamily="34" charset="0"/>
            </a:rPr>
            <a:t>Stage 1- Product oriented Strategy</a:t>
          </a:r>
        </a:p>
        <a:p>
          <a:r>
            <a:rPr lang="en-US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             [</a:t>
          </a:r>
          <a:r>
            <a:rPr lang="en-US" sz="1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Here the focus is given on the products .  this   strategy is </a:t>
          </a:r>
        </a:p>
        <a:p>
          <a:r>
            <a:rPr lang="en-US" sz="1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           mandatory for  start –ups.]       </a:t>
          </a:r>
        </a:p>
        <a:p>
          <a:r>
            <a:rPr lang="en-US" sz="1100" dirty="0" smtClean="0"/>
            <a:t>                 </a:t>
          </a:r>
          <a:endParaRPr lang="en-IN" sz="1100" dirty="0"/>
        </a:p>
      </dgm:t>
    </dgm:pt>
    <dgm:pt modelId="{95F2529F-8475-433F-97B1-5B0BC1E850B7}" type="parTrans" cxnId="{FDA3F409-12D3-49B8-8629-558AF7F8CD5B}">
      <dgm:prSet/>
      <dgm:spPr/>
      <dgm:t>
        <a:bodyPr/>
        <a:lstStyle/>
        <a:p>
          <a:endParaRPr lang="en-IN"/>
        </a:p>
      </dgm:t>
    </dgm:pt>
    <dgm:pt modelId="{0DEFF87D-64EC-4273-8334-7C0AA82F3221}" type="sibTrans" cxnId="{FDA3F409-12D3-49B8-8629-558AF7F8CD5B}">
      <dgm:prSet/>
      <dgm:spPr>
        <a:solidFill>
          <a:srgbClr val="FFFF99">
            <a:alpha val="90000"/>
          </a:srgb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endParaRPr lang="en-IN"/>
        </a:p>
      </dgm:t>
    </dgm:pt>
    <dgm:pt modelId="{B89AD32A-66E2-4EC9-BCC8-EE8859A5E977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u="sng" dirty="0" smtClean="0">
              <a:solidFill>
                <a:schemeClr val="accent6">
                  <a:lumMod val="50000"/>
                </a:schemeClr>
              </a:solidFill>
              <a:latin typeface="Arial Black" pitchFamily="34" charset="0"/>
            </a:rPr>
            <a:t>Stage 3- Sale oriented Strategy  </a:t>
          </a:r>
        </a:p>
        <a:p>
          <a:r>
            <a:rPr lang="en-US" sz="1800" b="1" u="none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[ Here the focus is given on different promotional strategies such as advertising, public relations, etc. to stimulate sales.]</a:t>
          </a:r>
          <a:endParaRPr lang="en-IN" sz="1800" b="1" u="none" dirty="0">
            <a:latin typeface="Times New Roman" pitchFamily="18" charset="0"/>
            <a:cs typeface="Times New Roman" pitchFamily="18" charset="0"/>
          </a:endParaRPr>
        </a:p>
      </dgm:t>
    </dgm:pt>
    <dgm:pt modelId="{07049C5F-A65A-40E7-8DF0-B37AFFCE7DCD}" type="parTrans" cxnId="{0443120C-0468-4F83-8A85-2859CE772958}">
      <dgm:prSet/>
      <dgm:spPr/>
      <dgm:t>
        <a:bodyPr/>
        <a:lstStyle/>
        <a:p>
          <a:endParaRPr lang="en-IN"/>
        </a:p>
      </dgm:t>
    </dgm:pt>
    <dgm:pt modelId="{8EEF7304-578C-4CC1-B1E5-A6F91D9E21F3}" type="sibTrans" cxnId="{0443120C-0468-4F83-8A85-2859CE772958}">
      <dgm:prSet/>
      <dgm:spPr>
        <a:solidFill>
          <a:srgbClr val="FFFF99">
            <a:alpha val="90000"/>
          </a:srgb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endParaRPr lang="en-IN"/>
        </a:p>
      </dgm:t>
    </dgm:pt>
    <dgm:pt modelId="{6402D1EF-F43F-4460-B62E-F26350DCC457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u="sng" dirty="0" smtClean="0">
              <a:solidFill>
                <a:schemeClr val="accent6">
                  <a:lumMod val="50000"/>
                </a:schemeClr>
              </a:solidFill>
              <a:latin typeface="Arial Black" pitchFamily="34" charset="0"/>
            </a:rPr>
            <a:t>Stage 4- Customer oriented Strategy  </a:t>
          </a:r>
        </a:p>
        <a:p>
          <a:r>
            <a:rPr lang="en-US" sz="1800" b="1" u="none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[At this stage focus  is given on collecting information about the customers for customer enhancement &amp; retention.]</a:t>
          </a:r>
          <a:endParaRPr lang="en-IN" sz="1800" b="1" u="none" dirty="0">
            <a:latin typeface="Times New Roman" pitchFamily="18" charset="0"/>
            <a:cs typeface="Times New Roman" pitchFamily="18" charset="0"/>
          </a:endParaRPr>
        </a:p>
      </dgm:t>
    </dgm:pt>
    <dgm:pt modelId="{BCB5322F-3718-4680-9100-772D46C97F60}" type="parTrans" cxnId="{3FF389D4-63C0-4AF0-B7FF-713DF48DB7D5}">
      <dgm:prSet/>
      <dgm:spPr/>
      <dgm:t>
        <a:bodyPr/>
        <a:lstStyle/>
        <a:p>
          <a:endParaRPr lang="en-IN"/>
        </a:p>
      </dgm:t>
    </dgm:pt>
    <dgm:pt modelId="{A47765D4-4FC5-4983-94A2-9C7BBC3F2E63}" type="sibTrans" cxnId="{3FF389D4-63C0-4AF0-B7FF-713DF48DB7D5}">
      <dgm:prSet/>
      <dgm:spPr/>
      <dgm:t>
        <a:bodyPr/>
        <a:lstStyle/>
        <a:p>
          <a:endParaRPr lang="en-IN"/>
        </a:p>
      </dgm:t>
    </dgm:pt>
    <dgm:pt modelId="{77C91732-BB97-4155-B110-048C78C050D3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u="sng" dirty="0" smtClean="0">
              <a:solidFill>
                <a:schemeClr val="accent6">
                  <a:lumMod val="50000"/>
                </a:schemeClr>
              </a:solidFill>
              <a:latin typeface="Arial Black" pitchFamily="34" charset="0"/>
            </a:rPr>
            <a:t>Stage 2- Production oriented Strategy </a:t>
          </a:r>
        </a:p>
        <a:p>
          <a:r>
            <a:rPr lang="en-US" sz="1800" b="0" u="none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[ </a:t>
          </a:r>
          <a:r>
            <a:rPr lang="en-US" sz="1800" b="1" u="none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At this stage  the business aims at low – priced product. Considering cost drivers , operating costs  are to be maintained]</a:t>
          </a:r>
          <a:endParaRPr lang="en-IN" sz="1800" b="1" u="none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7501F14-AF8E-44AD-8AF9-C478FCDDD65D}" type="parTrans" cxnId="{CED9BD10-1AC7-44A9-99CC-50782C77C3C2}">
      <dgm:prSet/>
      <dgm:spPr/>
      <dgm:t>
        <a:bodyPr/>
        <a:lstStyle/>
        <a:p>
          <a:endParaRPr lang="en-IN"/>
        </a:p>
      </dgm:t>
    </dgm:pt>
    <dgm:pt modelId="{C12DA75F-C572-4BAA-A4F6-FBD705C82188}" type="sibTrans" cxnId="{CED9BD10-1AC7-44A9-99CC-50782C77C3C2}">
      <dgm:prSet/>
      <dgm:spPr>
        <a:solidFill>
          <a:srgbClr val="FFFF99">
            <a:alpha val="90000"/>
          </a:srgb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endParaRPr lang="en-IN"/>
        </a:p>
      </dgm:t>
    </dgm:pt>
    <dgm:pt modelId="{CAAD2444-31C7-43D7-B0D4-83081A18E458}" type="pres">
      <dgm:prSet presAssocID="{B84387DE-E80C-4CE7-8F64-C016B1C0943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1C74939-D1A0-4C42-93DA-6340BD34262E}" type="pres">
      <dgm:prSet presAssocID="{B84387DE-E80C-4CE7-8F64-C016B1C09438}" presName="dummyMaxCanvas" presStyleCnt="0">
        <dgm:presLayoutVars/>
      </dgm:prSet>
      <dgm:spPr/>
    </dgm:pt>
    <dgm:pt modelId="{9238FA1C-9DC4-4537-8182-15FC058F2C56}" type="pres">
      <dgm:prSet presAssocID="{B84387DE-E80C-4CE7-8F64-C016B1C09438}" presName="FourNodes_1" presStyleLbl="node1" presStyleIdx="0" presStyleCnt="4" custScaleX="107715" custScaleY="108171" custLinFactNeighborX="1929" custLinFactNeighborY="161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81F019D-A4DB-41D0-BF7C-16B7807186F5}" type="pres">
      <dgm:prSet presAssocID="{B84387DE-E80C-4CE7-8F64-C016B1C09438}" presName="FourNodes_2" presStyleLbl="node1" presStyleIdx="1" presStyleCnt="4" custLinFactNeighborX="438" custLinFactNeighborY="443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EED4ED2-7E67-4122-AF91-68B7B79195EE}" type="pres">
      <dgm:prSet presAssocID="{B84387DE-E80C-4CE7-8F64-C016B1C09438}" presName="FourNodes_3" presStyleLbl="node1" presStyleIdx="2" presStyleCnt="4" custLinFactNeighborX="-976" custLinFactNeighborY="-1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65EF14A-2868-4D9C-8C69-5480A6F75109}" type="pres">
      <dgm:prSet presAssocID="{B84387DE-E80C-4CE7-8F64-C016B1C09438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314C13D-4EFC-4177-8340-C6602E203B21}" type="pres">
      <dgm:prSet presAssocID="{B84387DE-E80C-4CE7-8F64-C016B1C09438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F3ED7B9-0EF2-40C4-9BF9-987A3F6007C2}" type="pres">
      <dgm:prSet presAssocID="{B84387DE-E80C-4CE7-8F64-C016B1C09438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3D1E650-FEDB-4C94-9EF0-7BE79954C8FC}" type="pres">
      <dgm:prSet presAssocID="{B84387DE-E80C-4CE7-8F64-C016B1C09438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67DB0D4-7CD7-4DCC-ACA4-40313A59C6C0}" type="pres">
      <dgm:prSet presAssocID="{B84387DE-E80C-4CE7-8F64-C016B1C09438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99B10BB-9F68-4A27-A920-6800D375A584}" type="pres">
      <dgm:prSet presAssocID="{B84387DE-E80C-4CE7-8F64-C016B1C09438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F88A546-37D6-4309-A9A4-A35186110227}" type="pres">
      <dgm:prSet presAssocID="{B84387DE-E80C-4CE7-8F64-C016B1C09438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99F0CCB-BDFA-4B1E-ABA9-6501766E0A88}" type="pres">
      <dgm:prSet presAssocID="{B84387DE-E80C-4CE7-8F64-C016B1C09438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FDA3F409-12D3-49B8-8629-558AF7F8CD5B}" srcId="{B84387DE-E80C-4CE7-8F64-C016B1C09438}" destId="{1254DB8E-4FC8-4993-B9A2-DD00B4BA4757}" srcOrd="0" destOrd="0" parTransId="{95F2529F-8475-433F-97B1-5B0BC1E850B7}" sibTransId="{0DEFF87D-64EC-4273-8334-7C0AA82F3221}"/>
    <dgm:cxn modelId="{CCE4C86A-10D5-46A5-861C-629D2D179618}" type="presOf" srcId="{B89AD32A-66E2-4EC9-BCC8-EE8859A5E977}" destId="{BF88A546-37D6-4309-A9A4-A35186110227}" srcOrd="1" destOrd="0" presId="urn:microsoft.com/office/officeart/2005/8/layout/vProcess5"/>
    <dgm:cxn modelId="{4822F188-59AE-4047-96EE-31BE98D5675D}" type="presOf" srcId="{B89AD32A-66E2-4EC9-BCC8-EE8859A5E977}" destId="{6EED4ED2-7E67-4122-AF91-68B7B79195EE}" srcOrd="0" destOrd="0" presId="urn:microsoft.com/office/officeart/2005/8/layout/vProcess5"/>
    <dgm:cxn modelId="{DF5D9AEA-BBF7-4CBF-85FD-8AD75656E834}" type="presOf" srcId="{77C91732-BB97-4155-B110-048C78C050D3}" destId="{C99B10BB-9F68-4A27-A920-6800D375A584}" srcOrd="1" destOrd="0" presId="urn:microsoft.com/office/officeart/2005/8/layout/vProcess5"/>
    <dgm:cxn modelId="{004371AA-BB6B-4A44-B3EC-C804029AFD70}" type="presOf" srcId="{6402D1EF-F43F-4460-B62E-F26350DCC457}" destId="{E65EF14A-2868-4D9C-8C69-5480A6F75109}" srcOrd="0" destOrd="0" presId="urn:microsoft.com/office/officeart/2005/8/layout/vProcess5"/>
    <dgm:cxn modelId="{CED9BD10-1AC7-44A9-99CC-50782C77C3C2}" srcId="{B84387DE-E80C-4CE7-8F64-C016B1C09438}" destId="{77C91732-BB97-4155-B110-048C78C050D3}" srcOrd="1" destOrd="0" parTransId="{47501F14-AF8E-44AD-8AF9-C478FCDDD65D}" sibTransId="{C12DA75F-C572-4BAA-A4F6-FBD705C82188}"/>
    <dgm:cxn modelId="{380DEEE6-078B-423E-8234-AD0D25011647}" type="presOf" srcId="{B84387DE-E80C-4CE7-8F64-C016B1C09438}" destId="{CAAD2444-31C7-43D7-B0D4-83081A18E458}" srcOrd="0" destOrd="0" presId="urn:microsoft.com/office/officeart/2005/8/layout/vProcess5"/>
    <dgm:cxn modelId="{EA650CEB-ED4E-4916-86A2-BF11244FC07A}" type="presOf" srcId="{1254DB8E-4FC8-4993-B9A2-DD00B4BA4757}" destId="{9238FA1C-9DC4-4537-8182-15FC058F2C56}" srcOrd="0" destOrd="0" presId="urn:microsoft.com/office/officeart/2005/8/layout/vProcess5"/>
    <dgm:cxn modelId="{DF93F8DC-D29E-46F6-9039-98B077CDCB60}" type="presOf" srcId="{77C91732-BB97-4155-B110-048C78C050D3}" destId="{681F019D-A4DB-41D0-BF7C-16B7807186F5}" srcOrd="0" destOrd="0" presId="urn:microsoft.com/office/officeart/2005/8/layout/vProcess5"/>
    <dgm:cxn modelId="{3739543D-A7F6-4EAA-A1BB-FA18171A2C2E}" type="presOf" srcId="{6402D1EF-F43F-4460-B62E-F26350DCC457}" destId="{F99F0CCB-BDFA-4B1E-ABA9-6501766E0A88}" srcOrd="1" destOrd="0" presId="urn:microsoft.com/office/officeart/2005/8/layout/vProcess5"/>
    <dgm:cxn modelId="{E38EBC21-A55C-416B-A28F-19282BDCA0D0}" type="presOf" srcId="{1254DB8E-4FC8-4993-B9A2-DD00B4BA4757}" destId="{967DB0D4-7CD7-4DCC-ACA4-40313A59C6C0}" srcOrd="1" destOrd="0" presId="urn:microsoft.com/office/officeart/2005/8/layout/vProcess5"/>
    <dgm:cxn modelId="{0443120C-0468-4F83-8A85-2859CE772958}" srcId="{B84387DE-E80C-4CE7-8F64-C016B1C09438}" destId="{B89AD32A-66E2-4EC9-BCC8-EE8859A5E977}" srcOrd="2" destOrd="0" parTransId="{07049C5F-A65A-40E7-8DF0-B37AFFCE7DCD}" sibTransId="{8EEF7304-578C-4CC1-B1E5-A6F91D9E21F3}"/>
    <dgm:cxn modelId="{3E740A80-478C-4BDE-A761-B8B8FB826F8F}" type="presOf" srcId="{0DEFF87D-64EC-4273-8334-7C0AA82F3221}" destId="{8314C13D-4EFC-4177-8340-C6602E203B21}" srcOrd="0" destOrd="0" presId="urn:microsoft.com/office/officeart/2005/8/layout/vProcess5"/>
    <dgm:cxn modelId="{436ED492-FC73-4A51-83F7-8FC2F6CB78D6}" type="presOf" srcId="{C12DA75F-C572-4BAA-A4F6-FBD705C82188}" destId="{8F3ED7B9-0EF2-40C4-9BF9-987A3F6007C2}" srcOrd="0" destOrd="0" presId="urn:microsoft.com/office/officeart/2005/8/layout/vProcess5"/>
    <dgm:cxn modelId="{DCAC687D-317D-4C2C-89DC-7AFAB7684F17}" type="presOf" srcId="{8EEF7304-578C-4CC1-B1E5-A6F91D9E21F3}" destId="{33D1E650-FEDB-4C94-9EF0-7BE79954C8FC}" srcOrd="0" destOrd="0" presId="urn:microsoft.com/office/officeart/2005/8/layout/vProcess5"/>
    <dgm:cxn modelId="{3FF389D4-63C0-4AF0-B7FF-713DF48DB7D5}" srcId="{B84387DE-E80C-4CE7-8F64-C016B1C09438}" destId="{6402D1EF-F43F-4460-B62E-F26350DCC457}" srcOrd="3" destOrd="0" parTransId="{BCB5322F-3718-4680-9100-772D46C97F60}" sibTransId="{A47765D4-4FC5-4983-94A2-9C7BBC3F2E63}"/>
    <dgm:cxn modelId="{78F4C6AA-B034-4BE7-AB79-26529C5E0506}" type="presParOf" srcId="{CAAD2444-31C7-43D7-B0D4-83081A18E458}" destId="{61C74939-D1A0-4C42-93DA-6340BD34262E}" srcOrd="0" destOrd="0" presId="urn:microsoft.com/office/officeart/2005/8/layout/vProcess5"/>
    <dgm:cxn modelId="{FB7B5B8D-5709-48B8-842E-F91ECB63FE4A}" type="presParOf" srcId="{CAAD2444-31C7-43D7-B0D4-83081A18E458}" destId="{9238FA1C-9DC4-4537-8182-15FC058F2C56}" srcOrd="1" destOrd="0" presId="urn:microsoft.com/office/officeart/2005/8/layout/vProcess5"/>
    <dgm:cxn modelId="{4A001E9A-98BC-44E8-963D-E0FF1161BC3E}" type="presParOf" srcId="{CAAD2444-31C7-43D7-B0D4-83081A18E458}" destId="{681F019D-A4DB-41D0-BF7C-16B7807186F5}" srcOrd="2" destOrd="0" presId="urn:microsoft.com/office/officeart/2005/8/layout/vProcess5"/>
    <dgm:cxn modelId="{F6125122-85BA-44F3-A6AA-8ADE62B43DF5}" type="presParOf" srcId="{CAAD2444-31C7-43D7-B0D4-83081A18E458}" destId="{6EED4ED2-7E67-4122-AF91-68B7B79195EE}" srcOrd="3" destOrd="0" presId="urn:microsoft.com/office/officeart/2005/8/layout/vProcess5"/>
    <dgm:cxn modelId="{76E9FDB2-BAFF-4DCE-9BB6-E8C77842D7FD}" type="presParOf" srcId="{CAAD2444-31C7-43D7-B0D4-83081A18E458}" destId="{E65EF14A-2868-4D9C-8C69-5480A6F75109}" srcOrd="4" destOrd="0" presId="urn:microsoft.com/office/officeart/2005/8/layout/vProcess5"/>
    <dgm:cxn modelId="{FD71C604-E6EA-4CA2-BB3B-F2F9B926BA6D}" type="presParOf" srcId="{CAAD2444-31C7-43D7-B0D4-83081A18E458}" destId="{8314C13D-4EFC-4177-8340-C6602E203B21}" srcOrd="5" destOrd="0" presId="urn:microsoft.com/office/officeart/2005/8/layout/vProcess5"/>
    <dgm:cxn modelId="{F58F3443-944D-401F-BDE2-8A0B5A061A12}" type="presParOf" srcId="{CAAD2444-31C7-43D7-B0D4-83081A18E458}" destId="{8F3ED7B9-0EF2-40C4-9BF9-987A3F6007C2}" srcOrd="6" destOrd="0" presId="urn:microsoft.com/office/officeart/2005/8/layout/vProcess5"/>
    <dgm:cxn modelId="{09DABAE0-5576-4137-94DE-25CB71ED615C}" type="presParOf" srcId="{CAAD2444-31C7-43D7-B0D4-83081A18E458}" destId="{33D1E650-FEDB-4C94-9EF0-7BE79954C8FC}" srcOrd="7" destOrd="0" presId="urn:microsoft.com/office/officeart/2005/8/layout/vProcess5"/>
    <dgm:cxn modelId="{7A74434A-2C4F-4ED1-95C6-FA2BE0C2BA13}" type="presParOf" srcId="{CAAD2444-31C7-43D7-B0D4-83081A18E458}" destId="{967DB0D4-7CD7-4DCC-ACA4-40313A59C6C0}" srcOrd="8" destOrd="0" presId="urn:microsoft.com/office/officeart/2005/8/layout/vProcess5"/>
    <dgm:cxn modelId="{E3B2E3BE-F23C-4F08-A550-7F1D43552AED}" type="presParOf" srcId="{CAAD2444-31C7-43D7-B0D4-83081A18E458}" destId="{C99B10BB-9F68-4A27-A920-6800D375A584}" srcOrd="9" destOrd="0" presId="urn:microsoft.com/office/officeart/2005/8/layout/vProcess5"/>
    <dgm:cxn modelId="{9AA7291B-3398-4A88-BF4C-58D697CEBEBD}" type="presParOf" srcId="{CAAD2444-31C7-43D7-B0D4-83081A18E458}" destId="{BF88A546-37D6-4309-A9A4-A35186110227}" srcOrd="10" destOrd="0" presId="urn:microsoft.com/office/officeart/2005/8/layout/vProcess5"/>
    <dgm:cxn modelId="{AB1D0FF9-75E2-40BB-83B8-C956422163F3}" type="presParOf" srcId="{CAAD2444-31C7-43D7-B0D4-83081A18E458}" destId="{F99F0CCB-BDFA-4B1E-ABA9-6501766E0A88}" srcOrd="11" destOrd="0" presId="urn:microsoft.com/office/officeart/2005/8/layout/vProcess5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495DAEE-8D1B-46B7-90F1-F4C7D5D97A9B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4A433C24-5171-492D-9620-C143578811EA}">
      <dgm:prSet phldrT="[Text]"/>
      <dgm:spPr>
        <a:solidFill>
          <a:srgbClr val="92D050">
            <a:alpha val="90000"/>
          </a:srgbClr>
        </a:solidFill>
        <a:ln>
          <a:solidFill>
            <a:schemeClr val="bg1"/>
          </a:solidFill>
        </a:ln>
      </dgm:spPr>
      <dgm:t>
        <a:bodyPr/>
        <a:lstStyle/>
        <a:p>
          <a:r>
            <a:rPr lang="en-US" b="1" dirty="0" smtClean="0"/>
            <a:t>Responsive</a:t>
          </a:r>
          <a:endParaRPr lang="en-IN" b="1" dirty="0"/>
        </a:p>
      </dgm:t>
    </dgm:pt>
    <dgm:pt modelId="{DE500C55-5A10-41D6-93A0-92BA57395033}" type="parTrans" cxnId="{CA0FA409-641F-4A2E-AE8A-188DBDFDB1D1}">
      <dgm:prSet/>
      <dgm:spPr/>
      <dgm:t>
        <a:bodyPr/>
        <a:lstStyle/>
        <a:p>
          <a:endParaRPr lang="en-IN"/>
        </a:p>
      </dgm:t>
    </dgm:pt>
    <dgm:pt modelId="{2BD71E84-C390-4484-9C0C-FB2AA24BAFCA}" type="sibTrans" cxnId="{CA0FA409-641F-4A2E-AE8A-188DBDFDB1D1}">
      <dgm:prSet/>
      <dgm:spPr/>
      <dgm:t>
        <a:bodyPr/>
        <a:lstStyle/>
        <a:p>
          <a:endParaRPr lang="en-IN"/>
        </a:p>
      </dgm:t>
    </dgm:pt>
    <dgm:pt modelId="{125675AD-FBFD-4FBD-86C1-D6CD7AE81255}">
      <dgm:prSet phldrT="[Text]"/>
      <dgm:spPr>
        <a:solidFill>
          <a:srgbClr val="92D050">
            <a:alpha val="90000"/>
          </a:srgbClr>
        </a:solidFill>
        <a:ln>
          <a:solidFill>
            <a:schemeClr val="bg1"/>
          </a:solidFill>
        </a:ln>
      </dgm:spPr>
      <dgm:t>
        <a:bodyPr/>
        <a:lstStyle/>
        <a:p>
          <a:r>
            <a:rPr lang="en-US" b="1" dirty="0" smtClean="0"/>
            <a:t>Adaptive</a:t>
          </a:r>
          <a:endParaRPr lang="en-IN" b="1" dirty="0"/>
        </a:p>
      </dgm:t>
    </dgm:pt>
    <dgm:pt modelId="{0E975855-6C47-49E3-A6D0-8DECB68733B4}" type="parTrans" cxnId="{B667BCED-A9C4-4131-95DD-8DFA84A737D4}">
      <dgm:prSet/>
      <dgm:spPr/>
      <dgm:t>
        <a:bodyPr/>
        <a:lstStyle/>
        <a:p>
          <a:endParaRPr lang="en-IN"/>
        </a:p>
      </dgm:t>
    </dgm:pt>
    <dgm:pt modelId="{9CD167DA-529C-4479-A772-9F9B06B094CD}" type="sibTrans" cxnId="{B667BCED-A9C4-4131-95DD-8DFA84A737D4}">
      <dgm:prSet/>
      <dgm:spPr/>
      <dgm:t>
        <a:bodyPr/>
        <a:lstStyle/>
        <a:p>
          <a:endParaRPr lang="en-IN"/>
        </a:p>
      </dgm:t>
    </dgm:pt>
    <dgm:pt modelId="{FD656165-63D2-4B16-BF92-728F532DEC01}">
      <dgm:prSet phldrT="[Text]"/>
      <dgm:spPr>
        <a:solidFill>
          <a:srgbClr val="92D050">
            <a:alpha val="90000"/>
          </a:srgbClr>
        </a:solidFill>
        <a:ln>
          <a:solidFill>
            <a:schemeClr val="bg1"/>
          </a:solidFill>
        </a:ln>
      </dgm:spPr>
      <dgm:t>
        <a:bodyPr/>
        <a:lstStyle/>
        <a:p>
          <a:r>
            <a:rPr lang="en-US" b="1" dirty="0" smtClean="0"/>
            <a:t>Intelligent</a:t>
          </a:r>
          <a:endParaRPr lang="en-IN" b="1" dirty="0"/>
        </a:p>
      </dgm:t>
    </dgm:pt>
    <dgm:pt modelId="{6A5DF069-6AAB-4A94-9D87-C119E233593F}" type="parTrans" cxnId="{A3F8C983-9269-4A11-97AA-F59244024909}">
      <dgm:prSet/>
      <dgm:spPr/>
      <dgm:t>
        <a:bodyPr/>
        <a:lstStyle/>
        <a:p>
          <a:endParaRPr lang="en-IN"/>
        </a:p>
      </dgm:t>
    </dgm:pt>
    <dgm:pt modelId="{632E4F89-C7AB-404E-B64E-CD50B28DA0BD}" type="sibTrans" cxnId="{A3F8C983-9269-4A11-97AA-F59244024909}">
      <dgm:prSet/>
      <dgm:spPr/>
      <dgm:t>
        <a:bodyPr/>
        <a:lstStyle/>
        <a:p>
          <a:endParaRPr lang="en-IN"/>
        </a:p>
      </dgm:t>
    </dgm:pt>
    <dgm:pt modelId="{60690157-FAEB-4193-AC62-86C5F6FF6B71}" type="pres">
      <dgm:prSet presAssocID="{C495DAEE-8D1B-46B7-90F1-F4C7D5D97A9B}" presName="compositeShape" presStyleCnt="0">
        <dgm:presLayoutVars>
          <dgm:dir/>
          <dgm:resizeHandles/>
        </dgm:presLayoutVars>
      </dgm:prSet>
      <dgm:spPr/>
    </dgm:pt>
    <dgm:pt modelId="{D1969894-B564-49B8-84DC-D3A34FA51800}" type="pres">
      <dgm:prSet presAssocID="{C495DAEE-8D1B-46B7-90F1-F4C7D5D97A9B}" presName="pyramid" presStyleLbl="node1" presStyleIdx="0" presStyleCnt="1"/>
      <dgm:spPr>
        <a:solidFill>
          <a:srgbClr val="FFC000"/>
        </a:solidFill>
      </dgm:spPr>
    </dgm:pt>
    <dgm:pt modelId="{9592F9C8-8857-448D-AB58-8C2E8191A049}" type="pres">
      <dgm:prSet presAssocID="{C495DAEE-8D1B-46B7-90F1-F4C7D5D97A9B}" presName="theList" presStyleCnt="0"/>
      <dgm:spPr/>
    </dgm:pt>
    <dgm:pt modelId="{D955D9B8-C5FE-4D25-8B3A-FD33B1EE7095}" type="pres">
      <dgm:prSet presAssocID="{4A433C24-5171-492D-9620-C143578811EA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419FF90-B497-4473-B216-9367272FBC9F}" type="pres">
      <dgm:prSet presAssocID="{4A433C24-5171-492D-9620-C143578811EA}" presName="aSpace" presStyleCnt="0"/>
      <dgm:spPr/>
    </dgm:pt>
    <dgm:pt modelId="{2EC48093-694D-458A-8D5A-595049E6F715}" type="pres">
      <dgm:prSet presAssocID="{125675AD-FBFD-4FBD-86C1-D6CD7AE81255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104EA60-C270-4335-99DC-869171F7E508}" type="pres">
      <dgm:prSet presAssocID="{125675AD-FBFD-4FBD-86C1-D6CD7AE81255}" presName="aSpace" presStyleCnt="0"/>
      <dgm:spPr/>
    </dgm:pt>
    <dgm:pt modelId="{866534E9-DC38-4DF0-A8EE-DCF975F450C7}" type="pres">
      <dgm:prSet presAssocID="{FD656165-63D2-4B16-BF92-728F532DEC01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C1D8AD4-D74F-4E6D-9F66-6CD4713A16F0}" type="pres">
      <dgm:prSet presAssocID="{FD656165-63D2-4B16-BF92-728F532DEC01}" presName="aSpace" presStyleCnt="0"/>
      <dgm:spPr/>
    </dgm:pt>
  </dgm:ptLst>
  <dgm:cxnLst>
    <dgm:cxn modelId="{CB591C91-8E64-45AF-A62C-0FC48D0E47CC}" type="presOf" srcId="{125675AD-FBFD-4FBD-86C1-D6CD7AE81255}" destId="{2EC48093-694D-458A-8D5A-595049E6F715}" srcOrd="0" destOrd="0" presId="urn:microsoft.com/office/officeart/2005/8/layout/pyramid2"/>
    <dgm:cxn modelId="{E53DC17A-4C32-4942-BA4F-5E69383E9E21}" type="presOf" srcId="{C495DAEE-8D1B-46B7-90F1-F4C7D5D97A9B}" destId="{60690157-FAEB-4193-AC62-86C5F6FF6B71}" srcOrd="0" destOrd="0" presId="urn:microsoft.com/office/officeart/2005/8/layout/pyramid2"/>
    <dgm:cxn modelId="{DC9F089B-EE46-49D9-B556-571E97C07FCD}" type="presOf" srcId="{4A433C24-5171-492D-9620-C143578811EA}" destId="{D955D9B8-C5FE-4D25-8B3A-FD33B1EE7095}" srcOrd="0" destOrd="0" presId="urn:microsoft.com/office/officeart/2005/8/layout/pyramid2"/>
    <dgm:cxn modelId="{A3F8C983-9269-4A11-97AA-F59244024909}" srcId="{C495DAEE-8D1B-46B7-90F1-F4C7D5D97A9B}" destId="{FD656165-63D2-4B16-BF92-728F532DEC01}" srcOrd="2" destOrd="0" parTransId="{6A5DF069-6AAB-4A94-9D87-C119E233593F}" sibTransId="{632E4F89-C7AB-404E-B64E-CD50B28DA0BD}"/>
    <dgm:cxn modelId="{27291CB8-FE8B-4960-9FFD-FB364C4F9B06}" type="presOf" srcId="{FD656165-63D2-4B16-BF92-728F532DEC01}" destId="{866534E9-DC38-4DF0-A8EE-DCF975F450C7}" srcOrd="0" destOrd="0" presId="urn:microsoft.com/office/officeart/2005/8/layout/pyramid2"/>
    <dgm:cxn modelId="{CA0FA409-641F-4A2E-AE8A-188DBDFDB1D1}" srcId="{C495DAEE-8D1B-46B7-90F1-F4C7D5D97A9B}" destId="{4A433C24-5171-492D-9620-C143578811EA}" srcOrd="0" destOrd="0" parTransId="{DE500C55-5A10-41D6-93A0-92BA57395033}" sibTransId="{2BD71E84-C390-4484-9C0C-FB2AA24BAFCA}"/>
    <dgm:cxn modelId="{B667BCED-A9C4-4131-95DD-8DFA84A737D4}" srcId="{C495DAEE-8D1B-46B7-90F1-F4C7D5D97A9B}" destId="{125675AD-FBFD-4FBD-86C1-D6CD7AE81255}" srcOrd="1" destOrd="0" parTransId="{0E975855-6C47-49E3-A6D0-8DECB68733B4}" sibTransId="{9CD167DA-529C-4479-A772-9F9B06B094CD}"/>
    <dgm:cxn modelId="{F1982988-DB8F-41C6-B1AB-8B67E0B753CF}" type="presParOf" srcId="{60690157-FAEB-4193-AC62-86C5F6FF6B71}" destId="{D1969894-B564-49B8-84DC-D3A34FA51800}" srcOrd="0" destOrd="0" presId="urn:microsoft.com/office/officeart/2005/8/layout/pyramid2"/>
    <dgm:cxn modelId="{169E13B3-6127-440D-9EBF-7527444752AC}" type="presParOf" srcId="{60690157-FAEB-4193-AC62-86C5F6FF6B71}" destId="{9592F9C8-8857-448D-AB58-8C2E8191A049}" srcOrd="1" destOrd="0" presId="urn:microsoft.com/office/officeart/2005/8/layout/pyramid2"/>
    <dgm:cxn modelId="{87AA9F56-3242-4FFC-9163-9ED3496D7E30}" type="presParOf" srcId="{9592F9C8-8857-448D-AB58-8C2E8191A049}" destId="{D955D9B8-C5FE-4D25-8B3A-FD33B1EE7095}" srcOrd="0" destOrd="0" presId="urn:microsoft.com/office/officeart/2005/8/layout/pyramid2"/>
    <dgm:cxn modelId="{074A70BF-A5AE-4D6C-A691-A12CA5FC7923}" type="presParOf" srcId="{9592F9C8-8857-448D-AB58-8C2E8191A049}" destId="{F419FF90-B497-4473-B216-9367272FBC9F}" srcOrd="1" destOrd="0" presId="urn:microsoft.com/office/officeart/2005/8/layout/pyramid2"/>
    <dgm:cxn modelId="{8ED73E5C-ECFB-4B28-AB03-69D4CD9FDB7A}" type="presParOf" srcId="{9592F9C8-8857-448D-AB58-8C2E8191A049}" destId="{2EC48093-694D-458A-8D5A-595049E6F715}" srcOrd="2" destOrd="0" presId="urn:microsoft.com/office/officeart/2005/8/layout/pyramid2"/>
    <dgm:cxn modelId="{2EFD1A46-4838-4F68-B22D-07B5E77793E5}" type="presParOf" srcId="{9592F9C8-8857-448D-AB58-8C2E8191A049}" destId="{8104EA60-C270-4335-99DC-869171F7E508}" srcOrd="3" destOrd="0" presId="urn:microsoft.com/office/officeart/2005/8/layout/pyramid2"/>
    <dgm:cxn modelId="{54A2BED9-2D25-4D63-91C4-1E6D66305033}" type="presParOf" srcId="{9592F9C8-8857-448D-AB58-8C2E8191A049}" destId="{866534E9-DC38-4DF0-A8EE-DCF975F450C7}" srcOrd="4" destOrd="0" presId="urn:microsoft.com/office/officeart/2005/8/layout/pyramid2"/>
    <dgm:cxn modelId="{4C99EA47-3087-4184-B96F-02C738B65F75}" type="presParOf" srcId="{9592F9C8-8857-448D-AB58-8C2E8191A049}" destId="{AC1D8AD4-D74F-4E6D-9F66-6CD4713A16F0}" srcOrd="5" destOrd="0" presId="urn:microsoft.com/office/officeart/2005/8/layout/pyramid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679AEE-B7E1-4310-AB7B-3843A7F27D2F}" type="datetimeFigureOut">
              <a:rPr lang="en-US" smtClean="0"/>
              <a:pPr/>
              <a:t>3/28/2020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2EDA2-317E-43EF-B00B-2F88C35B2FF1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A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2EDA2-317E-43EF-B00B-2F88C35B2FF1}" type="slidenum">
              <a:rPr lang="en-IN" smtClean="0"/>
              <a:pPr/>
              <a:t>11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4D42-0DF0-4210-99A3-BE1174BDD08F}" type="datetimeFigureOut">
              <a:rPr lang="en-US" smtClean="0"/>
              <a:pPr/>
              <a:t>3/28/2020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B67D-3307-4240-9B6D-C432013D39F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4D42-0DF0-4210-99A3-BE1174BDD08F}" type="datetimeFigureOut">
              <a:rPr lang="en-US" smtClean="0"/>
              <a:pPr/>
              <a:t>3/28/2020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B67D-3307-4240-9B6D-C432013D39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4D42-0DF0-4210-99A3-BE1174BDD08F}" type="datetimeFigureOut">
              <a:rPr lang="en-US" smtClean="0"/>
              <a:pPr/>
              <a:t>3/28/2020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B67D-3307-4240-9B6D-C432013D39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4D42-0DF0-4210-99A3-BE1174BDD08F}" type="datetimeFigureOut">
              <a:rPr lang="en-US" smtClean="0"/>
              <a:pPr/>
              <a:t>3/28/2020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B67D-3307-4240-9B6D-C432013D39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4D42-0DF0-4210-99A3-BE1174BDD08F}" type="datetimeFigureOut">
              <a:rPr lang="en-US" smtClean="0"/>
              <a:pPr/>
              <a:t>3/28/2020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6BCB67D-3307-4240-9B6D-C432013D39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4D42-0DF0-4210-99A3-BE1174BDD08F}" type="datetimeFigureOut">
              <a:rPr lang="en-US" smtClean="0"/>
              <a:pPr/>
              <a:t>3/28/2020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B67D-3307-4240-9B6D-C432013D39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4D42-0DF0-4210-99A3-BE1174BDD08F}" type="datetimeFigureOut">
              <a:rPr lang="en-US" smtClean="0"/>
              <a:pPr/>
              <a:t>3/28/2020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B67D-3307-4240-9B6D-C432013D39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4D42-0DF0-4210-99A3-BE1174BDD08F}" type="datetimeFigureOut">
              <a:rPr lang="en-US" smtClean="0"/>
              <a:pPr/>
              <a:t>3/28/2020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B67D-3307-4240-9B6D-C432013D39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4D42-0DF0-4210-99A3-BE1174BDD08F}" type="datetimeFigureOut">
              <a:rPr lang="en-US" smtClean="0"/>
              <a:pPr/>
              <a:t>3/28/2020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B67D-3307-4240-9B6D-C432013D39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4D42-0DF0-4210-99A3-BE1174BDD08F}" type="datetimeFigureOut">
              <a:rPr lang="en-US" smtClean="0"/>
              <a:pPr/>
              <a:t>3/28/2020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B67D-3307-4240-9B6D-C432013D39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4D42-0DF0-4210-99A3-BE1174BDD08F}" type="datetimeFigureOut">
              <a:rPr lang="en-US" smtClean="0"/>
              <a:pPr/>
              <a:t>3/28/2020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B67D-3307-4240-9B6D-C432013D39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A2C4D42-0DF0-4210-99A3-BE1174BDD08F}" type="datetimeFigureOut">
              <a:rPr lang="en-US" smtClean="0"/>
              <a:pPr/>
              <a:t>3/28/2020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6BCB67D-3307-4240-9B6D-C432013D39F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4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200400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ELECTRONIC CUSTOMER RELATIONSHIP MANAGEMENT (E- CRM) &amp; SUPPLY CHAIN MANAGEMENT ( SCM)</a:t>
            </a:r>
            <a:endParaRPr lang="en-IN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3042" y="5105400"/>
            <a:ext cx="5643570" cy="17526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Presented by Prof. Pampa Jana (PJ)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For B.com 2</a:t>
            </a:r>
            <a:r>
              <a:rPr lang="en-US" b="1" baseline="30000" dirty="0" smtClean="0">
                <a:solidFill>
                  <a:schemeClr val="bg1"/>
                </a:solidFill>
              </a:rPr>
              <a:t>nd</a:t>
            </a:r>
            <a:r>
              <a:rPr lang="en-US" b="1" dirty="0" smtClean="0">
                <a:solidFill>
                  <a:schemeClr val="bg1"/>
                </a:solidFill>
              </a:rPr>
              <a:t> Semester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Subject – E- Commerce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Section – 2A, 2D &amp; 2E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Features of Supply chain Management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237682"/>
          </a:xfrm>
        </p:spPr>
        <p:txBody>
          <a:bodyPr/>
          <a:lstStyle/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bg1"/>
                </a:solidFill>
              </a:rPr>
              <a:t>Delivering products on time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bg1"/>
                </a:solidFill>
              </a:rPr>
              <a:t>Support to the Inventory Management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bg1"/>
                </a:solidFill>
              </a:rPr>
              <a:t>Support to Warehouse Management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bg1"/>
                </a:solidFill>
              </a:rPr>
              <a:t>Maintenance of flow of finance in supply chain.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bg1"/>
                </a:solidFill>
              </a:rPr>
              <a:t>Maintenance of flow of information in supply chain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9FF99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dirty="0" smtClean="0">
                <a:solidFill>
                  <a:srgbClr val="800080"/>
                </a:solidFill>
              </a:rPr>
              <a:t>Types of Supply Chain</a:t>
            </a:r>
            <a:endParaRPr lang="en-IN" dirty="0">
              <a:solidFill>
                <a:srgbClr val="800080"/>
              </a:solidFill>
            </a:endParaRPr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idx="1"/>
          </p:nvPr>
        </p:nvGraphicFramePr>
        <p:xfrm>
          <a:off x="2000232" y="1500175"/>
          <a:ext cx="5114932" cy="2571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0" y="4272677"/>
            <a:ext cx="9144000" cy="2646878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b="1" u="sng" dirty="0" smtClean="0">
                <a:solidFill>
                  <a:schemeClr val="bg1"/>
                </a:solidFill>
              </a:rPr>
              <a:t>Responsive Supply Chain </a:t>
            </a:r>
            <a:r>
              <a:rPr lang="en-US" dirty="0" smtClean="0"/>
              <a:t>-  </a:t>
            </a:r>
            <a:r>
              <a:rPr lang="en-US" sz="2000" dirty="0" smtClean="0">
                <a:solidFill>
                  <a:srgbClr val="002060"/>
                </a:solidFill>
              </a:rPr>
              <a:t>A Responsive supply chain is the one that is sensitive to meeting customer requirements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</a:p>
          <a:p>
            <a:pPr marL="342900" indent="-342900"/>
            <a:endParaRPr lang="en-US" dirty="0" smtClean="0"/>
          </a:p>
          <a:p>
            <a:r>
              <a:rPr lang="en-US" b="1" u="sng" dirty="0" smtClean="0">
                <a:solidFill>
                  <a:schemeClr val="bg1"/>
                </a:solidFill>
              </a:rPr>
              <a:t>2. Adaptive Supply Chain-  </a:t>
            </a:r>
            <a:r>
              <a:rPr lang="en-US" dirty="0" smtClean="0">
                <a:solidFill>
                  <a:srgbClr val="002060"/>
                </a:solidFill>
              </a:rPr>
              <a:t>It develops new viewpoints on the SCM goal paradigm, problem semantics &amp; decision – making support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b="1" u="sng" dirty="0" smtClean="0">
                <a:solidFill>
                  <a:schemeClr val="bg1"/>
                </a:solidFill>
              </a:rPr>
              <a:t>3.Intelligent Supply Chain </a:t>
            </a:r>
            <a:r>
              <a:rPr lang="en-US" dirty="0" smtClean="0">
                <a:solidFill>
                  <a:srgbClr val="002060"/>
                </a:solidFill>
              </a:rPr>
              <a:t>– It connects people with processes &amp; things to enable visibility, communication, planning,, stimulation &amp; execution.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114300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000" u="sng" dirty="0" smtClean="0">
                <a:solidFill>
                  <a:schemeClr val="bg1"/>
                </a:solidFill>
                <a:latin typeface="Arial Black" pitchFamily="34" charset="0"/>
              </a:rPr>
              <a:t>DEFINITION OF CUSTOMER RELATIONSHIP MANAGEMENT</a:t>
            </a:r>
            <a:endParaRPr lang="en-IN" sz="2000" u="sng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71612"/>
            <a:ext cx="8786874" cy="5043510"/>
          </a:xfrm>
          <a:solidFill>
            <a:schemeClr val="bg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1800" b="1" dirty="0" smtClean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When an organization  interacts with its customers, they maintain certain protocols, principles, procedures, policies rules &amp; guidelines. It serves as the customer enhancement strategy. Therefore Customer Relationship Management (CRM) refers to the strategy for managing relationship with existing &amp; prospective customers.</a:t>
            </a:r>
          </a:p>
          <a:p>
            <a:pPr algn="just"/>
            <a:endParaRPr lang="en-US" sz="1800" b="1" dirty="0" smtClean="0">
              <a:solidFill>
                <a:schemeClr val="bg1"/>
              </a:solidFill>
              <a:latin typeface="Cambria Math" pitchFamily="18" charset="0"/>
              <a:ea typeface="Cambria Math" pitchFamily="18" charset="0"/>
            </a:endParaRPr>
          </a:p>
          <a:p>
            <a:pPr algn="ctr"/>
            <a:endParaRPr lang="en-IN" sz="1800" b="1" dirty="0">
              <a:solidFill>
                <a:schemeClr val="bg1"/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571604" y="2928934"/>
          <a:ext cx="5643602" cy="3214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Concept of Electronic Customer Relationship Management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Electronic customer Relationship management  ( E – CRM) is the focused application of technologies &amp; automated customer Relationship management .It can be defined as managing online customer relations, building long – term customer relationship, reducing customer service cost by responding to the needs &amp; wants of  customer through the Internet. It is not only acquiring customers but also retaining them. So it is more than e – commerce.</a:t>
            </a:r>
            <a:endParaRPr lang="en-IN" sz="2400" dirty="0"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2071670" y="4429132"/>
          <a:ext cx="5000660" cy="2214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Features of Electronic Customer Relationship Management</a:t>
            </a:r>
            <a:endParaRPr lang="en-IN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8143900" cy="2614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0" y="4286256"/>
          <a:ext cx="8215338" cy="2071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Arial Narrow" pitchFamily="34" charset="0"/>
              </a:rPr>
              <a:t>Phases of Electronic Customer </a:t>
            </a:r>
            <a:r>
              <a:rPr lang="en-US" sz="3100" dirty="0" smtClean="0">
                <a:solidFill>
                  <a:srgbClr val="C00000"/>
                </a:solidFill>
                <a:latin typeface="Arial Narrow" pitchFamily="34" charset="0"/>
              </a:rPr>
              <a:t>Relationship</a:t>
            </a:r>
            <a:r>
              <a:rPr lang="en-US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Arial Narrow" pitchFamily="34" charset="0"/>
                <a:cs typeface="Aharoni" pitchFamily="2" charset="-79"/>
              </a:rPr>
              <a:t>Management</a:t>
            </a:r>
            <a:r>
              <a:rPr lang="en-US" dirty="0" smtClean="0">
                <a:solidFill>
                  <a:srgbClr val="C00000"/>
                </a:solidFill>
                <a:latin typeface="Arial Narrow" pitchFamily="34" charset="0"/>
              </a:rPr>
              <a:t> ( E- CRM</a:t>
            </a:r>
            <a:r>
              <a:rPr lang="en-US" dirty="0" smtClean="0">
                <a:solidFill>
                  <a:srgbClr val="C00000"/>
                </a:solidFill>
                <a:latin typeface="Algerian" pitchFamily="82" charset="0"/>
              </a:rPr>
              <a:t>)</a:t>
            </a:r>
            <a:endParaRPr lang="en-IN" dirty="0">
              <a:solidFill>
                <a:srgbClr val="C00000"/>
              </a:solidFill>
              <a:latin typeface="Algerian" pitchFamily="8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600201"/>
          <a:ext cx="9144000" cy="1471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3071810"/>
            <a:ext cx="9144000" cy="4801314"/>
          </a:xfrm>
          <a:prstGeom prst="rect">
            <a:avLst/>
          </a:prstGeom>
          <a:blipFill>
            <a:blip r:embed="rId6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342900" indent="-342900" algn="just"/>
            <a:r>
              <a:rPr lang="en-US" b="1" u="sng" dirty="0" smtClean="0">
                <a:solidFill>
                  <a:schemeClr val="bg1"/>
                </a:solidFill>
                <a:latin typeface="Arial Black" pitchFamily="34" charset="0"/>
              </a:rPr>
              <a:t>1.Customer Acquisition </a:t>
            </a:r>
            <a:r>
              <a:rPr lang="en-US" dirty="0" smtClean="0"/>
              <a:t>:- </a:t>
            </a:r>
            <a:r>
              <a:rPr lang="en-US" dirty="0" smtClean="0">
                <a:solidFill>
                  <a:srgbClr val="002060"/>
                </a:solidFill>
              </a:rPr>
              <a:t>In the First Phase Companies adopt various strategies &amp;</a:t>
            </a:r>
          </a:p>
          <a:p>
            <a:pPr marL="342900" indent="-342900" algn="just"/>
            <a:r>
              <a:rPr lang="en-US" dirty="0" smtClean="0">
                <a:solidFill>
                  <a:srgbClr val="002060"/>
                </a:solidFill>
              </a:rPr>
              <a:t> tactics  to attract new visions on their website. The visitors to the site are turned  into</a:t>
            </a:r>
          </a:p>
          <a:p>
            <a:pPr marL="342900" indent="-342900" algn="just"/>
            <a:r>
              <a:rPr lang="en-US" dirty="0" smtClean="0">
                <a:solidFill>
                  <a:srgbClr val="002060"/>
                </a:solidFill>
              </a:rPr>
              <a:t>Customers by advertisement support,  operating  web catalogue, charging  minimum </a:t>
            </a:r>
          </a:p>
          <a:p>
            <a:pPr marL="342900" indent="-342900" algn="just"/>
            <a:r>
              <a:rPr lang="en-US" dirty="0" smtClean="0">
                <a:solidFill>
                  <a:srgbClr val="002060"/>
                </a:solidFill>
              </a:rPr>
              <a:t>fee for services etc.</a:t>
            </a:r>
          </a:p>
          <a:p>
            <a:pPr marL="342900" indent="-342900" algn="just"/>
            <a:endParaRPr lang="en-US" dirty="0" smtClean="0">
              <a:solidFill>
                <a:srgbClr val="002060"/>
              </a:solidFill>
            </a:endParaRPr>
          </a:p>
          <a:p>
            <a:pPr marL="342900" indent="-342900"/>
            <a:r>
              <a:rPr lang="en-US" b="1" u="sng" dirty="0" smtClean="0">
                <a:solidFill>
                  <a:schemeClr val="bg1"/>
                </a:solidFill>
                <a:latin typeface="Arial Black" pitchFamily="34" charset="0"/>
              </a:rPr>
              <a:t>2. Customer Retention </a:t>
            </a:r>
            <a:r>
              <a:rPr lang="en-US" dirty="0" smtClean="0"/>
              <a:t>:-  </a:t>
            </a:r>
            <a:r>
              <a:rPr lang="en-US" dirty="0" smtClean="0">
                <a:solidFill>
                  <a:srgbClr val="002060"/>
                </a:solidFill>
              </a:rPr>
              <a:t>Retaining existing customers is the next phase of E- </a:t>
            </a:r>
            <a:r>
              <a:rPr lang="en-US" dirty="0">
                <a:solidFill>
                  <a:srgbClr val="002060"/>
                </a:solidFill>
              </a:rPr>
              <a:t>C</a:t>
            </a:r>
            <a:r>
              <a:rPr lang="en-US" dirty="0" smtClean="0">
                <a:solidFill>
                  <a:srgbClr val="002060"/>
                </a:solidFill>
              </a:rPr>
              <a:t>RM.</a:t>
            </a:r>
          </a:p>
          <a:p>
            <a:pPr marL="342900" indent="-342900"/>
            <a:r>
              <a:rPr lang="en-US" dirty="0" smtClean="0">
                <a:solidFill>
                  <a:srgbClr val="002060"/>
                </a:solidFill>
              </a:rPr>
              <a:t>In the Present day context , leading companies focus on retention of existing customers</a:t>
            </a:r>
          </a:p>
          <a:p>
            <a:pPr marL="342900" indent="-342900"/>
            <a:r>
              <a:rPr lang="en-US" dirty="0" smtClean="0">
                <a:solidFill>
                  <a:srgbClr val="002060"/>
                </a:solidFill>
              </a:rPr>
              <a:t> much  more than on attracting new customers.</a:t>
            </a:r>
          </a:p>
          <a:p>
            <a:pPr marL="342900" indent="-342900"/>
            <a:endParaRPr lang="en-US" dirty="0" smtClean="0"/>
          </a:p>
          <a:p>
            <a:pPr marL="342900" indent="-342900"/>
            <a:r>
              <a:rPr lang="en-US" b="1" u="sng" dirty="0" smtClean="0">
                <a:solidFill>
                  <a:schemeClr val="bg1"/>
                </a:solidFill>
                <a:latin typeface="Arial Black" pitchFamily="34" charset="0"/>
              </a:rPr>
              <a:t>3.Customewr Extension </a:t>
            </a:r>
            <a:r>
              <a:rPr lang="en-US" dirty="0" smtClean="0"/>
              <a:t>:- </a:t>
            </a:r>
            <a:r>
              <a:rPr lang="en-US" dirty="0" smtClean="0">
                <a:solidFill>
                  <a:srgbClr val="002060"/>
                </a:solidFill>
              </a:rPr>
              <a:t>The third Phase of E- CRM includes activities intended to </a:t>
            </a:r>
          </a:p>
          <a:p>
            <a:pPr marL="342900" indent="-342900"/>
            <a:r>
              <a:rPr lang="en-US" dirty="0" smtClean="0">
                <a:solidFill>
                  <a:srgbClr val="002060"/>
                </a:solidFill>
              </a:rPr>
              <a:t>draw out the length of typical customer relationship , enabling greater revenue. A</a:t>
            </a:r>
          </a:p>
          <a:p>
            <a:pPr marL="342900" indent="-342900"/>
            <a:r>
              <a:rPr lang="en-US" dirty="0" smtClean="0">
                <a:solidFill>
                  <a:srgbClr val="002060"/>
                </a:solidFill>
              </a:rPr>
              <a:t>Simple perspective is that satisfying a customer during one buying experience increases </a:t>
            </a:r>
          </a:p>
          <a:p>
            <a:pPr marL="342900" indent="-342900"/>
            <a:r>
              <a:rPr lang="en-US" dirty="0" smtClean="0">
                <a:solidFill>
                  <a:srgbClr val="002060"/>
                </a:solidFill>
              </a:rPr>
              <a:t>The likelihood of a follow – up visit.</a:t>
            </a:r>
            <a:endParaRPr lang="en-IN" dirty="0" smtClean="0">
              <a:solidFill>
                <a:srgbClr val="002060"/>
              </a:solidFill>
            </a:endParaRPr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Types of E- CRM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651510" indent="-514350" algn="just">
              <a:buNone/>
            </a:pPr>
            <a:r>
              <a:rPr lang="en-US" sz="20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Operational  CRM  </a:t>
            </a:r>
            <a:r>
              <a:rPr lang="en-US" dirty="0" smtClean="0"/>
              <a:t>- </a:t>
            </a:r>
            <a:r>
              <a:rPr lang="en-US" sz="1800" b="1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Based on customer – oriented processes such as                 </a:t>
            </a:r>
          </a:p>
          <a:p>
            <a:pPr marL="651510" indent="-514350" algn="just">
              <a:buNone/>
            </a:pPr>
            <a:r>
              <a:rPr lang="en-US" sz="1800" b="1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                                selling, marketing &amp; customer service.</a:t>
            </a:r>
          </a:p>
          <a:p>
            <a:pPr marL="651510" indent="-514350" algn="just">
              <a:buNone/>
            </a:pPr>
            <a:endParaRPr lang="en-US" sz="1800" b="1" dirty="0" smtClean="0">
              <a:solidFill>
                <a:schemeClr val="bg1"/>
              </a:solidFill>
              <a:latin typeface="+mj-lt"/>
              <a:cs typeface="Times New Roman" pitchFamily="18" charset="0"/>
            </a:endParaRPr>
          </a:p>
          <a:p>
            <a:pPr marL="651510" indent="-514350" algn="just">
              <a:buNone/>
            </a:pPr>
            <a:r>
              <a:rPr lang="en-US" sz="20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Analytical CRM -     </a:t>
            </a:r>
            <a:r>
              <a:rPr lang="en-US" sz="1800" b="1" dirty="0" smtClean="0">
                <a:solidFill>
                  <a:schemeClr val="bg1"/>
                </a:solidFill>
                <a:latin typeface="+mj-lt"/>
              </a:rPr>
              <a:t>Based on  the intelligent mining  of the customer data            </a:t>
            </a:r>
          </a:p>
          <a:p>
            <a:pPr marL="651510" indent="-514350" algn="just">
              <a:buNone/>
            </a:pPr>
            <a:r>
              <a:rPr lang="en-US" sz="1800" b="1" dirty="0" smtClean="0">
                <a:solidFill>
                  <a:schemeClr val="bg1"/>
                </a:solidFill>
                <a:latin typeface="+mj-lt"/>
              </a:rPr>
              <a:t>                               &amp; using it tactically for future strategies</a:t>
            </a:r>
          </a:p>
          <a:p>
            <a:pPr marL="651510" indent="-514350" algn="just">
              <a:buNone/>
            </a:pPr>
            <a:r>
              <a:rPr lang="en-US" sz="1800" b="1" dirty="0" smtClean="0">
                <a:solidFill>
                  <a:schemeClr val="bg1"/>
                </a:solidFill>
                <a:latin typeface="+mj-lt"/>
              </a:rPr>
              <a:t>                              </a:t>
            </a:r>
          </a:p>
          <a:p>
            <a:pPr marL="651510" indent="-514350" algn="just">
              <a:buNone/>
            </a:pPr>
            <a:r>
              <a:rPr lang="en-US" sz="20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Collaborative CRM - </a:t>
            </a:r>
            <a:r>
              <a:rPr lang="en-US" sz="2000" b="1" dirty="0" smtClean="0">
                <a:solidFill>
                  <a:schemeClr val="bg1"/>
                </a:solidFill>
              </a:rPr>
              <a:t>Based on application of technology across organization  </a:t>
            </a:r>
          </a:p>
          <a:p>
            <a:pPr marL="651510" indent="-514350" algn="just">
              <a:buNone/>
            </a:pPr>
            <a:r>
              <a:rPr lang="en-US" sz="2000" b="1" dirty="0" smtClean="0">
                <a:solidFill>
                  <a:schemeClr val="bg1"/>
                </a:solidFill>
              </a:rPr>
              <a:t>                                      boundaries with a view to optimize the organization &amp;  </a:t>
            </a:r>
          </a:p>
          <a:p>
            <a:pPr marL="651510" indent="-514350" algn="just">
              <a:buNone/>
            </a:pPr>
            <a:r>
              <a:rPr lang="en-US" sz="2000" b="1" dirty="0" smtClean="0">
                <a:solidFill>
                  <a:schemeClr val="bg1"/>
                </a:solidFill>
              </a:rPr>
              <a:t>                                      customers</a:t>
            </a:r>
            <a:endParaRPr lang="en-IN" sz="2000" dirty="0"/>
          </a:p>
        </p:txBody>
      </p:sp>
      <p:sp>
        <p:nvSpPr>
          <p:cNvPr id="5" name="Rectangle 4"/>
          <p:cNvSpPr/>
          <p:nvPr/>
        </p:nvSpPr>
        <p:spPr>
          <a:xfrm>
            <a:off x="3500430" y="1785926"/>
            <a:ext cx="1500198" cy="7143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E- CRM</a:t>
            </a:r>
            <a:endParaRPr lang="en-IN" sz="20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57290" y="3000372"/>
            <a:ext cx="1571636" cy="785818"/>
          </a:xfrm>
          <a:prstGeom prst="rect">
            <a:avLst/>
          </a:prstGeom>
          <a:solidFill>
            <a:srgbClr val="FFC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Operational</a:t>
            </a:r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00430" y="3000372"/>
            <a:ext cx="1785950" cy="7143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Analytical</a:t>
            </a:r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3636" y="2928934"/>
            <a:ext cx="1857388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Collaborative</a:t>
            </a:r>
            <a:endParaRPr lang="en-IN" b="1" dirty="0">
              <a:solidFill>
                <a:schemeClr val="bg1"/>
              </a:solidFill>
            </a:endParaRPr>
          </a:p>
        </p:txBody>
      </p:sp>
      <p:cxnSp>
        <p:nvCxnSpPr>
          <p:cNvPr id="14" name="Straight Connector 13"/>
          <p:cNvCxnSpPr>
            <a:stCxn id="6" idx="0"/>
          </p:cNvCxnSpPr>
          <p:nvPr/>
        </p:nvCxnSpPr>
        <p:spPr>
          <a:xfrm rot="5400000" flipH="1" flipV="1">
            <a:off x="2893208" y="1750210"/>
            <a:ext cx="500063" cy="20002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8" idx="0"/>
          </p:cNvCxnSpPr>
          <p:nvPr/>
        </p:nvCxnSpPr>
        <p:spPr>
          <a:xfrm>
            <a:off x="4143372" y="2500306"/>
            <a:ext cx="2928958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7" idx="0"/>
          </p:cNvCxnSpPr>
          <p:nvPr/>
        </p:nvCxnSpPr>
        <p:spPr>
          <a:xfrm rot="16200000" flipH="1">
            <a:off x="3946917" y="2553884"/>
            <a:ext cx="642942" cy="2500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FFFF85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C00CC"/>
                </a:solidFill>
              </a:rPr>
              <a:t>Functional Component of E- CRM</a:t>
            </a:r>
            <a:endParaRPr lang="en-IN" dirty="0">
              <a:solidFill>
                <a:srgbClr val="CC00CC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own Arrow 4"/>
          <p:cNvSpPr/>
          <p:nvPr/>
        </p:nvSpPr>
        <p:spPr>
          <a:xfrm>
            <a:off x="1428728" y="3143248"/>
            <a:ext cx="142876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/>
          <p:cNvSpPr txBox="1"/>
          <p:nvPr/>
        </p:nvSpPr>
        <p:spPr>
          <a:xfrm>
            <a:off x="1" y="4071942"/>
            <a:ext cx="32861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Sales force component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Helps an organization to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automate  Sales Process.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Main purpose of sales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Component is to set standard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Within organization to acquire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New  customers &amp; deal with 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Existing customers</a:t>
            </a:r>
            <a:endParaRPr lang="en-IN" b="1" dirty="0" smtClean="0">
              <a:solidFill>
                <a:schemeClr val="bg1"/>
              </a:solidFill>
            </a:endParaRPr>
          </a:p>
          <a:p>
            <a:endParaRPr lang="en-US" dirty="0" smtClean="0"/>
          </a:p>
        </p:txBody>
      </p:sp>
      <p:sp>
        <p:nvSpPr>
          <p:cNvPr id="7" name="Down Arrow 6"/>
          <p:cNvSpPr/>
          <p:nvPr/>
        </p:nvSpPr>
        <p:spPr>
          <a:xfrm>
            <a:off x="4500562" y="3143248"/>
            <a:ext cx="142876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extBox 7"/>
          <p:cNvSpPr txBox="1"/>
          <p:nvPr/>
        </p:nvSpPr>
        <p:spPr>
          <a:xfrm>
            <a:off x="3500430" y="4143380"/>
            <a:ext cx="32861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Marketing component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Is to find out the best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Way to offer products &amp; 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Approach potential customers.</a:t>
            </a:r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7429520" y="3143248"/>
            <a:ext cx="71438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TextBox 9"/>
          <p:cNvSpPr txBox="1"/>
          <p:nvPr/>
        </p:nvSpPr>
        <p:spPr>
          <a:xfrm>
            <a:off x="6500826" y="4143380"/>
            <a:ext cx="25078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Customer service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Component enables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 business to retain customers by providing best quality of service &amp; building strong relationship</a:t>
            </a:r>
            <a:r>
              <a:rPr lang="en-US" dirty="0" smtClean="0"/>
              <a:t>.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Strategies for E- CRM Solution</a:t>
            </a:r>
            <a:endParaRPr lang="en-IN" dirty="0">
              <a:solidFill>
                <a:srgbClr val="7030A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SUPPLY CHAIN MANAGEMENT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928802"/>
            <a:ext cx="8501122" cy="428628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pPr algn="just"/>
            <a:r>
              <a:rPr lang="en-US" b="1" dirty="0" smtClean="0">
                <a:solidFill>
                  <a:srgbClr val="FFC000"/>
                </a:solidFill>
              </a:rPr>
              <a:t>Supply Chain management is the management of the flow of goods &amp; services &amp; includes all processes that transform raw materials into final products. It involves the active streamlining of business’s supply- side activities to maximize customer value &amp; gain a competitive advantage in the marketplace</a:t>
            </a:r>
            <a:r>
              <a:rPr lang="en-US" dirty="0" smtClean="0">
                <a:solidFill>
                  <a:srgbClr val="FFC000"/>
                </a:solidFill>
              </a:rPr>
              <a:t>.</a:t>
            </a:r>
            <a:endParaRPr lang="en-IN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215</TotalTime>
  <Words>791</Words>
  <Application>Microsoft Office PowerPoint</Application>
  <PresentationFormat>On-screen Show (4:3)</PresentationFormat>
  <Paragraphs>112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Apex</vt:lpstr>
      <vt:lpstr>ELECTRONIC CUSTOMER RELATIONSHIP MANAGEMENT (E- CRM) &amp; SUPPLY CHAIN MANAGEMENT ( SCM)</vt:lpstr>
      <vt:lpstr>DEFINITION OF CUSTOMER RELATIONSHIP MANAGEMENT</vt:lpstr>
      <vt:lpstr>Concept of Electronic Customer Relationship Management</vt:lpstr>
      <vt:lpstr>Features of Electronic Customer Relationship Management</vt:lpstr>
      <vt:lpstr>Phases of Electronic Customer Relationship Management ( E- CRM)</vt:lpstr>
      <vt:lpstr>Types of E- CRM</vt:lpstr>
      <vt:lpstr>Functional Component of E- CRM</vt:lpstr>
      <vt:lpstr>Strategies for E- CRM Solution</vt:lpstr>
      <vt:lpstr>SUPPLY CHAIN MANAGEMENT</vt:lpstr>
      <vt:lpstr>Features of Supply chain Management</vt:lpstr>
      <vt:lpstr>Types of Supply Chain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CUSTOMER RELATIONSHIP MANAGEMENT (E- CRM) &amp; SUPPLY CHAIN MANAGEMENT ( SCM)</dc:title>
  <dc:creator>PAMPA</dc:creator>
  <cp:lastModifiedBy>HP</cp:lastModifiedBy>
  <cp:revision>35</cp:revision>
  <dcterms:created xsi:type="dcterms:W3CDTF">2020-03-27T10:19:03Z</dcterms:created>
  <dcterms:modified xsi:type="dcterms:W3CDTF">2020-03-28T15:22:58Z</dcterms:modified>
</cp:coreProperties>
</file>