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ink/ink8.xml" ContentType="application/inkml+xml"/>
  <Override PartName="/ppt/ink/ink18.xml" ContentType="application/inkml+xml"/>
  <Override PartName="/ppt/ink/ink27.xml" ContentType="application/inkml+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ink/ink6.xml" ContentType="application/inkml+xml"/>
  <Override PartName="/ppt/ink/ink16.xml" ContentType="application/inkml+xml"/>
  <Override PartName="/ppt/ink/ink25.xml" ContentType="application/inkml+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ink/ink3.xml" ContentType="application/inkml+xml"/>
  <Override PartName="/ppt/ink/ink4.xml" ContentType="application/inkml+xml"/>
  <Override PartName="/ppt/ink/ink5.xml" ContentType="application/inkml+xml"/>
  <Override PartName="/ppt/ink/ink14.xml" ContentType="application/inkml+xml"/>
  <Override PartName="/ppt/ink/ink15.xml" ContentType="application/inkml+xml"/>
  <Override PartName="/ppt/ink/ink23.xml" ContentType="application/inkml+xml"/>
  <Override PartName="/ppt/ink/ink24.xml" ContentType="application/inkml+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ink/ink1.xml" ContentType="application/inkml+xml"/>
  <Override PartName="/ppt/ink/ink2.xml" ContentType="application/inkml+xml"/>
  <Override PartName="/ppt/ink/ink12.xml" ContentType="application/inkml+xml"/>
  <Override PartName="/ppt/ink/ink13.xml" ContentType="application/inkml+xml"/>
  <Override PartName="/ppt/ink/ink21.xml" ContentType="application/inkml+xml"/>
  <Override PartName="/ppt/ink/ink22.xml" ContentType="application/inkml+xml"/>
  <Override PartName="/ppt/slideLayouts/slideLayout10.xml" ContentType="application/vnd.openxmlformats-officedocument.presentationml.slideLayout+xml"/>
  <Override PartName="/ppt/ink/ink10.xml" ContentType="application/inkml+xml"/>
  <Override PartName="/ppt/ink/ink11.xml" ContentType="application/inkml+xml"/>
  <Override PartName="/ppt/ink/ink20.xml" ContentType="application/inkml+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ink/ink9.xml" ContentType="application/inkml+xml"/>
  <Override PartName="/ppt/ink/ink19.xml" ContentType="application/inkml+xml"/>
  <Override PartName="/ppt/slides/slide1.xml" ContentType="application/vnd.openxmlformats-officedocument.presentationml.slide+xml"/>
  <Override PartName="/ppt/slideLayouts/slideLayout3.xml" ContentType="application/vnd.openxmlformats-officedocument.presentationml.slideLayout+xml"/>
  <Default Extension="jpeg" ContentType="image/jpeg"/>
  <Override PartName="/ppt/ink/ink7.xml" ContentType="application/inkml+xml"/>
  <Override PartName="/ppt/ink/ink17.xml" ContentType="application/inkml+xml"/>
  <Override PartName="/ppt/ink/ink26.xml" ContentType="application/inkml+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4995" autoAdjust="0"/>
    <p:restoredTop sz="94660"/>
  </p:normalViewPr>
  <p:slideViewPr>
    <p:cSldViewPr snapToGrid="0">
      <p:cViewPr varScale="1">
        <p:scale>
          <a:sx n="73" d="100"/>
          <a:sy n="73" d="100"/>
        </p:scale>
        <p:origin x="-612"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3-27T16:19:56.693"/>
    </inkml:context>
    <inkml:brush xml:id="br0">
      <inkml:brushProperty name="width" value="0.05" units="cm"/>
      <inkml:brushProperty name="height" value="0.05" units="cm"/>
      <inkml:brushProperty name="ignorePressure" value="1"/>
    </inkml:brush>
  </inkml:definitions>
  <inkml:trace contextRef="#ctx0" brushRef="#br0">1 1,'0'0</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3-27T16:20:16.261"/>
    </inkml:context>
    <inkml:brush xml:id="br0">
      <inkml:brushProperty name="width" value="0.05" units="cm"/>
      <inkml:brushProperty name="height" value="0.05" units="cm"/>
      <inkml:brushProperty name="ignorePressure" value="1"/>
    </inkml:brush>
  </inkml:definitions>
  <inkml:trace contextRef="#ctx0" brushRef="#br0">0 0</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3-27T16:20:17.966"/>
    </inkml:context>
    <inkml:brush xml:id="br0">
      <inkml:brushProperty name="width" value="0.05" units="cm"/>
      <inkml:brushProperty name="height" value="0.05" units="cm"/>
      <inkml:brushProperty name="ignorePressure" value="1"/>
    </inkml:brush>
  </inkml:definitions>
  <inkml:trace contextRef="#ctx0" brushRef="#br0">1 0,'0'0</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3-27T16:09:37.121"/>
    </inkml:context>
    <inkml:brush xml:id="br0">
      <inkml:brushProperty name="width" value="0.05" units="cm"/>
      <inkml:brushProperty name="height" value="0.05" units="cm"/>
      <inkml:brushProperty name="ignorePressure" value="1"/>
    </inkml:brush>
  </inkml:definitions>
  <inkml:trace contextRef="#ctx0" brushRef="#br0">0 0,'0'0</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3-27T16:19:14.868"/>
    </inkml:context>
    <inkml:brush xml:id="br0">
      <inkml:brushProperty name="width" value="0.05" units="cm"/>
      <inkml:brushProperty name="height" value="0.05" units="cm"/>
      <inkml:brushProperty name="ignorePressure" value="1"/>
    </inkml:brush>
  </inkml:definitions>
  <inkml:trace contextRef="#ctx0" brushRef="#br0">0 0,'0'446,"1"-433,1 1,0 0,1-1,4 13,-7-23,5 13</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3-27T16:19:24.980"/>
    </inkml:context>
    <inkml:brush xml:id="br0">
      <inkml:brushProperty name="width" value="0.05" units="cm"/>
      <inkml:brushProperty name="height" value="0.05" units="cm"/>
      <inkml:brushProperty name="ignorePressure" value="1"/>
    </inkml:brush>
  </inkml:definitions>
  <inkml:trace contextRef="#ctx0" brushRef="#br0">1 0,'0'0</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3-27T16:19:25.308"/>
    </inkml:context>
    <inkml:brush xml:id="br0">
      <inkml:brushProperty name="width" value="0.05" units="cm"/>
      <inkml:brushProperty name="height" value="0.05" units="cm"/>
      <inkml:brushProperty name="ignorePressure" value="1"/>
    </inkml:brush>
  </inkml:definitions>
  <inkml:trace contextRef="#ctx0" brushRef="#br0">1 0,'0'0</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3-27T16:19:25.824"/>
    </inkml:context>
    <inkml:brush xml:id="br0">
      <inkml:brushProperty name="width" value="0.05" units="cm"/>
      <inkml:brushProperty name="height" value="0.05" units="cm"/>
      <inkml:brushProperty name="ignorePressure" value="1"/>
    </inkml:brush>
  </inkml:definitions>
  <inkml:trace contextRef="#ctx0" brushRef="#br0">1 0,'0'0</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3-27T16:19:26.152"/>
    </inkml:context>
    <inkml:brush xml:id="br0">
      <inkml:brushProperty name="width" value="0.05" units="cm"/>
      <inkml:brushProperty name="height" value="0.05" units="cm"/>
      <inkml:brushProperty name="ignorePressure" value="1"/>
    </inkml:brush>
  </inkml:definitions>
  <inkml:trace contextRef="#ctx0" brushRef="#br0">1 0,'0'0</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3-27T16:19:26.512"/>
    </inkml:context>
    <inkml:brush xml:id="br0">
      <inkml:brushProperty name="width" value="0.05" units="cm"/>
      <inkml:brushProperty name="height" value="0.05" units="cm"/>
      <inkml:brushProperty name="ignorePressure" value="1"/>
    </inkml:brush>
  </inkml:definitions>
  <inkml:trace contextRef="#ctx0" brushRef="#br0">1 0,'0'0</inkml:trace>
</inkml:ink>
</file>

<file path=ppt/ink/ink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3-27T16:19:26.887"/>
    </inkml:context>
    <inkml:brush xml:id="br0">
      <inkml:brushProperty name="width" value="0.05" units="cm"/>
      <inkml:brushProperty name="height" value="0.05" units="cm"/>
      <inkml:brushProperty name="ignorePressure" value="1"/>
    </inkml:brush>
  </inkml:definitions>
  <inkml:trace contextRef="#ctx0" brushRef="#br0">1 0,'0'0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3-27T16:19:58.068"/>
    </inkml:context>
    <inkml:brush xml:id="br0">
      <inkml:brushProperty name="width" value="0.05" units="cm"/>
      <inkml:brushProperty name="height" value="0.05" units="cm"/>
      <inkml:brushProperty name="ignorePressure" value="1"/>
    </inkml:brush>
  </inkml:definitions>
  <inkml:trace contextRef="#ctx0" brushRef="#br0">1 1,'0'0</inkml:trace>
</inkml:ink>
</file>

<file path=ppt/ink/ink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3-27T16:19:27.215"/>
    </inkml:context>
    <inkml:brush xml:id="br0">
      <inkml:brushProperty name="width" value="0.05" units="cm"/>
      <inkml:brushProperty name="height" value="0.05" units="cm"/>
      <inkml:brushProperty name="ignorePressure" value="1"/>
    </inkml:brush>
  </inkml:definitions>
  <inkml:trace contextRef="#ctx0" brushRef="#br0">1 0,'0'0</inkml:trace>
</inkml:ink>
</file>

<file path=ppt/ink/ink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3-27T16:19:31.983"/>
    </inkml:context>
    <inkml:brush xml:id="br0">
      <inkml:brushProperty name="width" value="0.05" units="cm"/>
      <inkml:brushProperty name="height" value="0.05" units="cm"/>
      <inkml:brushProperty name="ignorePressure" value="1"/>
    </inkml:brush>
  </inkml:definitions>
  <inkml:trace contextRef="#ctx0" brushRef="#br0">1 0,'0'0</inkml:trace>
</inkml:ink>
</file>

<file path=ppt/ink/ink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3-27T16:19:32.733"/>
    </inkml:context>
    <inkml:brush xml:id="br0">
      <inkml:brushProperty name="width" value="0.05" units="cm"/>
      <inkml:brushProperty name="height" value="0.05" units="cm"/>
      <inkml:brushProperty name="ignorePressure" value="1"/>
    </inkml:brush>
  </inkml:definitions>
  <inkml:trace contextRef="#ctx0" brushRef="#br0">1 1,'0'0</inkml:trace>
</inkml:ink>
</file>

<file path=ppt/ink/ink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3-27T16:19:34.796"/>
    </inkml:context>
    <inkml:brush xml:id="br0">
      <inkml:brushProperty name="width" value="0.05" units="cm"/>
      <inkml:brushProperty name="height" value="0.05" units="cm"/>
      <inkml:brushProperty name="ignorePressure" value="1"/>
    </inkml:brush>
  </inkml:definitions>
  <inkml:trace contextRef="#ctx0" brushRef="#br0">1 0,'0'0</inkml:trace>
</inkml:ink>
</file>

<file path=ppt/ink/ink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3-27T16:19:50.535"/>
    </inkml:context>
    <inkml:brush xml:id="br0">
      <inkml:brushProperty name="width" value="0.05" units="cm"/>
      <inkml:brushProperty name="height" value="0.05" units="cm"/>
      <inkml:brushProperty name="ignorePressure" value="1"/>
    </inkml:brush>
  </inkml:definitions>
  <inkml:trace contextRef="#ctx0" brushRef="#br0">0 0,'0'0</inkml:trace>
</inkml:ink>
</file>

<file path=ppt/ink/ink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3-27T16:19:51.004"/>
    </inkml:context>
    <inkml:brush xml:id="br0">
      <inkml:brushProperty name="width" value="0.05" units="cm"/>
      <inkml:brushProperty name="height" value="0.05" units="cm"/>
      <inkml:brushProperty name="ignorePressure" value="1"/>
    </inkml:brush>
  </inkml:definitions>
  <inkml:trace contextRef="#ctx0" brushRef="#br0">0 0,'0'0</inkml:trace>
</inkml:ink>
</file>

<file path=ppt/ink/ink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3-27T16:19:51.332"/>
    </inkml:context>
    <inkml:brush xml:id="br0">
      <inkml:brushProperty name="width" value="0.05" units="cm"/>
      <inkml:brushProperty name="height" value="0.05" units="cm"/>
      <inkml:brushProperty name="ignorePressure" value="1"/>
    </inkml:brush>
  </inkml:definitions>
  <inkml:trace contextRef="#ctx0" brushRef="#br0">0 0,'0'0</inkml:trace>
</inkml:ink>
</file>

<file path=ppt/ink/ink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3-27T16:19:51.660"/>
    </inkml:context>
    <inkml:brush xml:id="br0">
      <inkml:brushProperty name="width" value="0.05" units="cm"/>
      <inkml:brushProperty name="height" value="0.05" units="cm"/>
      <inkml:brushProperty name="ignorePressure" value="1"/>
    </inkml:brush>
  </inkml:definitions>
  <inkml:trace contextRef="#ctx0" brushRef="#br0">0 0,'0'0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3-27T16:19:58.553"/>
    </inkml:context>
    <inkml:brush xml:id="br0">
      <inkml:brushProperty name="width" value="0.05" units="cm"/>
      <inkml:brushProperty name="height" value="0.05" units="cm"/>
      <inkml:brushProperty name="ignorePressure" value="1"/>
    </inkml:brush>
  </inkml:definitions>
  <inkml:trace contextRef="#ctx0" brushRef="#br0">1 1,'0'0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3-27T16:19:58.881"/>
    </inkml:context>
    <inkml:brush xml:id="br0">
      <inkml:brushProperty name="width" value="0.05" units="cm"/>
      <inkml:brushProperty name="height" value="0.05" units="cm"/>
      <inkml:brushProperty name="ignorePressure" value="1"/>
    </inkml:brush>
  </inkml:definitions>
  <inkml:trace contextRef="#ctx0" brushRef="#br0">1 1,'0'0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3-27T16:19:59.240"/>
    </inkml:context>
    <inkml:brush xml:id="br0">
      <inkml:brushProperty name="width" value="0.05" units="cm"/>
      <inkml:brushProperty name="height" value="0.05" units="cm"/>
      <inkml:brushProperty name="ignorePressure" value="1"/>
    </inkml:brush>
  </inkml:definitions>
  <inkml:trace contextRef="#ctx0" brushRef="#br0">1 1,'0'0</inkml:trace>
  <inkml:trace contextRef="#ctx0" brushRef="#br0" timeOffset="1">1 1,'0'0</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3-27T16:19:59.584"/>
    </inkml:context>
    <inkml:brush xml:id="br0">
      <inkml:brushProperty name="width" value="0.05" units="cm"/>
      <inkml:brushProperty name="height" value="0.05" units="cm"/>
      <inkml:brushProperty name="ignorePressure" value="1"/>
    </inkml:brush>
  </inkml:definitions>
  <inkml:trace contextRef="#ctx0" brushRef="#br0">1 1,'0'0</inkml:trace>
  <inkml:trace contextRef="#ctx0" brushRef="#br0" timeOffset="1">1 1,'0'0</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3-27T16:20:00.100"/>
    </inkml:context>
    <inkml:brush xml:id="br0">
      <inkml:brushProperty name="width" value="0.05" units="cm"/>
      <inkml:brushProperty name="height" value="0.05" units="cm"/>
      <inkml:brushProperty name="ignorePressure" value="1"/>
    </inkml:brush>
  </inkml:definitions>
  <inkml:trace contextRef="#ctx0" brushRef="#br0">0 11,'0'-5,"0"0</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3-27T16:20:00.428"/>
    </inkml:context>
    <inkml:brush xml:id="br0">
      <inkml:brushProperty name="width" value="0.05" units="cm"/>
      <inkml:brushProperty name="height" value="0.05" units="cm"/>
      <inkml:brushProperty name="ignorePressure" value="1"/>
    </inkml:brush>
  </inkml:definitions>
  <inkml:trace contextRef="#ctx0" brushRef="#br0">0 0,'0'0</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3-27T16:20:00.788"/>
    </inkml:context>
    <inkml:brush xml:id="br0">
      <inkml:brushProperty name="width" value="0.05" units="cm"/>
      <inkml:brushProperty name="height" value="0.05" units="cm"/>
      <inkml:brushProperty name="ignorePressure" value="1"/>
    </inkml:brush>
  </inkml:definitions>
  <inkml:trace contextRef="#ctx0" brushRef="#br0">0 0,'0'0</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4DF5B1E-091B-4EF7-9737-B3F456306C2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xmlns="" id="{88ECFDE7-F124-451B-AD97-AE49CB5E21B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xmlns="" id="{1491DEE1-44E1-47AE-B1DC-70B913284F45}"/>
              </a:ext>
            </a:extLst>
          </p:cNvPr>
          <p:cNvSpPr>
            <a:spLocks noGrp="1"/>
          </p:cNvSpPr>
          <p:nvPr>
            <p:ph type="dt" sz="half" idx="10"/>
          </p:nvPr>
        </p:nvSpPr>
        <p:spPr/>
        <p:txBody>
          <a:bodyPr/>
          <a:lstStyle/>
          <a:p>
            <a:fld id="{ABECB0C7-7348-436D-A85A-360702F36FCC}" type="datetimeFigureOut">
              <a:rPr lang="en-IN" smtClean="0"/>
              <a:pPr/>
              <a:t>03-04-2020</a:t>
            </a:fld>
            <a:endParaRPr lang="en-IN"/>
          </a:p>
        </p:txBody>
      </p:sp>
      <p:sp>
        <p:nvSpPr>
          <p:cNvPr id="5" name="Footer Placeholder 4">
            <a:extLst>
              <a:ext uri="{FF2B5EF4-FFF2-40B4-BE49-F238E27FC236}">
                <a16:creationId xmlns:a16="http://schemas.microsoft.com/office/drawing/2014/main" xmlns="" id="{A9E2D9F2-BE29-45D9-9E1C-9A66F1B1CB9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EE108003-852A-471F-9884-CB30F81CC897}"/>
              </a:ext>
            </a:extLst>
          </p:cNvPr>
          <p:cNvSpPr>
            <a:spLocks noGrp="1"/>
          </p:cNvSpPr>
          <p:nvPr>
            <p:ph type="sldNum" sz="quarter" idx="12"/>
          </p:nvPr>
        </p:nvSpPr>
        <p:spPr/>
        <p:txBody>
          <a:bodyPr/>
          <a:lstStyle/>
          <a:p>
            <a:fld id="{15CBA2D0-3A64-44A4-BDB2-3C551B666856}" type="slidenum">
              <a:rPr lang="en-IN" smtClean="0"/>
              <a:pPr/>
              <a:t>‹#›</a:t>
            </a:fld>
            <a:endParaRPr lang="en-IN"/>
          </a:p>
        </p:txBody>
      </p:sp>
    </p:spTree>
    <p:extLst>
      <p:ext uri="{BB962C8B-B14F-4D97-AF65-F5344CB8AC3E}">
        <p14:creationId xmlns:p14="http://schemas.microsoft.com/office/powerpoint/2010/main" xmlns="" val="39647743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7995F0F-D866-40E1-B499-4CC2FD9DE202}"/>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xmlns="" id="{3C08C263-0891-4FF7-A6D3-D2A536AE33B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4C2D1DC3-8A1F-41A6-8C6E-8C530734BEBF}"/>
              </a:ext>
            </a:extLst>
          </p:cNvPr>
          <p:cNvSpPr>
            <a:spLocks noGrp="1"/>
          </p:cNvSpPr>
          <p:nvPr>
            <p:ph type="dt" sz="half" idx="10"/>
          </p:nvPr>
        </p:nvSpPr>
        <p:spPr/>
        <p:txBody>
          <a:bodyPr/>
          <a:lstStyle/>
          <a:p>
            <a:fld id="{ABECB0C7-7348-436D-A85A-360702F36FCC}" type="datetimeFigureOut">
              <a:rPr lang="en-IN" smtClean="0"/>
              <a:pPr/>
              <a:t>03-04-2020</a:t>
            </a:fld>
            <a:endParaRPr lang="en-IN"/>
          </a:p>
        </p:txBody>
      </p:sp>
      <p:sp>
        <p:nvSpPr>
          <p:cNvPr id="5" name="Footer Placeholder 4">
            <a:extLst>
              <a:ext uri="{FF2B5EF4-FFF2-40B4-BE49-F238E27FC236}">
                <a16:creationId xmlns:a16="http://schemas.microsoft.com/office/drawing/2014/main" xmlns="" id="{0541B043-597C-402A-8AAE-88FC4236CBA6}"/>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01B920E4-08E9-4B06-A3EB-503A20C18B3D}"/>
              </a:ext>
            </a:extLst>
          </p:cNvPr>
          <p:cNvSpPr>
            <a:spLocks noGrp="1"/>
          </p:cNvSpPr>
          <p:nvPr>
            <p:ph type="sldNum" sz="quarter" idx="12"/>
          </p:nvPr>
        </p:nvSpPr>
        <p:spPr/>
        <p:txBody>
          <a:bodyPr/>
          <a:lstStyle/>
          <a:p>
            <a:fld id="{15CBA2D0-3A64-44A4-BDB2-3C551B666856}" type="slidenum">
              <a:rPr lang="en-IN" smtClean="0"/>
              <a:pPr/>
              <a:t>‹#›</a:t>
            </a:fld>
            <a:endParaRPr lang="en-IN"/>
          </a:p>
        </p:txBody>
      </p:sp>
    </p:spTree>
    <p:extLst>
      <p:ext uri="{BB962C8B-B14F-4D97-AF65-F5344CB8AC3E}">
        <p14:creationId xmlns:p14="http://schemas.microsoft.com/office/powerpoint/2010/main" xmlns="" val="21269600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86408C9C-BF0B-4938-9BB3-D11915C68CE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xmlns="" id="{8DEC0522-2098-44B6-991B-0FC514782AE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E2FC4733-37A5-45EB-9D0C-87D693338855}"/>
              </a:ext>
            </a:extLst>
          </p:cNvPr>
          <p:cNvSpPr>
            <a:spLocks noGrp="1"/>
          </p:cNvSpPr>
          <p:nvPr>
            <p:ph type="dt" sz="half" idx="10"/>
          </p:nvPr>
        </p:nvSpPr>
        <p:spPr/>
        <p:txBody>
          <a:bodyPr/>
          <a:lstStyle/>
          <a:p>
            <a:fld id="{ABECB0C7-7348-436D-A85A-360702F36FCC}" type="datetimeFigureOut">
              <a:rPr lang="en-IN" smtClean="0"/>
              <a:pPr/>
              <a:t>03-04-2020</a:t>
            </a:fld>
            <a:endParaRPr lang="en-IN"/>
          </a:p>
        </p:txBody>
      </p:sp>
      <p:sp>
        <p:nvSpPr>
          <p:cNvPr id="5" name="Footer Placeholder 4">
            <a:extLst>
              <a:ext uri="{FF2B5EF4-FFF2-40B4-BE49-F238E27FC236}">
                <a16:creationId xmlns:a16="http://schemas.microsoft.com/office/drawing/2014/main" xmlns="" id="{E630DD2D-9B62-41ED-9112-58EBABA7EEAA}"/>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8481AA06-6F95-4CCE-AF40-8FB45E879914}"/>
              </a:ext>
            </a:extLst>
          </p:cNvPr>
          <p:cNvSpPr>
            <a:spLocks noGrp="1"/>
          </p:cNvSpPr>
          <p:nvPr>
            <p:ph type="sldNum" sz="quarter" idx="12"/>
          </p:nvPr>
        </p:nvSpPr>
        <p:spPr/>
        <p:txBody>
          <a:bodyPr/>
          <a:lstStyle/>
          <a:p>
            <a:fld id="{15CBA2D0-3A64-44A4-BDB2-3C551B666856}" type="slidenum">
              <a:rPr lang="en-IN" smtClean="0"/>
              <a:pPr/>
              <a:t>‹#›</a:t>
            </a:fld>
            <a:endParaRPr lang="en-IN"/>
          </a:p>
        </p:txBody>
      </p:sp>
    </p:spTree>
    <p:extLst>
      <p:ext uri="{BB962C8B-B14F-4D97-AF65-F5344CB8AC3E}">
        <p14:creationId xmlns:p14="http://schemas.microsoft.com/office/powerpoint/2010/main" xmlns="" val="40767614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3D4FB99-0253-414A-A1D7-8A3FE2724414}"/>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xmlns="" id="{F6313F17-EFBB-403D-9E42-D87851011CA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C1A5800E-CE04-4485-A4BF-A267F0F9AEEE}"/>
              </a:ext>
            </a:extLst>
          </p:cNvPr>
          <p:cNvSpPr>
            <a:spLocks noGrp="1"/>
          </p:cNvSpPr>
          <p:nvPr>
            <p:ph type="dt" sz="half" idx="10"/>
          </p:nvPr>
        </p:nvSpPr>
        <p:spPr/>
        <p:txBody>
          <a:bodyPr/>
          <a:lstStyle/>
          <a:p>
            <a:fld id="{ABECB0C7-7348-436D-A85A-360702F36FCC}" type="datetimeFigureOut">
              <a:rPr lang="en-IN" smtClean="0"/>
              <a:pPr/>
              <a:t>03-04-2020</a:t>
            </a:fld>
            <a:endParaRPr lang="en-IN"/>
          </a:p>
        </p:txBody>
      </p:sp>
      <p:sp>
        <p:nvSpPr>
          <p:cNvPr id="5" name="Footer Placeholder 4">
            <a:extLst>
              <a:ext uri="{FF2B5EF4-FFF2-40B4-BE49-F238E27FC236}">
                <a16:creationId xmlns:a16="http://schemas.microsoft.com/office/drawing/2014/main" xmlns="" id="{6AF8D299-444D-4B60-BC0E-F675D110989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E85B6054-258A-42F9-B516-9F86F07F1ED8}"/>
              </a:ext>
            </a:extLst>
          </p:cNvPr>
          <p:cNvSpPr>
            <a:spLocks noGrp="1"/>
          </p:cNvSpPr>
          <p:nvPr>
            <p:ph type="sldNum" sz="quarter" idx="12"/>
          </p:nvPr>
        </p:nvSpPr>
        <p:spPr/>
        <p:txBody>
          <a:bodyPr/>
          <a:lstStyle/>
          <a:p>
            <a:fld id="{15CBA2D0-3A64-44A4-BDB2-3C551B666856}" type="slidenum">
              <a:rPr lang="en-IN" smtClean="0"/>
              <a:pPr/>
              <a:t>‹#›</a:t>
            </a:fld>
            <a:endParaRPr lang="en-IN"/>
          </a:p>
        </p:txBody>
      </p:sp>
    </p:spTree>
    <p:extLst>
      <p:ext uri="{BB962C8B-B14F-4D97-AF65-F5344CB8AC3E}">
        <p14:creationId xmlns:p14="http://schemas.microsoft.com/office/powerpoint/2010/main" xmlns="" val="20226193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7A3547E-7AC3-4939-8064-9E5AC2608DA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xmlns="" id="{226B38D1-A865-43E8-9205-C2AD523B0AA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147DA359-A230-4C45-A987-2ECF9A3059F7}"/>
              </a:ext>
            </a:extLst>
          </p:cNvPr>
          <p:cNvSpPr>
            <a:spLocks noGrp="1"/>
          </p:cNvSpPr>
          <p:nvPr>
            <p:ph type="dt" sz="half" idx="10"/>
          </p:nvPr>
        </p:nvSpPr>
        <p:spPr/>
        <p:txBody>
          <a:bodyPr/>
          <a:lstStyle/>
          <a:p>
            <a:fld id="{ABECB0C7-7348-436D-A85A-360702F36FCC}" type="datetimeFigureOut">
              <a:rPr lang="en-IN" smtClean="0"/>
              <a:pPr/>
              <a:t>03-04-2020</a:t>
            </a:fld>
            <a:endParaRPr lang="en-IN"/>
          </a:p>
        </p:txBody>
      </p:sp>
      <p:sp>
        <p:nvSpPr>
          <p:cNvPr id="5" name="Footer Placeholder 4">
            <a:extLst>
              <a:ext uri="{FF2B5EF4-FFF2-40B4-BE49-F238E27FC236}">
                <a16:creationId xmlns:a16="http://schemas.microsoft.com/office/drawing/2014/main" xmlns="" id="{7E1BD9D2-5E3E-4319-89A6-AC0EB66A71F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69AB8658-4519-49E3-A55E-62F9842DD1A7}"/>
              </a:ext>
            </a:extLst>
          </p:cNvPr>
          <p:cNvSpPr>
            <a:spLocks noGrp="1"/>
          </p:cNvSpPr>
          <p:nvPr>
            <p:ph type="sldNum" sz="quarter" idx="12"/>
          </p:nvPr>
        </p:nvSpPr>
        <p:spPr/>
        <p:txBody>
          <a:bodyPr/>
          <a:lstStyle/>
          <a:p>
            <a:fld id="{15CBA2D0-3A64-44A4-BDB2-3C551B666856}" type="slidenum">
              <a:rPr lang="en-IN" smtClean="0"/>
              <a:pPr/>
              <a:t>‹#›</a:t>
            </a:fld>
            <a:endParaRPr lang="en-IN"/>
          </a:p>
        </p:txBody>
      </p:sp>
    </p:spTree>
    <p:extLst>
      <p:ext uri="{BB962C8B-B14F-4D97-AF65-F5344CB8AC3E}">
        <p14:creationId xmlns:p14="http://schemas.microsoft.com/office/powerpoint/2010/main" xmlns="" val="13683724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BA353F9-21DC-4E13-91D4-8B4A3AB19CC3}"/>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xmlns="" id="{9FA5E6D3-5FC6-4E8B-B414-2C171B3A0A8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xmlns="" id="{FCC97BA6-4301-43F7-AE29-614860AEF1A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xmlns="" id="{335CD129-AE41-48AE-B30A-7A70C0D21950}"/>
              </a:ext>
            </a:extLst>
          </p:cNvPr>
          <p:cNvSpPr>
            <a:spLocks noGrp="1"/>
          </p:cNvSpPr>
          <p:nvPr>
            <p:ph type="dt" sz="half" idx="10"/>
          </p:nvPr>
        </p:nvSpPr>
        <p:spPr/>
        <p:txBody>
          <a:bodyPr/>
          <a:lstStyle/>
          <a:p>
            <a:fld id="{ABECB0C7-7348-436D-A85A-360702F36FCC}" type="datetimeFigureOut">
              <a:rPr lang="en-IN" smtClean="0"/>
              <a:pPr/>
              <a:t>03-04-2020</a:t>
            </a:fld>
            <a:endParaRPr lang="en-IN"/>
          </a:p>
        </p:txBody>
      </p:sp>
      <p:sp>
        <p:nvSpPr>
          <p:cNvPr id="6" name="Footer Placeholder 5">
            <a:extLst>
              <a:ext uri="{FF2B5EF4-FFF2-40B4-BE49-F238E27FC236}">
                <a16:creationId xmlns:a16="http://schemas.microsoft.com/office/drawing/2014/main" xmlns="" id="{6CD461CD-B15E-48BA-AB93-9F307138F56B}"/>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xmlns="" id="{9D5EDC03-00D6-4336-872E-15481914F150}"/>
              </a:ext>
            </a:extLst>
          </p:cNvPr>
          <p:cNvSpPr>
            <a:spLocks noGrp="1"/>
          </p:cNvSpPr>
          <p:nvPr>
            <p:ph type="sldNum" sz="quarter" idx="12"/>
          </p:nvPr>
        </p:nvSpPr>
        <p:spPr/>
        <p:txBody>
          <a:bodyPr/>
          <a:lstStyle/>
          <a:p>
            <a:fld id="{15CBA2D0-3A64-44A4-BDB2-3C551B666856}" type="slidenum">
              <a:rPr lang="en-IN" smtClean="0"/>
              <a:pPr/>
              <a:t>‹#›</a:t>
            </a:fld>
            <a:endParaRPr lang="en-IN"/>
          </a:p>
        </p:txBody>
      </p:sp>
    </p:spTree>
    <p:extLst>
      <p:ext uri="{BB962C8B-B14F-4D97-AF65-F5344CB8AC3E}">
        <p14:creationId xmlns:p14="http://schemas.microsoft.com/office/powerpoint/2010/main" xmlns="" val="6726679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AA12E1A-2ABD-4A8A-BF3A-27CF4E97D566}"/>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xmlns="" id="{C41DF4A6-D9C2-4BE0-BD42-8E84C5189A5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C16D8060-1D81-4101-A905-F10306D8F4A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xmlns="" id="{BAFA9B44-2AC1-4D9E-98BC-7A57D69AADB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9172FD9C-BF89-4929-8F84-0C6E7E62F39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xmlns="" id="{AB01E896-5CFC-43DB-AA56-22F23F35D71C}"/>
              </a:ext>
            </a:extLst>
          </p:cNvPr>
          <p:cNvSpPr>
            <a:spLocks noGrp="1"/>
          </p:cNvSpPr>
          <p:nvPr>
            <p:ph type="dt" sz="half" idx="10"/>
          </p:nvPr>
        </p:nvSpPr>
        <p:spPr/>
        <p:txBody>
          <a:bodyPr/>
          <a:lstStyle/>
          <a:p>
            <a:fld id="{ABECB0C7-7348-436D-A85A-360702F36FCC}" type="datetimeFigureOut">
              <a:rPr lang="en-IN" smtClean="0"/>
              <a:pPr/>
              <a:t>03-04-2020</a:t>
            </a:fld>
            <a:endParaRPr lang="en-IN"/>
          </a:p>
        </p:txBody>
      </p:sp>
      <p:sp>
        <p:nvSpPr>
          <p:cNvPr id="8" name="Footer Placeholder 7">
            <a:extLst>
              <a:ext uri="{FF2B5EF4-FFF2-40B4-BE49-F238E27FC236}">
                <a16:creationId xmlns:a16="http://schemas.microsoft.com/office/drawing/2014/main" xmlns="" id="{CC2AE091-722E-434F-961A-E8436293753B}"/>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xmlns="" id="{C5FB341A-DFE0-4A5C-A9CB-46A13A4ACFDC}"/>
              </a:ext>
            </a:extLst>
          </p:cNvPr>
          <p:cNvSpPr>
            <a:spLocks noGrp="1"/>
          </p:cNvSpPr>
          <p:nvPr>
            <p:ph type="sldNum" sz="quarter" idx="12"/>
          </p:nvPr>
        </p:nvSpPr>
        <p:spPr/>
        <p:txBody>
          <a:bodyPr/>
          <a:lstStyle/>
          <a:p>
            <a:fld id="{15CBA2D0-3A64-44A4-BDB2-3C551B666856}" type="slidenum">
              <a:rPr lang="en-IN" smtClean="0"/>
              <a:pPr/>
              <a:t>‹#›</a:t>
            </a:fld>
            <a:endParaRPr lang="en-IN"/>
          </a:p>
        </p:txBody>
      </p:sp>
    </p:spTree>
    <p:extLst>
      <p:ext uri="{BB962C8B-B14F-4D97-AF65-F5344CB8AC3E}">
        <p14:creationId xmlns:p14="http://schemas.microsoft.com/office/powerpoint/2010/main" xmlns="" val="192596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2AB8CF5-7DFB-4EDE-BD1F-31495BDF5F03}"/>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xmlns="" id="{F6505E59-6953-4BB7-B18C-C6DF3FFC5AD7}"/>
              </a:ext>
            </a:extLst>
          </p:cNvPr>
          <p:cNvSpPr>
            <a:spLocks noGrp="1"/>
          </p:cNvSpPr>
          <p:nvPr>
            <p:ph type="dt" sz="half" idx="10"/>
          </p:nvPr>
        </p:nvSpPr>
        <p:spPr/>
        <p:txBody>
          <a:bodyPr/>
          <a:lstStyle/>
          <a:p>
            <a:fld id="{ABECB0C7-7348-436D-A85A-360702F36FCC}" type="datetimeFigureOut">
              <a:rPr lang="en-IN" smtClean="0"/>
              <a:pPr/>
              <a:t>03-04-2020</a:t>
            </a:fld>
            <a:endParaRPr lang="en-IN"/>
          </a:p>
        </p:txBody>
      </p:sp>
      <p:sp>
        <p:nvSpPr>
          <p:cNvPr id="4" name="Footer Placeholder 3">
            <a:extLst>
              <a:ext uri="{FF2B5EF4-FFF2-40B4-BE49-F238E27FC236}">
                <a16:creationId xmlns:a16="http://schemas.microsoft.com/office/drawing/2014/main" xmlns="" id="{481E875F-B297-4BAE-AE28-D9A4CAA4F467}"/>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xmlns="" id="{316CE0C6-BD28-40F8-83EA-2657B1D1CE21}"/>
              </a:ext>
            </a:extLst>
          </p:cNvPr>
          <p:cNvSpPr>
            <a:spLocks noGrp="1"/>
          </p:cNvSpPr>
          <p:nvPr>
            <p:ph type="sldNum" sz="quarter" idx="12"/>
          </p:nvPr>
        </p:nvSpPr>
        <p:spPr/>
        <p:txBody>
          <a:bodyPr/>
          <a:lstStyle/>
          <a:p>
            <a:fld id="{15CBA2D0-3A64-44A4-BDB2-3C551B666856}" type="slidenum">
              <a:rPr lang="en-IN" smtClean="0"/>
              <a:pPr/>
              <a:t>‹#›</a:t>
            </a:fld>
            <a:endParaRPr lang="en-IN"/>
          </a:p>
        </p:txBody>
      </p:sp>
    </p:spTree>
    <p:extLst>
      <p:ext uri="{BB962C8B-B14F-4D97-AF65-F5344CB8AC3E}">
        <p14:creationId xmlns:p14="http://schemas.microsoft.com/office/powerpoint/2010/main" xmlns="" val="14928847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FF718DC8-AE6D-43CD-B583-DA2CC9D6969B}"/>
              </a:ext>
            </a:extLst>
          </p:cNvPr>
          <p:cNvSpPr>
            <a:spLocks noGrp="1"/>
          </p:cNvSpPr>
          <p:nvPr>
            <p:ph type="dt" sz="half" idx="10"/>
          </p:nvPr>
        </p:nvSpPr>
        <p:spPr/>
        <p:txBody>
          <a:bodyPr/>
          <a:lstStyle/>
          <a:p>
            <a:fld id="{ABECB0C7-7348-436D-A85A-360702F36FCC}" type="datetimeFigureOut">
              <a:rPr lang="en-IN" smtClean="0"/>
              <a:pPr/>
              <a:t>03-04-2020</a:t>
            </a:fld>
            <a:endParaRPr lang="en-IN"/>
          </a:p>
        </p:txBody>
      </p:sp>
      <p:sp>
        <p:nvSpPr>
          <p:cNvPr id="3" name="Footer Placeholder 2">
            <a:extLst>
              <a:ext uri="{FF2B5EF4-FFF2-40B4-BE49-F238E27FC236}">
                <a16:creationId xmlns:a16="http://schemas.microsoft.com/office/drawing/2014/main" xmlns="" id="{41EADF4B-E0B2-4BD3-A211-EB9B9E8253A4}"/>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xmlns="" id="{824A640D-413D-442E-B008-4D88F37DCCF1}"/>
              </a:ext>
            </a:extLst>
          </p:cNvPr>
          <p:cNvSpPr>
            <a:spLocks noGrp="1"/>
          </p:cNvSpPr>
          <p:nvPr>
            <p:ph type="sldNum" sz="quarter" idx="12"/>
          </p:nvPr>
        </p:nvSpPr>
        <p:spPr/>
        <p:txBody>
          <a:bodyPr/>
          <a:lstStyle/>
          <a:p>
            <a:fld id="{15CBA2D0-3A64-44A4-BDB2-3C551B666856}" type="slidenum">
              <a:rPr lang="en-IN" smtClean="0"/>
              <a:pPr/>
              <a:t>‹#›</a:t>
            </a:fld>
            <a:endParaRPr lang="en-IN"/>
          </a:p>
        </p:txBody>
      </p:sp>
    </p:spTree>
    <p:extLst>
      <p:ext uri="{BB962C8B-B14F-4D97-AF65-F5344CB8AC3E}">
        <p14:creationId xmlns:p14="http://schemas.microsoft.com/office/powerpoint/2010/main" xmlns="" val="2684925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B0C0565-BEBB-4615-9E44-163B9293255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xmlns="" id="{7B39F913-F491-4250-803C-5F43FAA99DB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xmlns="" id="{AD9F117C-9232-42BD-9348-85EF5ED17E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38C38F7F-329B-4D97-9624-551B440CB319}"/>
              </a:ext>
            </a:extLst>
          </p:cNvPr>
          <p:cNvSpPr>
            <a:spLocks noGrp="1"/>
          </p:cNvSpPr>
          <p:nvPr>
            <p:ph type="dt" sz="half" idx="10"/>
          </p:nvPr>
        </p:nvSpPr>
        <p:spPr/>
        <p:txBody>
          <a:bodyPr/>
          <a:lstStyle/>
          <a:p>
            <a:fld id="{ABECB0C7-7348-436D-A85A-360702F36FCC}" type="datetimeFigureOut">
              <a:rPr lang="en-IN" smtClean="0"/>
              <a:pPr/>
              <a:t>03-04-2020</a:t>
            </a:fld>
            <a:endParaRPr lang="en-IN"/>
          </a:p>
        </p:txBody>
      </p:sp>
      <p:sp>
        <p:nvSpPr>
          <p:cNvPr id="6" name="Footer Placeholder 5">
            <a:extLst>
              <a:ext uri="{FF2B5EF4-FFF2-40B4-BE49-F238E27FC236}">
                <a16:creationId xmlns:a16="http://schemas.microsoft.com/office/drawing/2014/main" xmlns="" id="{C734366F-26F3-4133-9CA7-4E69253164AB}"/>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xmlns="" id="{9F84850D-C2D3-43D2-B4B7-567F8B89FC5F}"/>
              </a:ext>
            </a:extLst>
          </p:cNvPr>
          <p:cNvSpPr>
            <a:spLocks noGrp="1"/>
          </p:cNvSpPr>
          <p:nvPr>
            <p:ph type="sldNum" sz="quarter" idx="12"/>
          </p:nvPr>
        </p:nvSpPr>
        <p:spPr/>
        <p:txBody>
          <a:bodyPr/>
          <a:lstStyle/>
          <a:p>
            <a:fld id="{15CBA2D0-3A64-44A4-BDB2-3C551B666856}" type="slidenum">
              <a:rPr lang="en-IN" smtClean="0"/>
              <a:pPr/>
              <a:t>‹#›</a:t>
            </a:fld>
            <a:endParaRPr lang="en-IN"/>
          </a:p>
        </p:txBody>
      </p:sp>
    </p:spTree>
    <p:extLst>
      <p:ext uri="{BB962C8B-B14F-4D97-AF65-F5344CB8AC3E}">
        <p14:creationId xmlns:p14="http://schemas.microsoft.com/office/powerpoint/2010/main" xmlns="" val="10122551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10CEC3B-0C09-4C84-AE7C-EF200B5E4E6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xmlns="" id="{7FFB580E-AC46-4706-81DF-230348EF676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xmlns="" id="{C28D1301-AA02-4EE8-A023-1CECC8E546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6F58DD77-7D81-4919-9186-93515F3A2889}"/>
              </a:ext>
            </a:extLst>
          </p:cNvPr>
          <p:cNvSpPr>
            <a:spLocks noGrp="1"/>
          </p:cNvSpPr>
          <p:nvPr>
            <p:ph type="dt" sz="half" idx="10"/>
          </p:nvPr>
        </p:nvSpPr>
        <p:spPr/>
        <p:txBody>
          <a:bodyPr/>
          <a:lstStyle/>
          <a:p>
            <a:fld id="{ABECB0C7-7348-436D-A85A-360702F36FCC}" type="datetimeFigureOut">
              <a:rPr lang="en-IN" smtClean="0"/>
              <a:pPr/>
              <a:t>03-04-2020</a:t>
            </a:fld>
            <a:endParaRPr lang="en-IN"/>
          </a:p>
        </p:txBody>
      </p:sp>
      <p:sp>
        <p:nvSpPr>
          <p:cNvPr id="6" name="Footer Placeholder 5">
            <a:extLst>
              <a:ext uri="{FF2B5EF4-FFF2-40B4-BE49-F238E27FC236}">
                <a16:creationId xmlns:a16="http://schemas.microsoft.com/office/drawing/2014/main" xmlns="" id="{65F6B809-7C79-4E43-BE3D-3FEA313F905D}"/>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xmlns="" id="{9B8F4850-964F-4C54-A108-A4E457658096}"/>
              </a:ext>
            </a:extLst>
          </p:cNvPr>
          <p:cNvSpPr>
            <a:spLocks noGrp="1"/>
          </p:cNvSpPr>
          <p:nvPr>
            <p:ph type="sldNum" sz="quarter" idx="12"/>
          </p:nvPr>
        </p:nvSpPr>
        <p:spPr/>
        <p:txBody>
          <a:bodyPr/>
          <a:lstStyle/>
          <a:p>
            <a:fld id="{15CBA2D0-3A64-44A4-BDB2-3C551B666856}" type="slidenum">
              <a:rPr lang="en-IN" smtClean="0"/>
              <a:pPr/>
              <a:t>‹#›</a:t>
            </a:fld>
            <a:endParaRPr lang="en-IN"/>
          </a:p>
        </p:txBody>
      </p:sp>
    </p:spTree>
    <p:extLst>
      <p:ext uri="{BB962C8B-B14F-4D97-AF65-F5344CB8AC3E}">
        <p14:creationId xmlns:p14="http://schemas.microsoft.com/office/powerpoint/2010/main" xmlns="" val="17357876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0B4AF4D1-0063-40BE-A130-8ABEC28B8A3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xmlns="" id="{F9CB9FFA-0C4B-44EF-A1EC-E0A4A6FAEE3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C72EF494-4DBC-41E1-9321-42F6CB90B2F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ECB0C7-7348-436D-A85A-360702F36FCC}" type="datetimeFigureOut">
              <a:rPr lang="en-IN" smtClean="0"/>
              <a:pPr/>
              <a:t>03-04-2020</a:t>
            </a:fld>
            <a:endParaRPr lang="en-IN"/>
          </a:p>
        </p:txBody>
      </p:sp>
      <p:sp>
        <p:nvSpPr>
          <p:cNvPr id="5" name="Footer Placeholder 4">
            <a:extLst>
              <a:ext uri="{FF2B5EF4-FFF2-40B4-BE49-F238E27FC236}">
                <a16:creationId xmlns:a16="http://schemas.microsoft.com/office/drawing/2014/main" xmlns="" id="{F5D5BF06-27EC-4C8D-9385-10ED5A4D371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xmlns="" id="{FBFE96FB-387C-4F87-AA71-8B15DBB5C5C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CBA2D0-3A64-44A4-BDB2-3C551B666856}" type="slidenum">
              <a:rPr lang="en-IN" smtClean="0"/>
              <a:pPr/>
              <a:t>‹#›</a:t>
            </a:fld>
            <a:endParaRPr lang="en-IN"/>
          </a:p>
        </p:txBody>
      </p:sp>
    </p:spTree>
    <p:extLst>
      <p:ext uri="{BB962C8B-B14F-4D97-AF65-F5344CB8AC3E}">
        <p14:creationId xmlns:p14="http://schemas.microsoft.com/office/powerpoint/2010/main" xmlns="" val="1243776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customXml" Target="../ink/ink6.xml"/><Relationship Id="rId13" Type="http://schemas.openxmlformats.org/officeDocument/2006/relationships/customXml" Target="../ink/ink11.xml"/><Relationship Id="rId3" Type="http://schemas.openxmlformats.org/officeDocument/2006/relationships/image" Target="../media/image1.png"/><Relationship Id="rId7" Type="http://schemas.openxmlformats.org/officeDocument/2006/relationships/customXml" Target="../ink/ink5.xml"/><Relationship Id="rId12" Type="http://schemas.openxmlformats.org/officeDocument/2006/relationships/customXml" Target="../ink/ink10.xml"/><Relationship Id="rId2" Type="http://schemas.openxmlformats.org/officeDocument/2006/relationships/customXml" Target="../ink/ink1.xml"/><Relationship Id="rId1" Type="http://schemas.openxmlformats.org/officeDocument/2006/relationships/slideLayout" Target="../slideLayouts/slideLayout2.xml"/><Relationship Id="rId6" Type="http://schemas.openxmlformats.org/officeDocument/2006/relationships/customXml" Target="../ink/ink4.xml"/><Relationship Id="rId11" Type="http://schemas.openxmlformats.org/officeDocument/2006/relationships/customXml" Target="../ink/ink9.xml"/><Relationship Id="rId5" Type="http://schemas.openxmlformats.org/officeDocument/2006/relationships/customXml" Target="../ink/ink3.xml"/><Relationship Id="rId10" Type="http://schemas.openxmlformats.org/officeDocument/2006/relationships/customXml" Target="../ink/ink8.xml"/><Relationship Id="rId4" Type="http://schemas.openxmlformats.org/officeDocument/2006/relationships/customXml" Target="../ink/ink2.xml"/><Relationship Id="rId9" Type="http://schemas.openxmlformats.org/officeDocument/2006/relationships/customXml" Target="../ink/ink7.xml"/></Relationships>
</file>

<file path=ppt/slides/_rels/slide4.xml.rels><?xml version="1.0" encoding="UTF-8" standalone="yes"?>
<Relationships xmlns="http://schemas.openxmlformats.org/package/2006/relationships"><Relationship Id="rId8" Type="http://schemas.openxmlformats.org/officeDocument/2006/relationships/customXml" Target="../ink/ink16.xml"/><Relationship Id="rId13" Type="http://schemas.openxmlformats.org/officeDocument/2006/relationships/customXml" Target="../ink/ink21.xml"/><Relationship Id="rId18" Type="http://schemas.openxmlformats.org/officeDocument/2006/relationships/customXml" Target="../ink/ink26.xml"/><Relationship Id="rId3" Type="http://schemas.openxmlformats.org/officeDocument/2006/relationships/image" Target="../media/image1.png"/><Relationship Id="rId7" Type="http://schemas.openxmlformats.org/officeDocument/2006/relationships/customXml" Target="../ink/ink15.xml"/><Relationship Id="rId12" Type="http://schemas.openxmlformats.org/officeDocument/2006/relationships/customXml" Target="../ink/ink20.xml"/><Relationship Id="rId17" Type="http://schemas.openxmlformats.org/officeDocument/2006/relationships/customXml" Target="../ink/ink25.xml"/><Relationship Id="rId2" Type="http://schemas.openxmlformats.org/officeDocument/2006/relationships/customXml" Target="../ink/ink12.xml"/><Relationship Id="rId16" Type="http://schemas.openxmlformats.org/officeDocument/2006/relationships/customXml" Target="../ink/ink24.xml"/><Relationship Id="rId1" Type="http://schemas.openxmlformats.org/officeDocument/2006/relationships/slideLayout" Target="../slideLayouts/slideLayout2.xml"/><Relationship Id="rId6" Type="http://schemas.openxmlformats.org/officeDocument/2006/relationships/customXml" Target="../ink/ink14.xml"/><Relationship Id="rId11" Type="http://schemas.openxmlformats.org/officeDocument/2006/relationships/customXml" Target="../ink/ink19.xml"/><Relationship Id="rId5" Type="http://schemas.openxmlformats.org/officeDocument/2006/relationships/image" Target="../media/image2.png"/><Relationship Id="rId15" Type="http://schemas.openxmlformats.org/officeDocument/2006/relationships/customXml" Target="../ink/ink23.xml"/><Relationship Id="rId10" Type="http://schemas.openxmlformats.org/officeDocument/2006/relationships/customXml" Target="../ink/ink18.xml"/><Relationship Id="rId19" Type="http://schemas.openxmlformats.org/officeDocument/2006/relationships/customXml" Target="../ink/ink27.xml"/><Relationship Id="rId4" Type="http://schemas.openxmlformats.org/officeDocument/2006/relationships/customXml" Target="../ink/ink13.xml"/><Relationship Id="rId9" Type="http://schemas.openxmlformats.org/officeDocument/2006/relationships/customXml" Target="../ink/ink17.xml"/><Relationship Id="rId14" Type="http://schemas.openxmlformats.org/officeDocument/2006/relationships/customXml" Target="../ink/ink2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DB73E62-D5C5-48F4-AC26-1090E3BA011A}"/>
              </a:ext>
            </a:extLst>
          </p:cNvPr>
          <p:cNvSpPr>
            <a:spLocks noGrp="1"/>
          </p:cNvSpPr>
          <p:nvPr>
            <p:ph type="ctrTitle"/>
          </p:nvPr>
        </p:nvSpPr>
        <p:spPr>
          <a:ln>
            <a:solidFill>
              <a:schemeClr val="tx1"/>
            </a:solidFill>
          </a:ln>
        </p:spPr>
        <p:txBody>
          <a:bodyPr/>
          <a:lstStyle/>
          <a:p>
            <a:r>
              <a:rPr lang="en-US" dirty="0"/>
              <a:t>Entrepreneurship Development</a:t>
            </a:r>
            <a:endParaRPr lang="en-IN" dirty="0"/>
          </a:p>
        </p:txBody>
      </p:sp>
      <p:sp>
        <p:nvSpPr>
          <p:cNvPr id="3" name="Subtitle 2">
            <a:extLst>
              <a:ext uri="{FF2B5EF4-FFF2-40B4-BE49-F238E27FC236}">
                <a16:creationId xmlns:a16="http://schemas.microsoft.com/office/drawing/2014/main" xmlns="" id="{4E6A8233-C11C-4156-A9BC-C827441EEA0C}"/>
              </a:ext>
            </a:extLst>
          </p:cNvPr>
          <p:cNvSpPr>
            <a:spLocks noGrp="1"/>
          </p:cNvSpPr>
          <p:nvPr>
            <p:ph type="subTitle" idx="1"/>
          </p:nvPr>
        </p:nvSpPr>
        <p:spPr/>
        <p:txBody>
          <a:bodyPr>
            <a:normAutofit/>
          </a:bodyPr>
          <a:lstStyle/>
          <a:p>
            <a:r>
              <a:rPr lang="en-US" sz="3200" dirty="0"/>
              <a:t>Unit 3: Preparation for Entrepreneurial Ventures</a:t>
            </a:r>
            <a:endParaRPr lang="en-IN" sz="3200" dirty="0"/>
          </a:p>
        </p:txBody>
      </p:sp>
    </p:spTree>
    <p:extLst>
      <p:ext uri="{BB962C8B-B14F-4D97-AF65-F5344CB8AC3E}">
        <p14:creationId xmlns:p14="http://schemas.microsoft.com/office/powerpoint/2010/main" xmlns="" val="29282864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4392EC6-24B4-44F7-9DFE-DF5720F07FF0}"/>
              </a:ext>
            </a:extLst>
          </p:cNvPr>
          <p:cNvSpPr>
            <a:spLocks noGrp="1"/>
          </p:cNvSpPr>
          <p:nvPr>
            <p:ph type="title"/>
          </p:nvPr>
        </p:nvSpPr>
        <p:spPr/>
        <p:txBody>
          <a:bodyPr>
            <a:normAutofit fontScale="90000"/>
          </a:bodyPr>
          <a:lstStyle/>
          <a:p>
            <a:r>
              <a:rPr lang="en-US" sz="2800" b="1" u="sng" dirty="0"/>
              <a:t>Layout: </a:t>
            </a:r>
            <a:r>
              <a:rPr lang="en-US" sz="2400" dirty="0">
                <a:latin typeface="+mn-lt"/>
              </a:rPr>
              <a:t>The term </a:t>
            </a:r>
            <a:r>
              <a:rPr lang="en-US" sz="2400" b="1" dirty="0">
                <a:latin typeface="+mn-lt"/>
              </a:rPr>
              <a:t>layout</a:t>
            </a:r>
            <a:r>
              <a:rPr lang="en-US" sz="2400" dirty="0">
                <a:latin typeface="+mn-lt"/>
              </a:rPr>
              <a:t> refers to the logical arrangement of physical facilities (viz. plant, machineries, equipment, workstations etc.) within the premises of an organization. Such arrangements are required at every location of an organization viz. factory, office, shop/store and warehouse.</a:t>
            </a:r>
            <a:endParaRPr lang="en-IN" sz="2800" dirty="0"/>
          </a:p>
        </p:txBody>
      </p:sp>
      <p:sp>
        <p:nvSpPr>
          <p:cNvPr id="3" name="Content Placeholder 2">
            <a:extLst>
              <a:ext uri="{FF2B5EF4-FFF2-40B4-BE49-F238E27FC236}">
                <a16:creationId xmlns:a16="http://schemas.microsoft.com/office/drawing/2014/main" xmlns="" id="{0F9CBEFD-769B-4B27-B6E7-430E44FAED96}"/>
              </a:ext>
            </a:extLst>
          </p:cNvPr>
          <p:cNvSpPr>
            <a:spLocks noGrp="1"/>
          </p:cNvSpPr>
          <p:nvPr>
            <p:ph idx="1"/>
          </p:nvPr>
        </p:nvSpPr>
        <p:spPr>
          <a:xfrm>
            <a:off x="838200" y="1690688"/>
            <a:ext cx="10515600" cy="5065219"/>
          </a:xfrm>
        </p:spPr>
        <p:txBody>
          <a:bodyPr>
            <a:normAutofit fontScale="85000" lnSpcReduction="20000"/>
          </a:bodyPr>
          <a:lstStyle/>
          <a:p>
            <a:pPr marL="0" indent="0">
              <a:buNone/>
            </a:pPr>
            <a:r>
              <a:rPr lang="en-US" sz="2400" b="1" dirty="0"/>
              <a:t>Types of layout:</a:t>
            </a:r>
          </a:p>
          <a:p>
            <a:pPr marL="457200" indent="-457200">
              <a:buFont typeface="+mj-lt"/>
              <a:buAutoNum type="alphaUcPeriod"/>
            </a:pPr>
            <a:r>
              <a:rPr lang="en-US" dirty="0"/>
              <a:t>Classification of plant/factory layout:</a:t>
            </a:r>
          </a:p>
          <a:p>
            <a:r>
              <a:rPr lang="en-US" dirty="0"/>
              <a:t>Product layout</a:t>
            </a:r>
          </a:p>
          <a:p>
            <a:r>
              <a:rPr lang="en-US" dirty="0"/>
              <a:t>Process layout</a:t>
            </a:r>
          </a:p>
          <a:p>
            <a:r>
              <a:rPr lang="en-US" dirty="0"/>
              <a:t>Fixed position layout</a:t>
            </a:r>
          </a:p>
          <a:p>
            <a:r>
              <a:rPr lang="en-US" dirty="0"/>
              <a:t>Cellular layout</a:t>
            </a:r>
          </a:p>
          <a:p>
            <a:r>
              <a:rPr lang="en-US" dirty="0"/>
              <a:t>Hybrid layout</a:t>
            </a:r>
          </a:p>
          <a:p>
            <a:pPr marL="457200" indent="-457200">
              <a:buAutoNum type="alphaUcPeriod" startAt="2"/>
            </a:pPr>
            <a:r>
              <a:rPr lang="en-US" dirty="0"/>
              <a:t>Classification of stores/shop layout</a:t>
            </a:r>
          </a:p>
          <a:p>
            <a:r>
              <a:rPr lang="en-US" dirty="0"/>
              <a:t>Grid layout</a:t>
            </a:r>
          </a:p>
          <a:p>
            <a:r>
              <a:rPr lang="en-US" dirty="0"/>
              <a:t>Herringbone layout</a:t>
            </a:r>
          </a:p>
          <a:p>
            <a:r>
              <a:rPr lang="en-US" dirty="0"/>
              <a:t>Free-form layout</a:t>
            </a:r>
          </a:p>
          <a:p>
            <a:r>
              <a:rPr lang="en-US" dirty="0"/>
              <a:t>Loop layout</a:t>
            </a:r>
          </a:p>
          <a:p>
            <a:r>
              <a:rPr lang="en-US" dirty="0"/>
              <a:t>Spine layout</a:t>
            </a:r>
            <a:endParaRPr lang="en-IN" dirty="0"/>
          </a:p>
        </p:txBody>
      </p:sp>
    </p:spTree>
    <p:extLst>
      <p:ext uri="{BB962C8B-B14F-4D97-AF65-F5344CB8AC3E}">
        <p14:creationId xmlns:p14="http://schemas.microsoft.com/office/powerpoint/2010/main" xmlns="" val="15123250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7BBF749-9B54-47F5-8ADD-3E1A0B3B2736}"/>
              </a:ext>
            </a:extLst>
          </p:cNvPr>
          <p:cNvSpPr>
            <a:spLocks noGrp="1"/>
          </p:cNvSpPr>
          <p:nvPr>
            <p:ph type="title"/>
          </p:nvPr>
        </p:nvSpPr>
        <p:spPr>
          <a:xfrm>
            <a:off x="838200" y="88778"/>
            <a:ext cx="10515600" cy="754602"/>
          </a:xfrm>
        </p:spPr>
        <p:txBody>
          <a:bodyPr>
            <a:normAutofit fontScale="90000"/>
          </a:bodyPr>
          <a:lstStyle/>
          <a:p>
            <a:r>
              <a:rPr lang="en-US" sz="2800" b="1" u="sng" dirty="0"/>
              <a:t>Factors considered for designing effective layout: </a:t>
            </a:r>
            <a:r>
              <a:rPr lang="en-US" sz="2400" dirty="0">
                <a:latin typeface="+mn-lt"/>
              </a:rPr>
              <a:t>The layout of the physical location of a business organization is influenced by several factors. Like-</a:t>
            </a:r>
            <a:endParaRPr lang="en-IN" sz="2400" b="1" u="sng" dirty="0"/>
          </a:p>
        </p:txBody>
      </p:sp>
      <p:sp>
        <p:nvSpPr>
          <p:cNvPr id="3" name="Content Placeholder 2">
            <a:extLst>
              <a:ext uri="{FF2B5EF4-FFF2-40B4-BE49-F238E27FC236}">
                <a16:creationId xmlns:a16="http://schemas.microsoft.com/office/drawing/2014/main" xmlns="" id="{85BDF710-8E2E-434D-BEC4-A510923BBFDA}"/>
              </a:ext>
            </a:extLst>
          </p:cNvPr>
          <p:cNvSpPr>
            <a:spLocks noGrp="1"/>
          </p:cNvSpPr>
          <p:nvPr>
            <p:ph idx="1"/>
          </p:nvPr>
        </p:nvSpPr>
        <p:spPr>
          <a:xfrm>
            <a:off x="838200" y="923278"/>
            <a:ext cx="10515600" cy="5845944"/>
          </a:xfrm>
        </p:spPr>
        <p:txBody>
          <a:bodyPr>
            <a:normAutofit lnSpcReduction="10000"/>
          </a:bodyPr>
          <a:lstStyle/>
          <a:p>
            <a:r>
              <a:rPr lang="en-US" sz="2400" dirty="0"/>
              <a:t>Nature of the premises</a:t>
            </a:r>
          </a:p>
          <a:p>
            <a:r>
              <a:rPr lang="en-US" sz="2400" dirty="0"/>
              <a:t>Size of premise</a:t>
            </a:r>
          </a:p>
          <a:p>
            <a:r>
              <a:rPr lang="en-US" sz="2400" dirty="0"/>
              <a:t>Management outlook</a:t>
            </a:r>
          </a:p>
          <a:p>
            <a:r>
              <a:rPr lang="en-US" sz="2400" dirty="0"/>
              <a:t>Operational process</a:t>
            </a:r>
          </a:p>
          <a:p>
            <a:pPr marL="0" indent="0">
              <a:buNone/>
            </a:pPr>
            <a:endParaRPr lang="en-US" sz="2400" dirty="0"/>
          </a:p>
          <a:p>
            <a:pPr marL="0" indent="0">
              <a:buNone/>
            </a:pPr>
            <a:r>
              <a:rPr lang="en-US" sz="2400" b="1" dirty="0"/>
              <a:t>Elements of effective layout:</a:t>
            </a:r>
          </a:p>
          <a:p>
            <a:r>
              <a:rPr lang="en-US" sz="2400" dirty="0"/>
              <a:t>External appearance</a:t>
            </a:r>
          </a:p>
          <a:p>
            <a:r>
              <a:rPr lang="en-US" sz="2400" dirty="0"/>
              <a:t>Entrances</a:t>
            </a:r>
          </a:p>
          <a:p>
            <a:r>
              <a:rPr lang="en-US" sz="2400" dirty="0"/>
              <a:t>Exits</a:t>
            </a:r>
          </a:p>
          <a:p>
            <a:r>
              <a:rPr lang="en-US" sz="2400" dirty="0"/>
              <a:t>Special accessing facilities</a:t>
            </a:r>
          </a:p>
          <a:p>
            <a:r>
              <a:rPr lang="en-US" sz="2400" dirty="0"/>
              <a:t>Signage</a:t>
            </a:r>
          </a:p>
          <a:p>
            <a:r>
              <a:rPr lang="en-US" sz="2400" dirty="0"/>
              <a:t>Building interiors</a:t>
            </a:r>
          </a:p>
          <a:p>
            <a:r>
              <a:rPr lang="en-IN" sz="2400" dirty="0"/>
              <a:t>Illumination and lights</a:t>
            </a:r>
          </a:p>
          <a:p>
            <a:r>
              <a:rPr lang="en-IN" sz="2400" dirty="0"/>
              <a:t>Furniture and features</a:t>
            </a:r>
          </a:p>
          <a:p>
            <a:endParaRPr lang="en-IN" sz="2400" dirty="0"/>
          </a:p>
        </p:txBody>
      </p:sp>
    </p:spTree>
    <p:extLst>
      <p:ext uri="{BB962C8B-B14F-4D97-AF65-F5344CB8AC3E}">
        <p14:creationId xmlns:p14="http://schemas.microsoft.com/office/powerpoint/2010/main" xmlns="" val="4807401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585C1F6-F79F-4A34-AC26-EC46164A80B9}"/>
              </a:ext>
            </a:extLst>
          </p:cNvPr>
          <p:cNvSpPr>
            <a:spLocks noGrp="1"/>
          </p:cNvSpPr>
          <p:nvPr>
            <p:ph type="title"/>
          </p:nvPr>
        </p:nvSpPr>
        <p:spPr>
          <a:xfrm>
            <a:off x="838200" y="115410"/>
            <a:ext cx="10515600" cy="565627"/>
          </a:xfrm>
        </p:spPr>
        <p:txBody>
          <a:bodyPr>
            <a:normAutofit/>
          </a:bodyPr>
          <a:lstStyle/>
          <a:p>
            <a:r>
              <a:rPr lang="en-US" sz="2800" b="1" u="sng" dirty="0"/>
              <a:t>Benefits of effective layout:</a:t>
            </a:r>
            <a:endParaRPr lang="en-IN" sz="2800" b="1" u="sng" dirty="0"/>
          </a:p>
        </p:txBody>
      </p:sp>
      <p:sp>
        <p:nvSpPr>
          <p:cNvPr id="3" name="Content Placeholder 2">
            <a:extLst>
              <a:ext uri="{FF2B5EF4-FFF2-40B4-BE49-F238E27FC236}">
                <a16:creationId xmlns:a16="http://schemas.microsoft.com/office/drawing/2014/main" xmlns="" id="{AEA74C9E-AA9D-4B70-9880-713D60FF7B93}"/>
              </a:ext>
            </a:extLst>
          </p:cNvPr>
          <p:cNvSpPr>
            <a:spLocks noGrp="1"/>
          </p:cNvSpPr>
          <p:nvPr>
            <p:ph idx="1"/>
          </p:nvPr>
        </p:nvSpPr>
        <p:spPr>
          <a:xfrm>
            <a:off x="838200" y="781234"/>
            <a:ext cx="10515600" cy="5961355"/>
          </a:xfrm>
        </p:spPr>
        <p:txBody>
          <a:bodyPr>
            <a:normAutofit/>
          </a:bodyPr>
          <a:lstStyle/>
          <a:p>
            <a:r>
              <a:rPr lang="en-US" sz="2400" dirty="0"/>
              <a:t>Economic and efficient handling of material and inputs</a:t>
            </a:r>
          </a:p>
          <a:p>
            <a:r>
              <a:rPr lang="en-US" sz="2400" dirty="0"/>
              <a:t>Optimum use of available floor space</a:t>
            </a:r>
          </a:p>
          <a:p>
            <a:r>
              <a:rPr lang="en-US" sz="2400" dirty="0"/>
              <a:t>Smooth flow of production operations</a:t>
            </a:r>
          </a:p>
          <a:p>
            <a:r>
              <a:rPr lang="en-US" sz="2400" dirty="0"/>
              <a:t>Efficient production control</a:t>
            </a:r>
          </a:p>
          <a:p>
            <a:r>
              <a:rPr lang="en-US" sz="2400" dirty="0"/>
              <a:t>Improved working conditions</a:t>
            </a:r>
          </a:p>
          <a:p>
            <a:r>
              <a:rPr lang="en-US" sz="2400" dirty="0"/>
              <a:t>Speedy completion of work</a:t>
            </a:r>
          </a:p>
          <a:p>
            <a:r>
              <a:rPr lang="en-US" sz="2400" dirty="0"/>
              <a:t>Higher employee safety and lower accident rate</a:t>
            </a:r>
          </a:p>
          <a:p>
            <a:r>
              <a:rPr lang="en-US" sz="2400" dirty="0"/>
              <a:t>Better employee amenities</a:t>
            </a:r>
          </a:p>
          <a:p>
            <a:r>
              <a:rPr lang="en-US" sz="2400" dirty="0"/>
              <a:t>Higher efficiency and better productivity</a:t>
            </a:r>
          </a:p>
          <a:p>
            <a:r>
              <a:rPr lang="en-US" sz="2400" dirty="0"/>
              <a:t>Adequate facilities for proper storage and packing</a:t>
            </a:r>
          </a:p>
          <a:p>
            <a:r>
              <a:rPr lang="en-US" sz="2400" dirty="0"/>
              <a:t>Proper provision for disposal of wastes, effluents (i.e., liquid wastes) etc.</a:t>
            </a:r>
          </a:p>
          <a:p>
            <a:r>
              <a:rPr lang="en-US" sz="2400" dirty="0"/>
              <a:t>Built-in provision for future expansion</a:t>
            </a:r>
          </a:p>
          <a:p>
            <a:r>
              <a:rPr lang="en-US" sz="2400" dirty="0"/>
              <a:t>Minimum bottlenecks and obstacles </a:t>
            </a:r>
            <a:endParaRPr lang="en-IN" sz="2400" dirty="0"/>
          </a:p>
        </p:txBody>
      </p:sp>
    </p:spTree>
    <p:extLst>
      <p:ext uri="{BB962C8B-B14F-4D97-AF65-F5344CB8AC3E}">
        <p14:creationId xmlns:p14="http://schemas.microsoft.com/office/powerpoint/2010/main" xmlns="" val="36969895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0AF929D-62A3-4A66-AE4C-010AC29DE463}"/>
              </a:ext>
            </a:extLst>
          </p:cNvPr>
          <p:cNvSpPr>
            <a:spLocks noGrp="1"/>
          </p:cNvSpPr>
          <p:nvPr>
            <p:ph type="title"/>
          </p:nvPr>
        </p:nvSpPr>
        <p:spPr/>
        <p:txBody>
          <a:bodyPr>
            <a:normAutofit fontScale="90000"/>
          </a:bodyPr>
          <a:lstStyle/>
          <a:p>
            <a:r>
              <a:rPr lang="en-US" sz="2800" b="1" u="sng" dirty="0"/>
              <a:t>Business processes: </a:t>
            </a:r>
            <a:r>
              <a:rPr lang="en-US" sz="2400" dirty="0">
                <a:latin typeface="+mn-lt"/>
              </a:rPr>
              <a:t>A business process is a series of repeatable steps taken by an organization to achieve a specific business goal. In other words, it is a series of steps (either manual or automated) performed by a group of stakeholders to achieve a concrete goal.</a:t>
            </a:r>
            <a:endParaRPr lang="en-IN" sz="2800" b="1" u="sng" dirty="0">
              <a:latin typeface="+mn-lt"/>
            </a:endParaRPr>
          </a:p>
        </p:txBody>
      </p:sp>
      <p:sp>
        <p:nvSpPr>
          <p:cNvPr id="3" name="Content Placeholder 2">
            <a:extLst>
              <a:ext uri="{FF2B5EF4-FFF2-40B4-BE49-F238E27FC236}">
                <a16:creationId xmlns:a16="http://schemas.microsoft.com/office/drawing/2014/main" xmlns="" id="{28A0B109-865C-4852-B155-7EE37455443A}"/>
              </a:ext>
            </a:extLst>
          </p:cNvPr>
          <p:cNvSpPr>
            <a:spLocks noGrp="1"/>
          </p:cNvSpPr>
          <p:nvPr>
            <p:ph sz="half" idx="1"/>
          </p:nvPr>
        </p:nvSpPr>
        <p:spPr>
          <a:xfrm>
            <a:off x="838200" y="1571348"/>
            <a:ext cx="5181600" cy="5122415"/>
          </a:xfrm>
        </p:spPr>
        <p:txBody>
          <a:bodyPr>
            <a:normAutofit lnSpcReduction="10000"/>
          </a:bodyPr>
          <a:lstStyle/>
          <a:p>
            <a:pPr marL="0" indent="0">
              <a:buNone/>
            </a:pPr>
            <a:r>
              <a:rPr lang="en-US" sz="2400" b="1" dirty="0"/>
              <a:t>Types of business processes:</a:t>
            </a:r>
          </a:p>
          <a:p>
            <a:r>
              <a:rPr lang="en-US" sz="2400" dirty="0"/>
              <a:t>Operational processes</a:t>
            </a:r>
          </a:p>
          <a:p>
            <a:r>
              <a:rPr lang="en-US" sz="2400" dirty="0"/>
              <a:t>Management processes</a:t>
            </a:r>
          </a:p>
          <a:p>
            <a:r>
              <a:rPr lang="en-US" sz="2400" dirty="0"/>
              <a:t>Supporting processes</a:t>
            </a:r>
          </a:p>
          <a:p>
            <a:r>
              <a:rPr lang="en-US" sz="2400" dirty="0"/>
              <a:t>Governance processes</a:t>
            </a:r>
          </a:p>
          <a:p>
            <a:pPr marL="0" indent="0">
              <a:buNone/>
            </a:pPr>
            <a:r>
              <a:rPr lang="en-IN" sz="2400" b="1" dirty="0"/>
              <a:t>Benefits of business processes:</a:t>
            </a:r>
          </a:p>
          <a:p>
            <a:r>
              <a:rPr lang="en-IN" sz="2400" dirty="0"/>
              <a:t>Streamlining activities</a:t>
            </a:r>
          </a:p>
          <a:p>
            <a:r>
              <a:rPr lang="en-IN" sz="2400" dirty="0"/>
              <a:t>Clearer responsibilities</a:t>
            </a:r>
          </a:p>
          <a:p>
            <a:r>
              <a:rPr lang="en-IN" sz="2400" dirty="0"/>
              <a:t>Fewer errors</a:t>
            </a:r>
          </a:p>
          <a:p>
            <a:r>
              <a:rPr lang="en-IN" sz="2400" dirty="0"/>
              <a:t>Higher productivity</a:t>
            </a:r>
          </a:p>
          <a:p>
            <a:r>
              <a:rPr lang="en-IN" sz="2400" dirty="0"/>
              <a:t>Reduced costs</a:t>
            </a:r>
          </a:p>
          <a:p>
            <a:r>
              <a:rPr lang="en-IN" sz="2400" dirty="0"/>
              <a:t>Optimum use of resources</a:t>
            </a:r>
          </a:p>
        </p:txBody>
      </p:sp>
      <p:sp>
        <p:nvSpPr>
          <p:cNvPr id="4" name="Content Placeholder 3">
            <a:extLst>
              <a:ext uri="{FF2B5EF4-FFF2-40B4-BE49-F238E27FC236}">
                <a16:creationId xmlns:a16="http://schemas.microsoft.com/office/drawing/2014/main" xmlns="" id="{A0151E98-A5C8-4FB1-A315-17A484FE19AB}"/>
              </a:ext>
            </a:extLst>
          </p:cNvPr>
          <p:cNvSpPr>
            <a:spLocks noGrp="1"/>
          </p:cNvSpPr>
          <p:nvPr>
            <p:ph sz="half" idx="2"/>
          </p:nvPr>
        </p:nvSpPr>
        <p:spPr>
          <a:xfrm>
            <a:off x="6172200" y="1690688"/>
            <a:ext cx="5181600" cy="5003073"/>
          </a:xfrm>
        </p:spPr>
        <p:txBody>
          <a:bodyPr>
            <a:normAutofit lnSpcReduction="10000"/>
          </a:bodyPr>
          <a:lstStyle/>
          <a:p>
            <a:pPr marL="0" indent="0">
              <a:buNone/>
            </a:pPr>
            <a:r>
              <a:rPr lang="en-US" sz="2400" b="1" dirty="0"/>
              <a:t>Designing a business process:</a:t>
            </a:r>
          </a:p>
          <a:p>
            <a:pPr marL="0" indent="0">
              <a:buNone/>
            </a:pPr>
            <a:r>
              <a:rPr lang="en-US" sz="2400" dirty="0"/>
              <a:t>The following </a:t>
            </a:r>
            <a:r>
              <a:rPr lang="en-US" sz="2400" b="1" dirty="0"/>
              <a:t>sequential steps </a:t>
            </a:r>
            <a:r>
              <a:rPr lang="en-US" sz="2400" dirty="0"/>
              <a:t>may be adopted by an entrepreneur for designing effective structured business processes:</a:t>
            </a:r>
          </a:p>
          <a:p>
            <a:pPr marL="457200" indent="-457200">
              <a:buFont typeface="+mj-lt"/>
              <a:buAutoNum type="arabicPeriod"/>
            </a:pPr>
            <a:r>
              <a:rPr lang="en-US" sz="2400" dirty="0"/>
              <a:t>Defining/ Identifying the goal</a:t>
            </a:r>
          </a:p>
          <a:p>
            <a:pPr marL="457200" indent="-457200">
              <a:buFont typeface="+mj-lt"/>
              <a:buAutoNum type="arabicPeriod"/>
            </a:pPr>
            <a:r>
              <a:rPr lang="en-US" sz="2400" dirty="0"/>
              <a:t>Planning and map out the process</a:t>
            </a:r>
          </a:p>
          <a:p>
            <a:pPr marL="457200" indent="-457200">
              <a:buFont typeface="+mj-lt"/>
              <a:buAutoNum type="arabicPeriod"/>
            </a:pPr>
            <a:r>
              <a:rPr lang="en-US" sz="2400" dirty="0"/>
              <a:t>Setting actions and assigning stakeholders</a:t>
            </a:r>
          </a:p>
          <a:p>
            <a:pPr marL="457200" indent="-457200">
              <a:buFont typeface="+mj-lt"/>
              <a:buAutoNum type="arabicPeriod"/>
            </a:pPr>
            <a:r>
              <a:rPr lang="en-US" sz="2400" dirty="0"/>
              <a:t>Testing the process</a:t>
            </a:r>
          </a:p>
          <a:p>
            <a:pPr marL="457200" indent="-457200">
              <a:buFont typeface="+mj-lt"/>
              <a:buAutoNum type="arabicPeriod"/>
            </a:pPr>
            <a:r>
              <a:rPr lang="en-US" sz="2400" dirty="0"/>
              <a:t>Implementing the process</a:t>
            </a:r>
          </a:p>
          <a:p>
            <a:pPr marL="457200" indent="-457200">
              <a:buFont typeface="+mj-lt"/>
              <a:buAutoNum type="arabicPeriod"/>
            </a:pPr>
            <a:r>
              <a:rPr lang="en-US" sz="2400" dirty="0"/>
              <a:t>Monitoring the results</a:t>
            </a:r>
          </a:p>
          <a:p>
            <a:pPr marL="457200" indent="-457200">
              <a:buFont typeface="+mj-lt"/>
              <a:buAutoNum type="arabicPeriod"/>
            </a:pPr>
            <a:r>
              <a:rPr lang="en-US" sz="2400" dirty="0"/>
              <a:t>Replicate</a:t>
            </a:r>
          </a:p>
          <a:p>
            <a:pPr marL="0" indent="0">
              <a:buNone/>
            </a:pPr>
            <a:endParaRPr lang="en-US" sz="2400" dirty="0"/>
          </a:p>
          <a:p>
            <a:endParaRPr lang="en-IN" sz="2400" dirty="0"/>
          </a:p>
        </p:txBody>
      </p:sp>
    </p:spTree>
    <p:extLst>
      <p:ext uri="{BB962C8B-B14F-4D97-AF65-F5344CB8AC3E}">
        <p14:creationId xmlns:p14="http://schemas.microsoft.com/office/powerpoint/2010/main" xmlns="" val="3897279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71682296-CB03-4EE7-9A82-7781D9806F3E}"/>
              </a:ext>
            </a:extLst>
          </p:cNvPr>
          <p:cNvSpPr>
            <a:spLocks noGrp="1"/>
          </p:cNvSpPr>
          <p:nvPr>
            <p:ph type="title"/>
          </p:nvPr>
        </p:nvSpPr>
        <p:spPr>
          <a:xfrm>
            <a:off x="839788" y="99367"/>
            <a:ext cx="10515600" cy="655235"/>
          </a:xfrm>
        </p:spPr>
        <p:txBody>
          <a:bodyPr>
            <a:normAutofit/>
          </a:bodyPr>
          <a:lstStyle/>
          <a:p>
            <a:r>
              <a:rPr lang="en-US" sz="2800" b="1" u="sng" dirty="0"/>
              <a:t>Operation Planning and Control:</a:t>
            </a:r>
            <a:endParaRPr lang="en-IN" sz="2800" b="1" u="sng" dirty="0"/>
          </a:p>
        </p:txBody>
      </p:sp>
      <p:sp>
        <p:nvSpPr>
          <p:cNvPr id="6" name="Text Placeholder 5">
            <a:extLst>
              <a:ext uri="{FF2B5EF4-FFF2-40B4-BE49-F238E27FC236}">
                <a16:creationId xmlns:a16="http://schemas.microsoft.com/office/drawing/2014/main" xmlns="" id="{3D580891-E680-46C8-B324-06BEB6E2742F}"/>
              </a:ext>
            </a:extLst>
          </p:cNvPr>
          <p:cNvSpPr>
            <a:spLocks noGrp="1"/>
          </p:cNvSpPr>
          <p:nvPr>
            <p:ph type="body" idx="1"/>
          </p:nvPr>
        </p:nvSpPr>
        <p:spPr>
          <a:xfrm>
            <a:off x="839788" y="668337"/>
            <a:ext cx="5157787" cy="459127"/>
          </a:xfrm>
        </p:spPr>
        <p:txBody>
          <a:bodyPr>
            <a:normAutofit/>
          </a:bodyPr>
          <a:lstStyle/>
          <a:p>
            <a:r>
              <a:rPr lang="en-US" dirty="0"/>
              <a:t>Operations Planning:</a:t>
            </a:r>
            <a:endParaRPr lang="en-IN" dirty="0"/>
          </a:p>
        </p:txBody>
      </p:sp>
      <p:sp>
        <p:nvSpPr>
          <p:cNvPr id="7" name="Content Placeholder 6">
            <a:extLst>
              <a:ext uri="{FF2B5EF4-FFF2-40B4-BE49-F238E27FC236}">
                <a16:creationId xmlns:a16="http://schemas.microsoft.com/office/drawing/2014/main" xmlns="" id="{ED109BE9-2B07-442F-844A-C01D3D7DE250}"/>
              </a:ext>
            </a:extLst>
          </p:cNvPr>
          <p:cNvSpPr>
            <a:spLocks noGrp="1"/>
          </p:cNvSpPr>
          <p:nvPr>
            <p:ph sz="half" idx="2"/>
          </p:nvPr>
        </p:nvSpPr>
        <p:spPr>
          <a:xfrm>
            <a:off x="839788" y="1127463"/>
            <a:ext cx="5157787" cy="5631169"/>
          </a:xfrm>
        </p:spPr>
        <p:txBody>
          <a:bodyPr>
            <a:normAutofit/>
          </a:bodyPr>
          <a:lstStyle/>
          <a:p>
            <a:pPr marL="0" indent="0">
              <a:buNone/>
            </a:pPr>
            <a:r>
              <a:rPr lang="en-US" sz="2000" dirty="0"/>
              <a:t>It is a broad concept, which includes planning of the operations of all kinds of organizations viz. commercial (i.e., manufacturing, service, trading etc.) or non-commercial (i.e., social organizations, NGOs etc.).</a:t>
            </a:r>
          </a:p>
          <a:p>
            <a:pPr marL="0" indent="0">
              <a:buNone/>
            </a:pPr>
            <a:r>
              <a:rPr lang="en-US" sz="2000" dirty="0"/>
              <a:t>Types of operation plans:</a:t>
            </a:r>
          </a:p>
          <a:p>
            <a:r>
              <a:rPr lang="en-US" sz="2000" dirty="0"/>
              <a:t>Long-term operational plan</a:t>
            </a:r>
          </a:p>
          <a:p>
            <a:r>
              <a:rPr lang="en-US" sz="2000" dirty="0"/>
              <a:t>Short-term operational plan</a:t>
            </a:r>
          </a:p>
          <a:p>
            <a:r>
              <a:rPr lang="en-US" sz="2000" dirty="0"/>
              <a:t>Immediate operational plan</a:t>
            </a:r>
            <a:endParaRPr lang="en-IN" sz="2000" dirty="0"/>
          </a:p>
        </p:txBody>
      </p:sp>
      <p:sp>
        <p:nvSpPr>
          <p:cNvPr id="8" name="Text Placeholder 7">
            <a:extLst>
              <a:ext uri="{FF2B5EF4-FFF2-40B4-BE49-F238E27FC236}">
                <a16:creationId xmlns:a16="http://schemas.microsoft.com/office/drawing/2014/main" xmlns="" id="{19B2FC29-6905-4784-B9C9-A753B5066104}"/>
              </a:ext>
            </a:extLst>
          </p:cNvPr>
          <p:cNvSpPr>
            <a:spLocks noGrp="1"/>
          </p:cNvSpPr>
          <p:nvPr>
            <p:ph type="body" sz="quarter" idx="3"/>
          </p:nvPr>
        </p:nvSpPr>
        <p:spPr>
          <a:xfrm>
            <a:off x="6172200" y="668338"/>
            <a:ext cx="5183188" cy="459126"/>
          </a:xfrm>
        </p:spPr>
        <p:txBody>
          <a:bodyPr>
            <a:normAutofit/>
          </a:bodyPr>
          <a:lstStyle/>
          <a:p>
            <a:r>
              <a:rPr lang="en-IN" dirty="0"/>
              <a:t>Operations Control</a:t>
            </a:r>
          </a:p>
        </p:txBody>
      </p:sp>
      <p:sp>
        <p:nvSpPr>
          <p:cNvPr id="9" name="Content Placeholder 8">
            <a:extLst>
              <a:ext uri="{FF2B5EF4-FFF2-40B4-BE49-F238E27FC236}">
                <a16:creationId xmlns:a16="http://schemas.microsoft.com/office/drawing/2014/main" xmlns="" id="{D8129330-BBFC-4C5C-B43D-0615C98B4968}"/>
              </a:ext>
            </a:extLst>
          </p:cNvPr>
          <p:cNvSpPr>
            <a:spLocks noGrp="1"/>
          </p:cNvSpPr>
          <p:nvPr>
            <p:ph sz="quarter" idx="4"/>
          </p:nvPr>
        </p:nvSpPr>
        <p:spPr>
          <a:xfrm>
            <a:off x="6172200" y="1198485"/>
            <a:ext cx="5183188" cy="5560147"/>
          </a:xfrm>
        </p:spPr>
        <p:txBody>
          <a:bodyPr>
            <a:normAutofit/>
          </a:bodyPr>
          <a:lstStyle/>
          <a:p>
            <a:pPr marL="0" indent="0">
              <a:buNone/>
            </a:pPr>
            <a:r>
              <a:rPr lang="en-IN" sz="2000" dirty="0"/>
              <a:t>It refers to the control of the processes that an organization uses to transform resources into outputs (viz. products or services). Specifically stated, it is the process of revising the different elements and dimensions of an approved operational plan according to the requirement.</a:t>
            </a:r>
          </a:p>
          <a:p>
            <a:pPr marL="0" indent="0">
              <a:buNone/>
            </a:pPr>
            <a:r>
              <a:rPr lang="en-IN" sz="2000" dirty="0"/>
              <a:t>Types of operational controls:</a:t>
            </a:r>
          </a:p>
          <a:p>
            <a:r>
              <a:rPr lang="en-IN" sz="2000" dirty="0"/>
              <a:t>Feedforward control</a:t>
            </a:r>
          </a:p>
          <a:p>
            <a:r>
              <a:rPr lang="en-IN" sz="2000" dirty="0"/>
              <a:t>Concurrent control</a:t>
            </a:r>
          </a:p>
          <a:p>
            <a:r>
              <a:rPr lang="en-IN" sz="2000" dirty="0"/>
              <a:t>Feedback control</a:t>
            </a:r>
          </a:p>
          <a:p>
            <a:pPr marL="0" indent="0">
              <a:buNone/>
            </a:pPr>
            <a:endParaRPr lang="en-IN" sz="2000" dirty="0"/>
          </a:p>
        </p:txBody>
      </p:sp>
    </p:spTree>
    <p:extLst>
      <p:ext uri="{BB962C8B-B14F-4D97-AF65-F5344CB8AC3E}">
        <p14:creationId xmlns:p14="http://schemas.microsoft.com/office/powerpoint/2010/main" xmlns="" val="3345956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84E6E40-3E2A-4973-8D40-B7792BC04695}"/>
              </a:ext>
            </a:extLst>
          </p:cNvPr>
          <p:cNvSpPr>
            <a:spLocks noGrp="1"/>
          </p:cNvSpPr>
          <p:nvPr>
            <p:ph type="title"/>
          </p:nvPr>
        </p:nvSpPr>
        <p:spPr>
          <a:xfrm>
            <a:off x="838200" y="365126"/>
            <a:ext cx="10515600" cy="596900"/>
          </a:xfrm>
        </p:spPr>
        <p:txBody>
          <a:bodyPr>
            <a:normAutofit/>
          </a:bodyPr>
          <a:lstStyle/>
          <a:p>
            <a:r>
              <a:rPr lang="en-US" sz="2800" b="1" u="sng" dirty="0">
                <a:latin typeface="Microsoft JhengHei" panose="020B0604030504040204" pitchFamily="34" charset="-120"/>
                <a:ea typeface="Microsoft JhengHei" panose="020B0604030504040204" pitchFamily="34" charset="-120"/>
              </a:rPr>
              <a:t>Feasibility Study:</a:t>
            </a:r>
            <a:endParaRPr lang="en-IN" sz="2800" b="1" u="sng" dirty="0">
              <a:latin typeface="Microsoft JhengHei" panose="020B0604030504040204" pitchFamily="34" charset="-120"/>
              <a:ea typeface="Microsoft JhengHei" panose="020B0604030504040204" pitchFamily="34" charset="-120"/>
            </a:endParaRPr>
          </a:p>
        </p:txBody>
      </p:sp>
      <p:sp>
        <p:nvSpPr>
          <p:cNvPr id="3" name="Content Placeholder 2">
            <a:extLst>
              <a:ext uri="{FF2B5EF4-FFF2-40B4-BE49-F238E27FC236}">
                <a16:creationId xmlns:a16="http://schemas.microsoft.com/office/drawing/2014/main" xmlns="" id="{CB6CD1F0-6847-407C-93CE-1B0FADE54071}"/>
              </a:ext>
            </a:extLst>
          </p:cNvPr>
          <p:cNvSpPr>
            <a:spLocks noGrp="1"/>
          </p:cNvSpPr>
          <p:nvPr>
            <p:ph idx="1"/>
          </p:nvPr>
        </p:nvSpPr>
        <p:spPr>
          <a:xfrm>
            <a:off x="838200" y="876300"/>
            <a:ext cx="10515600" cy="5897362"/>
          </a:xfrm>
        </p:spPr>
        <p:txBody>
          <a:bodyPr>
            <a:normAutofit lnSpcReduction="10000"/>
          </a:bodyPr>
          <a:lstStyle/>
          <a:p>
            <a:pPr marL="0" indent="0">
              <a:buNone/>
            </a:pPr>
            <a:r>
              <a:rPr lang="en-US" sz="2400" dirty="0"/>
              <a:t>To execute a sound investment decision, the aspiring entrepreneur must carefully examine the practicality and feasibility of the objectives, and then take calculated preparatory steps to face varied challenges. This leads to the conduction of a feasibility study. </a:t>
            </a:r>
          </a:p>
          <a:p>
            <a:pPr marL="0" indent="0">
              <a:buNone/>
            </a:pPr>
            <a:r>
              <a:rPr lang="en-IN" sz="2400" b="1" dirty="0"/>
              <a:t>Timing of conducting Feasibility Study:</a:t>
            </a:r>
          </a:p>
          <a:p>
            <a:r>
              <a:rPr lang="en-IN" sz="2400" dirty="0"/>
              <a:t>Developing a new idea, product or services,</a:t>
            </a:r>
          </a:p>
          <a:p>
            <a:r>
              <a:rPr lang="en-IN" sz="2400" dirty="0"/>
              <a:t>Embarking on a new venture or project,</a:t>
            </a:r>
          </a:p>
          <a:p>
            <a:r>
              <a:rPr lang="en-IN" sz="2400" dirty="0"/>
              <a:t>Expansion of an existing venture,</a:t>
            </a:r>
          </a:p>
          <a:p>
            <a:r>
              <a:rPr lang="en-IN" sz="2400" dirty="0"/>
              <a:t>Determination of a potential market.</a:t>
            </a:r>
          </a:p>
          <a:p>
            <a:pPr marL="0" indent="0">
              <a:buNone/>
            </a:pPr>
            <a:r>
              <a:rPr lang="en-IN" sz="2400" b="1" dirty="0"/>
              <a:t>Purpose of conducting Feasibility Study:</a:t>
            </a:r>
          </a:p>
          <a:p>
            <a:r>
              <a:rPr lang="en-IN" sz="2400" dirty="0"/>
              <a:t>To identify and analyse the strengths and weaknesses of the venture</a:t>
            </a:r>
          </a:p>
          <a:p>
            <a:r>
              <a:rPr lang="en-IN" sz="2400" dirty="0"/>
              <a:t>To identify the opportunities and threats as presented by the environment</a:t>
            </a:r>
          </a:p>
          <a:p>
            <a:r>
              <a:rPr lang="en-IN" sz="2400" dirty="0"/>
              <a:t>It gives focus to the project and outline alternatives</a:t>
            </a:r>
          </a:p>
          <a:p>
            <a:r>
              <a:rPr lang="en-IN" sz="2400" dirty="0"/>
              <a:t>It identifies new opportunities, assess the volume of risk</a:t>
            </a:r>
          </a:p>
          <a:p>
            <a:r>
              <a:rPr lang="en-IN" sz="2400" dirty="0"/>
              <a:t>It also provides quality information for decision making.</a:t>
            </a:r>
          </a:p>
        </p:txBody>
      </p:sp>
    </p:spTree>
    <p:extLst>
      <p:ext uri="{BB962C8B-B14F-4D97-AF65-F5344CB8AC3E}">
        <p14:creationId xmlns:p14="http://schemas.microsoft.com/office/powerpoint/2010/main" xmlns="" val="25008092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F33DCC7-FAFD-42D3-AA4C-56BB59F04CF0}"/>
              </a:ext>
            </a:extLst>
          </p:cNvPr>
          <p:cNvSpPr>
            <a:spLocks noGrp="1"/>
          </p:cNvSpPr>
          <p:nvPr>
            <p:ph type="title"/>
          </p:nvPr>
        </p:nvSpPr>
        <p:spPr>
          <a:xfrm>
            <a:off x="838200" y="365125"/>
            <a:ext cx="10515600" cy="602541"/>
          </a:xfrm>
        </p:spPr>
        <p:txBody>
          <a:bodyPr>
            <a:normAutofit/>
          </a:bodyPr>
          <a:lstStyle/>
          <a:p>
            <a:r>
              <a:rPr lang="en-US" sz="2800" b="1" u="sng" dirty="0"/>
              <a:t>Business Plan</a:t>
            </a:r>
            <a:r>
              <a:rPr lang="en-US" sz="2800" dirty="0"/>
              <a:t>:</a:t>
            </a:r>
            <a:endParaRPr lang="en-IN" sz="2800" dirty="0"/>
          </a:p>
        </p:txBody>
      </p:sp>
      <p:sp>
        <p:nvSpPr>
          <p:cNvPr id="3" name="Content Placeholder 2">
            <a:extLst>
              <a:ext uri="{FF2B5EF4-FFF2-40B4-BE49-F238E27FC236}">
                <a16:creationId xmlns:a16="http://schemas.microsoft.com/office/drawing/2014/main" xmlns="" id="{935DB216-A221-4451-B3E0-04CE42D49DA6}"/>
              </a:ext>
            </a:extLst>
          </p:cNvPr>
          <p:cNvSpPr>
            <a:spLocks noGrp="1"/>
          </p:cNvSpPr>
          <p:nvPr>
            <p:ph idx="1"/>
          </p:nvPr>
        </p:nvSpPr>
        <p:spPr>
          <a:xfrm>
            <a:off x="838200" y="967666"/>
            <a:ext cx="10515600" cy="5209297"/>
          </a:xfrm>
        </p:spPr>
        <p:txBody>
          <a:bodyPr>
            <a:normAutofit/>
          </a:bodyPr>
          <a:lstStyle/>
          <a:p>
            <a:pPr marL="0" indent="0">
              <a:buNone/>
            </a:pPr>
            <a:r>
              <a:rPr lang="en-US" sz="2400" dirty="0"/>
              <a:t>A business plan may be understood as a formal written expression or narrative of the entrepreneurial vision that describes the goals and objectives a new business ventures intends to accomplish, along with its strategy and operations. It includes the why, what, who, how, where and how much of a business venture.</a:t>
            </a:r>
          </a:p>
          <a:p>
            <a:pPr marL="0" indent="0">
              <a:buNone/>
            </a:pPr>
            <a:r>
              <a:rPr lang="en-US" sz="2400" dirty="0"/>
              <a:t>Features:</a:t>
            </a:r>
          </a:p>
          <a:p>
            <a:r>
              <a:rPr lang="en-US" sz="2400" dirty="0"/>
              <a:t>Written document</a:t>
            </a:r>
          </a:p>
          <a:p>
            <a:r>
              <a:rPr lang="en-US" sz="2400" dirty="0"/>
              <a:t>Continuous process</a:t>
            </a:r>
          </a:p>
          <a:p>
            <a:r>
              <a:rPr lang="en-US" sz="2400" dirty="0"/>
              <a:t>Involvement of all people</a:t>
            </a:r>
          </a:p>
          <a:p>
            <a:r>
              <a:rPr lang="en-US" sz="2400" dirty="0"/>
              <a:t>Covers all aspects of venture</a:t>
            </a:r>
          </a:p>
          <a:p>
            <a:r>
              <a:rPr lang="en-US" sz="2400" dirty="0"/>
              <a:t>Explains the business objectives</a:t>
            </a:r>
          </a:p>
          <a:p>
            <a:r>
              <a:rPr lang="en-US" sz="2400" dirty="0"/>
              <a:t>Balance external environment analysis </a:t>
            </a:r>
            <a:endParaRPr lang="en-IN" sz="2400" dirty="0"/>
          </a:p>
        </p:txBody>
      </p:sp>
      <mc:AlternateContent xmlns:mc="http://schemas.openxmlformats.org/markup-compatibility/2006">
        <mc:Choice xmlns:p14="http://schemas.microsoft.com/office/powerpoint/2010/main" xmlns="" Requires="p14">
          <p:contentPart p14:bwMode="auto" r:id="rId2">
            <p14:nvContentPartPr>
              <p14:cNvPr id="4" name="Ink 3">
                <a:extLst>
                  <a:ext uri="{FF2B5EF4-FFF2-40B4-BE49-F238E27FC236}">
                    <a16:creationId xmlns:a16="http://schemas.microsoft.com/office/drawing/2014/main" id="{986786E4-6E79-4CC6-97FF-5E412B68BEAC}"/>
                  </a:ext>
                </a:extLst>
              </p14:cNvPr>
              <p14:cNvContentPartPr/>
              <p14:nvPr/>
            </p14:nvContentPartPr>
            <p14:xfrm>
              <a:off x="6364713" y="5619153"/>
              <a:ext cx="360" cy="360"/>
            </p14:xfrm>
          </p:contentPart>
        </mc:Choice>
        <mc:Fallback>
          <p:pic>
            <p:nvPicPr>
              <p:cNvPr id="4" name="Ink 3">
                <a:extLst>
                  <a:ext uri="{FF2B5EF4-FFF2-40B4-BE49-F238E27FC236}">
                    <a16:creationId xmlns:a16="http://schemas.microsoft.com/office/drawing/2014/main" xmlns="" xmlns:p14="http://schemas.microsoft.com/office/powerpoint/2010/main" id="{986786E4-6E79-4CC6-97FF-5E412B68BEAC}"/>
                  </a:ext>
                </a:extLst>
              </p:cNvPr>
              <p:cNvPicPr/>
              <p:nvPr/>
            </p:nvPicPr>
            <p:blipFill>
              <a:blip r:embed="rId3"/>
              <a:stretch>
                <a:fillRect/>
              </a:stretch>
            </p:blipFill>
            <p:spPr>
              <a:xfrm>
                <a:off x="6356073" y="5610513"/>
                <a:ext cx="18000" cy="18000"/>
              </a:xfrm>
              <a:prstGeom prst="rect">
                <a:avLst/>
              </a:prstGeom>
            </p:spPr>
          </p:pic>
        </mc:Fallback>
      </mc:AlternateContent>
      <p:grpSp>
        <p:nvGrpSpPr>
          <p:cNvPr id="14" name="Group 13">
            <a:extLst>
              <a:ext uri="{FF2B5EF4-FFF2-40B4-BE49-F238E27FC236}">
                <a16:creationId xmlns:a16="http://schemas.microsoft.com/office/drawing/2014/main" xmlns="" id="{BF1DE3C7-AA89-48A1-86DB-B0D29C508A9F}"/>
              </a:ext>
            </a:extLst>
          </p:cNvPr>
          <p:cNvGrpSpPr/>
          <p:nvPr/>
        </p:nvGrpSpPr>
        <p:grpSpPr>
          <a:xfrm>
            <a:off x="6524553" y="5121993"/>
            <a:ext cx="360" cy="360"/>
            <a:chOff x="6524553" y="5121993"/>
            <a:chExt cx="360" cy="360"/>
          </a:xfrm>
        </p:grpSpPr>
        <mc:AlternateContent xmlns:mc="http://schemas.openxmlformats.org/markup-compatibility/2006">
          <mc:Choice xmlns:p14="http://schemas.microsoft.com/office/powerpoint/2010/main" xmlns="" Requires="p14">
            <p:contentPart p14:bwMode="auto" r:id="rId4">
              <p14:nvContentPartPr>
                <p14:cNvPr id="5" name="Ink 4">
                  <a:extLst>
                    <a:ext uri="{FF2B5EF4-FFF2-40B4-BE49-F238E27FC236}">
                      <a16:creationId xmlns:a16="http://schemas.microsoft.com/office/drawing/2014/main" id="{9D6211B3-183C-4608-8F2A-22CF02E7B223}"/>
                    </a:ext>
                  </a:extLst>
                </p14:cNvPr>
                <p14:cNvContentPartPr/>
                <p14:nvPr/>
              </p14:nvContentPartPr>
              <p14:xfrm>
                <a:off x="6524553" y="5121993"/>
                <a:ext cx="360" cy="360"/>
              </p14:xfrm>
            </p:contentPart>
          </mc:Choice>
          <mc:Fallback>
            <p:pic>
              <p:nvPicPr>
                <p:cNvPr id="5" name="Ink 4">
                  <a:extLst>
                    <a:ext uri="{FF2B5EF4-FFF2-40B4-BE49-F238E27FC236}">
                      <a16:creationId xmlns:a16="http://schemas.microsoft.com/office/drawing/2014/main" xmlns="" xmlns:p14="http://schemas.microsoft.com/office/powerpoint/2010/main" id="{9D6211B3-183C-4608-8F2A-22CF02E7B223}"/>
                    </a:ext>
                  </a:extLst>
                </p:cNvPr>
                <p:cNvPicPr/>
                <p:nvPr/>
              </p:nvPicPr>
              <p:blipFill>
                <a:blip r:embed="rId3"/>
                <a:stretch>
                  <a:fillRect/>
                </a:stretch>
              </p:blipFill>
              <p:spPr>
                <a:xfrm>
                  <a:off x="6515913" y="5113353"/>
                  <a:ext cx="18000" cy="18000"/>
                </a:xfrm>
                <a:prstGeom prst="rect">
                  <a:avLst/>
                </a:prstGeom>
              </p:spPr>
            </p:pic>
          </mc:Fallback>
        </mc:AlternateContent>
        <mc:AlternateContent xmlns:mc="http://schemas.openxmlformats.org/markup-compatibility/2006">
          <mc:Choice xmlns:p14="http://schemas.microsoft.com/office/powerpoint/2010/main" xmlns="" Requires="p14">
            <p:contentPart p14:bwMode="auto" r:id="rId5">
              <p14:nvContentPartPr>
                <p14:cNvPr id="6" name="Ink 5">
                  <a:extLst>
                    <a:ext uri="{FF2B5EF4-FFF2-40B4-BE49-F238E27FC236}">
                      <a16:creationId xmlns:a16="http://schemas.microsoft.com/office/drawing/2014/main" id="{8429EA28-B652-4681-8CD8-C751D8308FF3}"/>
                    </a:ext>
                  </a:extLst>
                </p14:cNvPr>
                <p14:cNvContentPartPr/>
                <p14:nvPr/>
              </p14:nvContentPartPr>
              <p14:xfrm>
                <a:off x="6524553" y="5121993"/>
                <a:ext cx="360" cy="360"/>
              </p14:xfrm>
            </p:contentPart>
          </mc:Choice>
          <mc:Fallback>
            <p:pic>
              <p:nvPicPr>
                <p:cNvPr id="6" name="Ink 5">
                  <a:extLst>
                    <a:ext uri="{FF2B5EF4-FFF2-40B4-BE49-F238E27FC236}">
                      <a16:creationId xmlns:a16="http://schemas.microsoft.com/office/drawing/2014/main" xmlns="" xmlns:p14="http://schemas.microsoft.com/office/powerpoint/2010/main" id="{8429EA28-B652-4681-8CD8-C751D8308FF3}"/>
                    </a:ext>
                  </a:extLst>
                </p:cNvPr>
                <p:cNvPicPr/>
                <p:nvPr/>
              </p:nvPicPr>
              <p:blipFill>
                <a:blip r:embed="rId3"/>
                <a:stretch>
                  <a:fillRect/>
                </a:stretch>
              </p:blipFill>
              <p:spPr>
                <a:xfrm>
                  <a:off x="6515913" y="5113353"/>
                  <a:ext cx="18000" cy="18000"/>
                </a:xfrm>
                <a:prstGeom prst="rect">
                  <a:avLst/>
                </a:prstGeom>
              </p:spPr>
            </p:pic>
          </mc:Fallback>
        </mc:AlternateContent>
        <mc:AlternateContent xmlns:mc="http://schemas.openxmlformats.org/markup-compatibility/2006">
          <mc:Choice xmlns:p14="http://schemas.microsoft.com/office/powerpoint/2010/main" xmlns="" Requires="p14">
            <p:contentPart p14:bwMode="auto" r:id="rId6">
              <p14:nvContentPartPr>
                <p14:cNvPr id="7" name="Ink 6">
                  <a:extLst>
                    <a:ext uri="{FF2B5EF4-FFF2-40B4-BE49-F238E27FC236}">
                      <a16:creationId xmlns:a16="http://schemas.microsoft.com/office/drawing/2014/main" id="{EAB540EC-C272-426D-ADF4-DE4B71B96056}"/>
                    </a:ext>
                  </a:extLst>
                </p14:cNvPr>
                <p14:cNvContentPartPr/>
                <p14:nvPr/>
              </p14:nvContentPartPr>
              <p14:xfrm>
                <a:off x="6524553" y="5121993"/>
                <a:ext cx="360" cy="360"/>
              </p14:xfrm>
            </p:contentPart>
          </mc:Choice>
          <mc:Fallback>
            <p:pic>
              <p:nvPicPr>
                <p:cNvPr id="7" name="Ink 6">
                  <a:extLst>
                    <a:ext uri="{FF2B5EF4-FFF2-40B4-BE49-F238E27FC236}">
                      <a16:creationId xmlns:a16="http://schemas.microsoft.com/office/drawing/2014/main" xmlns="" xmlns:p14="http://schemas.microsoft.com/office/powerpoint/2010/main" id="{EAB540EC-C272-426D-ADF4-DE4B71B96056}"/>
                    </a:ext>
                  </a:extLst>
                </p:cNvPr>
                <p:cNvPicPr/>
                <p:nvPr/>
              </p:nvPicPr>
              <p:blipFill>
                <a:blip r:embed="rId3"/>
                <a:stretch>
                  <a:fillRect/>
                </a:stretch>
              </p:blipFill>
              <p:spPr>
                <a:xfrm>
                  <a:off x="6515913" y="5113353"/>
                  <a:ext cx="18000" cy="18000"/>
                </a:xfrm>
                <a:prstGeom prst="rect">
                  <a:avLst/>
                </a:prstGeom>
              </p:spPr>
            </p:pic>
          </mc:Fallback>
        </mc:AlternateContent>
        <mc:AlternateContent xmlns:mc="http://schemas.openxmlformats.org/markup-compatibility/2006">
          <mc:Choice xmlns:p14="http://schemas.microsoft.com/office/powerpoint/2010/main" xmlns="" Requires="p14">
            <p:contentPart p14:bwMode="auto" r:id="rId7">
              <p14:nvContentPartPr>
                <p14:cNvPr id="8" name="Ink 7">
                  <a:extLst>
                    <a:ext uri="{FF2B5EF4-FFF2-40B4-BE49-F238E27FC236}">
                      <a16:creationId xmlns:a16="http://schemas.microsoft.com/office/drawing/2014/main" id="{2154F84C-5414-4EE1-8FF4-AC50FE70E098}"/>
                    </a:ext>
                  </a:extLst>
                </p14:cNvPr>
                <p14:cNvContentPartPr/>
                <p14:nvPr/>
              </p14:nvContentPartPr>
              <p14:xfrm>
                <a:off x="6524553" y="5121993"/>
                <a:ext cx="360" cy="360"/>
              </p14:xfrm>
            </p:contentPart>
          </mc:Choice>
          <mc:Fallback>
            <p:pic>
              <p:nvPicPr>
                <p:cNvPr id="8" name="Ink 7">
                  <a:extLst>
                    <a:ext uri="{FF2B5EF4-FFF2-40B4-BE49-F238E27FC236}">
                      <a16:creationId xmlns:a16="http://schemas.microsoft.com/office/drawing/2014/main" xmlns="" xmlns:p14="http://schemas.microsoft.com/office/powerpoint/2010/main" id="{2154F84C-5414-4EE1-8FF4-AC50FE70E098}"/>
                    </a:ext>
                  </a:extLst>
                </p:cNvPr>
                <p:cNvPicPr/>
                <p:nvPr/>
              </p:nvPicPr>
              <p:blipFill>
                <a:blip r:embed="rId3"/>
                <a:stretch>
                  <a:fillRect/>
                </a:stretch>
              </p:blipFill>
              <p:spPr>
                <a:xfrm>
                  <a:off x="6515913" y="5113353"/>
                  <a:ext cx="18000" cy="18000"/>
                </a:xfrm>
                <a:prstGeom prst="rect">
                  <a:avLst/>
                </a:prstGeom>
              </p:spPr>
            </p:pic>
          </mc:Fallback>
        </mc:AlternateContent>
        <mc:AlternateContent xmlns:mc="http://schemas.openxmlformats.org/markup-compatibility/2006">
          <mc:Choice xmlns:p14="http://schemas.microsoft.com/office/powerpoint/2010/main" xmlns="" Requires="p14">
            <p:contentPart p14:bwMode="auto" r:id="rId8">
              <p14:nvContentPartPr>
                <p14:cNvPr id="9" name="Ink 8">
                  <a:extLst>
                    <a:ext uri="{FF2B5EF4-FFF2-40B4-BE49-F238E27FC236}">
                      <a16:creationId xmlns:a16="http://schemas.microsoft.com/office/drawing/2014/main" id="{FB249A2E-8212-464A-B80E-C78A38E4CB76}"/>
                    </a:ext>
                  </a:extLst>
                </p14:cNvPr>
                <p14:cNvContentPartPr/>
                <p14:nvPr/>
              </p14:nvContentPartPr>
              <p14:xfrm>
                <a:off x="6524553" y="5121993"/>
                <a:ext cx="360" cy="360"/>
              </p14:xfrm>
            </p:contentPart>
          </mc:Choice>
          <mc:Fallback>
            <p:pic>
              <p:nvPicPr>
                <p:cNvPr id="9" name="Ink 8">
                  <a:extLst>
                    <a:ext uri="{FF2B5EF4-FFF2-40B4-BE49-F238E27FC236}">
                      <a16:creationId xmlns:a16="http://schemas.microsoft.com/office/drawing/2014/main" xmlns="" xmlns:p14="http://schemas.microsoft.com/office/powerpoint/2010/main" id="{FB249A2E-8212-464A-B80E-C78A38E4CB76}"/>
                    </a:ext>
                  </a:extLst>
                </p:cNvPr>
                <p:cNvPicPr/>
                <p:nvPr/>
              </p:nvPicPr>
              <p:blipFill>
                <a:blip r:embed="rId3"/>
                <a:stretch>
                  <a:fillRect/>
                </a:stretch>
              </p:blipFill>
              <p:spPr>
                <a:xfrm>
                  <a:off x="6515913" y="5113353"/>
                  <a:ext cx="18000" cy="18000"/>
                </a:xfrm>
                <a:prstGeom prst="rect">
                  <a:avLst/>
                </a:prstGeom>
              </p:spPr>
            </p:pic>
          </mc:Fallback>
        </mc:AlternateContent>
      </p:grpSp>
      <p:grpSp>
        <p:nvGrpSpPr>
          <p:cNvPr id="13" name="Group 12">
            <a:extLst>
              <a:ext uri="{FF2B5EF4-FFF2-40B4-BE49-F238E27FC236}">
                <a16:creationId xmlns:a16="http://schemas.microsoft.com/office/drawing/2014/main" xmlns="" id="{3C69FD3A-A432-43CE-B58B-933DFD0E2A24}"/>
              </a:ext>
            </a:extLst>
          </p:cNvPr>
          <p:cNvGrpSpPr/>
          <p:nvPr/>
        </p:nvGrpSpPr>
        <p:grpSpPr>
          <a:xfrm>
            <a:off x="6089673" y="3595233"/>
            <a:ext cx="360" cy="9000"/>
            <a:chOff x="6089673" y="3595233"/>
            <a:chExt cx="360" cy="9000"/>
          </a:xfrm>
        </p:grpSpPr>
        <mc:AlternateContent xmlns:mc="http://schemas.openxmlformats.org/markup-compatibility/2006">
          <mc:Choice xmlns:p14="http://schemas.microsoft.com/office/powerpoint/2010/main" xmlns="" Requires="p14">
            <p:contentPart p14:bwMode="auto" r:id="rId9">
              <p14:nvContentPartPr>
                <p14:cNvPr id="10" name="Ink 9">
                  <a:extLst>
                    <a:ext uri="{FF2B5EF4-FFF2-40B4-BE49-F238E27FC236}">
                      <a16:creationId xmlns:a16="http://schemas.microsoft.com/office/drawing/2014/main" id="{FBBB62E6-5CA8-4372-A5CF-5BD97AC247F2}"/>
                    </a:ext>
                  </a:extLst>
                </p14:cNvPr>
                <p14:cNvContentPartPr/>
                <p14:nvPr/>
              </p14:nvContentPartPr>
              <p14:xfrm>
                <a:off x="6089673" y="3600273"/>
                <a:ext cx="360" cy="3960"/>
              </p14:xfrm>
            </p:contentPart>
          </mc:Choice>
          <mc:Fallback>
            <p:pic>
              <p:nvPicPr>
                <p:cNvPr id="10" name="Ink 9">
                  <a:extLst>
                    <a:ext uri="{FF2B5EF4-FFF2-40B4-BE49-F238E27FC236}">
                      <a16:creationId xmlns:a16="http://schemas.microsoft.com/office/drawing/2014/main" xmlns="" xmlns:p14="http://schemas.microsoft.com/office/powerpoint/2010/main" id="{FBBB62E6-5CA8-4372-A5CF-5BD97AC247F2}"/>
                    </a:ext>
                  </a:extLst>
                </p:cNvPr>
                <p:cNvPicPr/>
                <p:nvPr/>
              </p:nvPicPr>
              <p:blipFill>
                <a:blip r:embed="rId3"/>
                <a:stretch>
                  <a:fillRect/>
                </a:stretch>
              </p:blipFill>
              <p:spPr>
                <a:xfrm>
                  <a:off x="6080673" y="3591633"/>
                  <a:ext cx="18000" cy="21600"/>
                </a:xfrm>
                <a:prstGeom prst="rect">
                  <a:avLst/>
                </a:prstGeom>
              </p:spPr>
            </p:pic>
          </mc:Fallback>
        </mc:AlternateContent>
        <mc:AlternateContent xmlns:mc="http://schemas.openxmlformats.org/markup-compatibility/2006">
          <mc:Choice xmlns:p14="http://schemas.microsoft.com/office/powerpoint/2010/main" xmlns="" Requires="p14">
            <p:contentPart p14:bwMode="auto" r:id="rId10">
              <p14:nvContentPartPr>
                <p14:cNvPr id="11" name="Ink 10">
                  <a:extLst>
                    <a:ext uri="{FF2B5EF4-FFF2-40B4-BE49-F238E27FC236}">
                      <a16:creationId xmlns:a16="http://schemas.microsoft.com/office/drawing/2014/main" id="{51F1AB6D-AEBC-4391-8258-3C3B74516E41}"/>
                    </a:ext>
                  </a:extLst>
                </p14:cNvPr>
                <p14:cNvContentPartPr/>
                <p14:nvPr/>
              </p14:nvContentPartPr>
              <p14:xfrm>
                <a:off x="6089673" y="3595233"/>
                <a:ext cx="360" cy="360"/>
              </p14:xfrm>
            </p:contentPart>
          </mc:Choice>
          <mc:Fallback>
            <p:pic>
              <p:nvPicPr>
                <p:cNvPr id="11" name="Ink 10">
                  <a:extLst>
                    <a:ext uri="{FF2B5EF4-FFF2-40B4-BE49-F238E27FC236}">
                      <a16:creationId xmlns:a16="http://schemas.microsoft.com/office/drawing/2014/main" xmlns="" xmlns:p14="http://schemas.microsoft.com/office/powerpoint/2010/main" id="{51F1AB6D-AEBC-4391-8258-3C3B74516E41}"/>
                    </a:ext>
                  </a:extLst>
                </p:cNvPr>
                <p:cNvPicPr/>
                <p:nvPr/>
              </p:nvPicPr>
              <p:blipFill>
                <a:blip r:embed="rId3"/>
                <a:stretch>
                  <a:fillRect/>
                </a:stretch>
              </p:blipFill>
              <p:spPr>
                <a:xfrm>
                  <a:off x="6080673" y="3586233"/>
                  <a:ext cx="18000" cy="18000"/>
                </a:xfrm>
                <a:prstGeom prst="rect">
                  <a:avLst/>
                </a:prstGeom>
              </p:spPr>
            </p:pic>
          </mc:Fallback>
        </mc:AlternateContent>
        <mc:AlternateContent xmlns:mc="http://schemas.openxmlformats.org/markup-compatibility/2006">
          <mc:Choice xmlns:p14="http://schemas.microsoft.com/office/powerpoint/2010/main" xmlns="" Requires="p14">
            <p:contentPart p14:bwMode="auto" r:id="rId11">
              <p14:nvContentPartPr>
                <p14:cNvPr id="12" name="Ink 11">
                  <a:extLst>
                    <a:ext uri="{FF2B5EF4-FFF2-40B4-BE49-F238E27FC236}">
                      <a16:creationId xmlns:a16="http://schemas.microsoft.com/office/drawing/2014/main" id="{271DD45D-7BAD-4DD2-8F9B-CE97F3D541CA}"/>
                    </a:ext>
                  </a:extLst>
                </p14:cNvPr>
                <p14:cNvContentPartPr/>
                <p14:nvPr/>
              </p14:nvContentPartPr>
              <p14:xfrm>
                <a:off x="6089673" y="3595233"/>
                <a:ext cx="360" cy="360"/>
              </p14:xfrm>
            </p:contentPart>
          </mc:Choice>
          <mc:Fallback>
            <p:pic>
              <p:nvPicPr>
                <p:cNvPr id="12" name="Ink 11">
                  <a:extLst>
                    <a:ext uri="{FF2B5EF4-FFF2-40B4-BE49-F238E27FC236}">
                      <a16:creationId xmlns:a16="http://schemas.microsoft.com/office/drawing/2014/main" xmlns="" xmlns:p14="http://schemas.microsoft.com/office/powerpoint/2010/main" id="{271DD45D-7BAD-4DD2-8F9B-CE97F3D541CA}"/>
                    </a:ext>
                  </a:extLst>
                </p:cNvPr>
                <p:cNvPicPr/>
                <p:nvPr/>
              </p:nvPicPr>
              <p:blipFill>
                <a:blip r:embed="rId3"/>
                <a:stretch>
                  <a:fillRect/>
                </a:stretch>
              </p:blipFill>
              <p:spPr>
                <a:xfrm>
                  <a:off x="6080673" y="3586233"/>
                  <a:ext cx="18000" cy="18000"/>
                </a:xfrm>
                <a:prstGeom prst="rect">
                  <a:avLst/>
                </a:prstGeom>
              </p:spPr>
            </p:pic>
          </mc:Fallback>
        </mc:AlternateContent>
      </p:grpSp>
      <mc:AlternateContent xmlns:mc="http://schemas.openxmlformats.org/markup-compatibility/2006">
        <mc:Choice xmlns:p14="http://schemas.microsoft.com/office/powerpoint/2010/main" xmlns="" Requires="p14">
          <p:contentPart p14:bwMode="auto" r:id="rId12">
            <p14:nvContentPartPr>
              <p14:cNvPr id="15" name="Ink 14">
                <a:extLst>
                  <a:ext uri="{FF2B5EF4-FFF2-40B4-BE49-F238E27FC236}">
                    <a16:creationId xmlns:a16="http://schemas.microsoft.com/office/drawing/2014/main" id="{D0C587FC-EFEF-4AD3-9E11-DB0949F839CF}"/>
                  </a:ext>
                </a:extLst>
              </p14:cNvPr>
              <p14:cNvContentPartPr/>
              <p14:nvPr/>
            </p14:nvContentPartPr>
            <p14:xfrm>
              <a:off x="-44727" y="53193"/>
              <a:ext cx="360" cy="360"/>
            </p14:xfrm>
          </p:contentPart>
        </mc:Choice>
        <mc:Fallback>
          <p:pic>
            <p:nvPicPr>
              <p:cNvPr id="15" name="Ink 14">
                <a:extLst>
                  <a:ext uri="{FF2B5EF4-FFF2-40B4-BE49-F238E27FC236}">
                    <a16:creationId xmlns:a16="http://schemas.microsoft.com/office/drawing/2014/main" xmlns="" xmlns:p14="http://schemas.microsoft.com/office/powerpoint/2010/main" id="{D0C587FC-EFEF-4AD3-9E11-DB0949F839CF}"/>
                  </a:ext>
                </a:extLst>
              </p:cNvPr>
              <p:cNvPicPr/>
              <p:nvPr/>
            </p:nvPicPr>
            <p:blipFill>
              <a:blip r:embed="rId3"/>
              <a:stretch>
                <a:fillRect/>
              </a:stretch>
            </p:blipFill>
            <p:spPr>
              <a:xfrm>
                <a:off x="-53727" y="44193"/>
                <a:ext cx="18000" cy="18000"/>
              </a:xfrm>
              <a:prstGeom prst="rect">
                <a:avLst/>
              </a:prstGeom>
            </p:spPr>
          </p:pic>
        </mc:Fallback>
      </mc:AlternateContent>
      <mc:AlternateContent xmlns:mc="http://schemas.openxmlformats.org/markup-compatibility/2006">
        <mc:Choice xmlns:p14="http://schemas.microsoft.com/office/powerpoint/2010/main" xmlns="" Requires="p14">
          <p:contentPart p14:bwMode="auto" r:id="rId13">
            <p14:nvContentPartPr>
              <p14:cNvPr id="16" name="Ink 15">
                <a:extLst>
                  <a:ext uri="{FF2B5EF4-FFF2-40B4-BE49-F238E27FC236}">
                    <a16:creationId xmlns:a16="http://schemas.microsoft.com/office/drawing/2014/main" id="{63BE5C17-8EDF-4F0F-B751-813AEA0D3C37}"/>
                  </a:ext>
                </a:extLst>
              </p14:cNvPr>
              <p14:cNvContentPartPr/>
              <p14:nvPr/>
            </p14:nvContentPartPr>
            <p14:xfrm>
              <a:off x="319233" y="541353"/>
              <a:ext cx="360" cy="360"/>
            </p14:xfrm>
          </p:contentPart>
        </mc:Choice>
        <mc:Fallback>
          <p:pic>
            <p:nvPicPr>
              <p:cNvPr id="16" name="Ink 15">
                <a:extLst>
                  <a:ext uri="{FF2B5EF4-FFF2-40B4-BE49-F238E27FC236}">
                    <a16:creationId xmlns:a16="http://schemas.microsoft.com/office/drawing/2014/main" xmlns="" xmlns:p14="http://schemas.microsoft.com/office/powerpoint/2010/main" id="{63BE5C17-8EDF-4F0F-B751-813AEA0D3C37}"/>
                  </a:ext>
                </a:extLst>
              </p:cNvPr>
              <p:cNvPicPr/>
              <p:nvPr/>
            </p:nvPicPr>
            <p:blipFill>
              <a:blip r:embed="rId3"/>
              <a:stretch>
                <a:fillRect/>
              </a:stretch>
            </p:blipFill>
            <p:spPr>
              <a:xfrm>
                <a:off x="310593" y="532353"/>
                <a:ext cx="18000" cy="18000"/>
              </a:xfrm>
              <a:prstGeom prst="rect">
                <a:avLst/>
              </a:prstGeom>
            </p:spPr>
          </p:pic>
        </mc:Fallback>
      </mc:AlternateContent>
    </p:spTree>
    <p:extLst>
      <p:ext uri="{BB962C8B-B14F-4D97-AF65-F5344CB8AC3E}">
        <p14:creationId xmlns:p14="http://schemas.microsoft.com/office/powerpoint/2010/main" xmlns="" val="23799610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D4D9C62-B605-4139-8154-9381A3AF7046}"/>
              </a:ext>
            </a:extLst>
          </p:cNvPr>
          <p:cNvSpPr>
            <a:spLocks noGrp="1"/>
          </p:cNvSpPr>
          <p:nvPr>
            <p:ph type="title"/>
          </p:nvPr>
        </p:nvSpPr>
        <p:spPr>
          <a:xfrm>
            <a:off x="223382" y="88777"/>
            <a:ext cx="11751874" cy="807867"/>
          </a:xfrm>
        </p:spPr>
        <p:txBody>
          <a:bodyPr>
            <a:normAutofit fontScale="90000"/>
          </a:bodyPr>
          <a:lstStyle/>
          <a:p>
            <a:r>
              <a:rPr lang="en-US" sz="2800" b="1" u="sng" dirty="0"/>
              <a:t>Rationale for developing a business plan:</a:t>
            </a:r>
            <a:r>
              <a:rPr lang="en-US" sz="2800" b="1" dirty="0"/>
              <a:t> </a:t>
            </a:r>
            <a:r>
              <a:rPr lang="en-US" sz="2800" dirty="0"/>
              <a:t>It helps to perform a number a tasks for those who write and read them.</a:t>
            </a:r>
            <a:endParaRPr lang="en-IN" sz="2800" dirty="0"/>
          </a:p>
        </p:txBody>
      </p:sp>
      <p:sp>
        <p:nvSpPr>
          <p:cNvPr id="3" name="Content Placeholder 2">
            <a:extLst>
              <a:ext uri="{FF2B5EF4-FFF2-40B4-BE49-F238E27FC236}">
                <a16:creationId xmlns:a16="http://schemas.microsoft.com/office/drawing/2014/main" xmlns="" id="{5946CF88-B598-4059-86DA-2F74685553EC}"/>
              </a:ext>
            </a:extLst>
          </p:cNvPr>
          <p:cNvSpPr>
            <a:spLocks noGrp="1"/>
          </p:cNvSpPr>
          <p:nvPr>
            <p:ph idx="1"/>
          </p:nvPr>
        </p:nvSpPr>
        <p:spPr>
          <a:xfrm>
            <a:off x="838200" y="745655"/>
            <a:ext cx="10515600" cy="6021048"/>
          </a:xfrm>
        </p:spPr>
        <p:txBody>
          <a:bodyPr>
            <a:normAutofit lnSpcReduction="10000"/>
          </a:bodyPr>
          <a:lstStyle/>
          <a:p>
            <a:pPr marL="0" indent="0" algn="ctr">
              <a:buNone/>
            </a:pPr>
            <a:r>
              <a:rPr lang="en-US" dirty="0"/>
              <a:t>Benefits</a:t>
            </a:r>
          </a:p>
          <a:p>
            <a:pPr marL="0" indent="0">
              <a:buNone/>
            </a:pPr>
            <a:endParaRPr lang="en-IN" dirty="0"/>
          </a:p>
          <a:p>
            <a:pPr marL="0" indent="0" algn="just">
              <a:buNone/>
            </a:pPr>
            <a:r>
              <a:rPr lang="en-IN" dirty="0"/>
              <a:t>Internal Benefits                                                                  External Benefits</a:t>
            </a:r>
          </a:p>
          <a:p>
            <a:pPr marL="0" indent="0" algn="just">
              <a:buNone/>
            </a:pPr>
            <a:r>
              <a:rPr lang="en-IN" dirty="0"/>
              <a:t>Helps in business growth                                   Helps in business valuation</a:t>
            </a:r>
          </a:p>
          <a:p>
            <a:pPr marL="0" indent="0" algn="just">
              <a:buNone/>
            </a:pPr>
            <a:r>
              <a:rPr lang="en-IN" dirty="0"/>
              <a:t>Generate comprehensive ideas                          Deals with professionals</a:t>
            </a:r>
          </a:p>
          <a:p>
            <a:pPr marL="0" indent="0" algn="just">
              <a:buNone/>
            </a:pPr>
            <a:r>
              <a:rPr lang="en-IN" dirty="0"/>
              <a:t>Increases clarity                                  Shares and explains business goals</a:t>
            </a:r>
          </a:p>
          <a:p>
            <a:pPr marL="0" indent="0" algn="just">
              <a:buNone/>
            </a:pPr>
            <a:r>
              <a:rPr lang="en-IN" dirty="0"/>
              <a:t>Serves as a tool of control                     Helps understand competition</a:t>
            </a:r>
          </a:p>
          <a:p>
            <a:pPr marL="0" indent="0" algn="just">
              <a:buNone/>
            </a:pPr>
            <a:r>
              <a:rPr lang="en-IN" dirty="0"/>
              <a:t>Helps create a timeline                                               Secures talent</a:t>
            </a:r>
          </a:p>
          <a:p>
            <a:pPr marL="0" indent="0" algn="just">
              <a:buNone/>
            </a:pPr>
            <a:r>
              <a:rPr lang="en-IN" b="1" dirty="0"/>
              <a:t>Types of business plan:</a:t>
            </a:r>
          </a:p>
          <a:p>
            <a:pPr marL="457200" indent="-457200" algn="just">
              <a:buAutoNum type="arabicPeriod"/>
            </a:pPr>
            <a:r>
              <a:rPr lang="en-IN" sz="2400" dirty="0"/>
              <a:t>On the basis of size of business plan</a:t>
            </a:r>
          </a:p>
          <a:p>
            <a:r>
              <a:rPr lang="en-IN" sz="2000" dirty="0"/>
              <a:t>Mini/ Lean plan,</a:t>
            </a:r>
          </a:p>
          <a:p>
            <a:r>
              <a:rPr lang="en-IN" sz="2000" dirty="0"/>
              <a:t>Comprehensive/ Formal plan,</a:t>
            </a:r>
          </a:p>
          <a:p>
            <a:r>
              <a:rPr lang="en-US" sz="2000" dirty="0"/>
              <a:t>Presentation plan,</a:t>
            </a:r>
            <a:br>
              <a:rPr lang="en-US" sz="2000" dirty="0"/>
            </a:br>
            <a:endParaRPr lang="en-IN" sz="2000" dirty="0"/>
          </a:p>
        </p:txBody>
      </p:sp>
      <mc:AlternateContent xmlns:mc="http://schemas.openxmlformats.org/markup-compatibility/2006">
        <mc:Choice xmlns:p14="http://schemas.microsoft.com/office/powerpoint/2010/main" xmlns="" Requires="p14">
          <p:contentPart p14:bwMode="auto" r:id="rId2">
            <p14:nvContentPartPr>
              <p14:cNvPr id="13" name="Ink 12">
                <a:extLst>
                  <a:ext uri="{FF2B5EF4-FFF2-40B4-BE49-F238E27FC236}">
                    <a16:creationId xmlns:a16="http://schemas.microsoft.com/office/drawing/2014/main" id="{CD541A5B-A2AA-4483-B625-A6ECD5DE0E94}"/>
                  </a:ext>
                </a:extLst>
              </p14:cNvPr>
              <p14:cNvContentPartPr/>
              <p14:nvPr/>
            </p14:nvContentPartPr>
            <p14:xfrm>
              <a:off x="-586167" y="185917"/>
              <a:ext cx="360" cy="360"/>
            </p14:xfrm>
          </p:contentPart>
        </mc:Choice>
        <mc:Fallback>
          <p:pic>
            <p:nvPicPr>
              <p:cNvPr id="13" name="Ink 12">
                <a:extLst>
                  <a:ext uri="{FF2B5EF4-FFF2-40B4-BE49-F238E27FC236}">
                    <a16:creationId xmlns:a16="http://schemas.microsoft.com/office/drawing/2014/main" xmlns="" xmlns:p14="http://schemas.microsoft.com/office/powerpoint/2010/main" id="{CD541A5B-A2AA-4483-B625-A6ECD5DE0E94}"/>
                  </a:ext>
                </a:extLst>
              </p:cNvPr>
              <p:cNvPicPr/>
              <p:nvPr/>
            </p:nvPicPr>
            <p:blipFill>
              <a:blip r:embed="rId3"/>
              <a:stretch>
                <a:fillRect/>
              </a:stretch>
            </p:blipFill>
            <p:spPr>
              <a:xfrm>
                <a:off x="-595167" y="176917"/>
                <a:ext cx="18000" cy="18000"/>
              </a:xfrm>
              <a:prstGeom prst="rect">
                <a:avLst/>
              </a:prstGeom>
            </p:spPr>
          </p:pic>
        </mc:Fallback>
      </mc:AlternateContent>
      <p:graphicFrame>
        <p:nvGraphicFramePr>
          <p:cNvPr id="16" name="Table 15">
            <a:extLst>
              <a:ext uri="{FF2B5EF4-FFF2-40B4-BE49-F238E27FC236}">
                <a16:creationId xmlns:a16="http://schemas.microsoft.com/office/drawing/2014/main" xmlns="" id="{4F092DE5-C0C8-4713-8FD1-7B46552209D6}"/>
              </a:ext>
            </a:extLst>
          </p:cNvPr>
          <p:cNvGraphicFramePr>
            <a:graphicFrameLocks noGrp="1"/>
          </p:cNvGraphicFramePr>
          <p:nvPr>
            <p:extLst>
              <p:ext uri="{D42A27DB-BD31-4B8C-83A1-F6EECF244321}">
                <p14:modId xmlns:p14="http://schemas.microsoft.com/office/powerpoint/2010/main" xmlns="" val="832427522"/>
              </p:ext>
            </p:extLst>
          </p:nvPr>
        </p:nvGraphicFramePr>
        <p:xfrm>
          <a:off x="1544716" y="1216240"/>
          <a:ext cx="8797770" cy="365760"/>
        </p:xfrm>
        <a:graphic>
          <a:graphicData uri="http://schemas.openxmlformats.org/drawingml/2006/table">
            <a:tbl>
              <a:tblPr/>
              <a:tblGrid>
                <a:gridCol w="8797770">
                  <a:extLst>
                    <a:ext uri="{9D8B030D-6E8A-4147-A177-3AD203B41FA5}">
                      <a16:colId xmlns:a16="http://schemas.microsoft.com/office/drawing/2014/main" xmlns="" val="1725405631"/>
                    </a:ext>
                  </a:extLst>
                </a:gridCol>
              </a:tblGrid>
              <a:tr h="267931">
                <a:tc>
                  <a:txBody>
                    <a:bodyPr/>
                    <a:lstStyle/>
                    <a:p>
                      <a:endParaRPr lang="en-IN"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noFill/>
                      <a:prstDash val="solid"/>
                    </a:lnB>
                  </a:tcPr>
                </a:tc>
                <a:extLst>
                  <a:ext uri="{0D108BD9-81ED-4DB2-BD59-A6C34878D82A}">
                    <a16:rowId xmlns:a16="http://schemas.microsoft.com/office/drawing/2014/main" xmlns="" val="2640934954"/>
                  </a:ext>
                </a:extLst>
              </a:tr>
            </a:tbl>
          </a:graphicData>
        </a:graphic>
      </p:graphicFrame>
      <mc:AlternateContent xmlns:mc="http://schemas.openxmlformats.org/markup-compatibility/2006">
        <mc:Choice xmlns:p14="http://schemas.microsoft.com/office/powerpoint/2010/main" xmlns="" Requires="p14">
          <p:contentPart p14:bwMode="auto" r:id="rId4">
            <p14:nvContentPartPr>
              <p14:cNvPr id="17" name="Ink 16">
                <a:extLst>
                  <a:ext uri="{FF2B5EF4-FFF2-40B4-BE49-F238E27FC236}">
                    <a16:creationId xmlns:a16="http://schemas.microsoft.com/office/drawing/2014/main" id="{48662A82-FDBA-444B-B226-DF42B2FA80B2}"/>
                  </a:ext>
                </a:extLst>
              </p14:cNvPr>
              <p14:cNvContentPartPr/>
              <p14:nvPr/>
            </p14:nvContentPartPr>
            <p14:xfrm>
              <a:off x="6072033" y="1011757"/>
              <a:ext cx="7200" cy="196560"/>
            </p14:xfrm>
          </p:contentPart>
        </mc:Choice>
        <mc:Fallback>
          <p:pic>
            <p:nvPicPr>
              <p:cNvPr id="17" name="Ink 16">
                <a:extLst>
                  <a:ext uri="{FF2B5EF4-FFF2-40B4-BE49-F238E27FC236}">
                    <a16:creationId xmlns:a16="http://schemas.microsoft.com/office/drawing/2014/main" xmlns="" xmlns:p14="http://schemas.microsoft.com/office/powerpoint/2010/main" id="{48662A82-FDBA-444B-B226-DF42B2FA80B2}"/>
                  </a:ext>
                </a:extLst>
              </p:cNvPr>
              <p:cNvPicPr/>
              <p:nvPr/>
            </p:nvPicPr>
            <p:blipFill>
              <a:blip r:embed="rId5"/>
              <a:stretch>
                <a:fillRect/>
              </a:stretch>
            </p:blipFill>
            <p:spPr>
              <a:xfrm>
                <a:off x="6063033" y="1002757"/>
                <a:ext cx="24840" cy="214200"/>
              </a:xfrm>
              <a:prstGeom prst="rect">
                <a:avLst/>
              </a:prstGeom>
            </p:spPr>
          </p:pic>
        </mc:Fallback>
      </mc:AlternateContent>
      <p:grpSp>
        <p:nvGrpSpPr>
          <p:cNvPr id="25" name="Group 24">
            <a:extLst>
              <a:ext uri="{FF2B5EF4-FFF2-40B4-BE49-F238E27FC236}">
                <a16:creationId xmlns:a16="http://schemas.microsoft.com/office/drawing/2014/main" xmlns="" id="{D7F26C81-B1C1-47FC-84BE-F228EAD8865F}"/>
              </a:ext>
            </a:extLst>
          </p:cNvPr>
          <p:cNvGrpSpPr/>
          <p:nvPr/>
        </p:nvGrpSpPr>
        <p:grpSpPr>
          <a:xfrm>
            <a:off x="1544313" y="1961797"/>
            <a:ext cx="360" cy="360"/>
            <a:chOff x="1544313" y="1961797"/>
            <a:chExt cx="360" cy="360"/>
          </a:xfrm>
        </p:grpSpPr>
        <mc:AlternateContent xmlns:mc="http://schemas.openxmlformats.org/markup-compatibility/2006">
          <mc:Choice xmlns:p14="http://schemas.microsoft.com/office/powerpoint/2010/main" xmlns="" Requires="p14">
            <p:contentPart p14:bwMode="auto" r:id="rId6">
              <p14:nvContentPartPr>
                <p14:cNvPr id="18" name="Ink 17">
                  <a:extLst>
                    <a:ext uri="{FF2B5EF4-FFF2-40B4-BE49-F238E27FC236}">
                      <a16:creationId xmlns:a16="http://schemas.microsoft.com/office/drawing/2014/main" id="{ED27295C-51BF-4596-B370-35B4855EBB8C}"/>
                    </a:ext>
                  </a:extLst>
                </p14:cNvPr>
                <p14:cNvContentPartPr/>
                <p14:nvPr/>
              </p14:nvContentPartPr>
              <p14:xfrm>
                <a:off x="1544313" y="1961797"/>
                <a:ext cx="360" cy="360"/>
              </p14:xfrm>
            </p:contentPart>
          </mc:Choice>
          <mc:Fallback>
            <p:pic>
              <p:nvPicPr>
                <p:cNvPr id="18" name="Ink 17">
                  <a:extLst>
                    <a:ext uri="{FF2B5EF4-FFF2-40B4-BE49-F238E27FC236}">
                      <a16:creationId xmlns:a16="http://schemas.microsoft.com/office/drawing/2014/main" xmlns="" xmlns:p14="http://schemas.microsoft.com/office/powerpoint/2010/main" id="{ED27295C-51BF-4596-B370-35B4855EBB8C}"/>
                    </a:ext>
                  </a:extLst>
                </p:cNvPr>
                <p:cNvPicPr/>
                <p:nvPr/>
              </p:nvPicPr>
              <p:blipFill>
                <a:blip r:embed="rId3"/>
                <a:stretch>
                  <a:fillRect/>
                </a:stretch>
              </p:blipFill>
              <p:spPr>
                <a:xfrm>
                  <a:off x="1535673" y="1952797"/>
                  <a:ext cx="18000" cy="18000"/>
                </a:xfrm>
                <a:prstGeom prst="rect">
                  <a:avLst/>
                </a:prstGeom>
              </p:spPr>
            </p:pic>
          </mc:Fallback>
        </mc:AlternateContent>
        <mc:AlternateContent xmlns:mc="http://schemas.openxmlformats.org/markup-compatibility/2006">
          <mc:Choice xmlns:p14="http://schemas.microsoft.com/office/powerpoint/2010/main" xmlns="" Requires="p14">
            <p:contentPart p14:bwMode="auto" r:id="rId7">
              <p14:nvContentPartPr>
                <p14:cNvPr id="19" name="Ink 18">
                  <a:extLst>
                    <a:ext uri="{FF2B5EF4-FFF2-40B4-BE49-F238E27FC236}">
                      <a16:creationId xmlns:a16="http://schemas.microsoft.com/office/drawing/2014/main" id="{69E33758-F711-4B76-BA44-14449AC4187B}"/>
                    </a:ext>
                  </a:extLst>
                </p14:cNvPr>
                <p14:cNvContentPartPr/>
                <p14:nvPr/>
              </p14:nvContentPartPr>
              <p14:xfrm>
                <a:off x="1544313" y="1961797"/>
                <a:ext cx="360" cy="360"/>
              </p14:xfrm>
            </p:contentPart>
          </mc:Choice>
          <mc:Fallback>
            <p:pic>
              <p:nvPicPr>
                <p:cNvPr id="19" name="Ink 18">
                  <a:extLst>
                    <a:ext uri="{FF2B5EF4-FFF2-40B4-BE49-F238E27FC236}">
                      <a16:creationId xmlns:a16="http://schemas.microsoft.com/office/drawing/2014/main" xmlns="" xmlns:p14="http://schemas.microsoft.com/office/powerpoint/2010/main" id="{69E33758-F711-4B76-BA44-14449AC4187B}"/>
                    </a:ext>
                  </a:extLst>
                </p:cNvPr>
                <p:cNvPicPr/>
                <p:nvPr/>
              </p:nvPicPr>
              <p:blipFill>
                <a:blip r:embed="rId3"/>
                <a:stretch>
                  <a:fillRect/>
                </a:stretch>
              </p:blipFill>
              <p:spPr>
                <a:xfrm>
                  <a:off x="1535673" y="1952797"/>
                  <a:ext cx="18000" cy="18000"/>
                </a:xfrm>
                <a:prstGeom prst="rect">
                  <a:avLst/>
                </a:prstGeom>
              </p:spPr>
            </p:pic>
          </mc:Fallback>
        </mc:AlternateContent>
        <mc:AlternateContent xmlns:mc="http://schemas.openxmlformats.org/markup-compatibility/2006">
          <mc:Choice xmlns:p14="http://schemas.microsoft.com/office/powerpoint/2010/main" xmlns="" Requires="p14">
            <p:contentPart p14:bwMode="auto" r:id="rId8">
              <p14:nvContentPartPr>
                <p14:cNvPr id="20" name="Ink 19">
                  <a:extLst>
                    <a:ext uri="{FF2B5EF4-FFF2-40B4-BE49-F238E27FC236}">
                      <a16:creationId xmlns:a16="http://schemas.microsoft.com/office/drawing/2014/main" id="{58407AAE-7A07-4B38-8971-927EED939ACA}"/>
                    </a:ext>
                  </a:extLst>
                </p14:cNvPr>
                <p14:cNvContentPartPr/>
                <p14:nvPr/>
              </p14:nvContentPartPr>
              <p14:xfrm>
                <a:off x="1544313" y="1961797"/>
                <a:ext cx="360" cy="360"/>
              </p14:xfrm>
            </p:contentPart>
          </mc:Choice>
          <mc:Fallback>
            <p:pic>
              <p:nvPicPr>
                <p:cNvPr id="20" name="Ink 19">
                  <a:extLst>
                    <a:ext uri="{FF2B5EF4-FFF2-40B4-BE49-F238E27FC236}">
                      <a16:creationId xmlns:a16="http://schemas.microsoft.com/office/drawing/2014/main" xmlns="" xmlns:p14="http://schemas.microsoft.com/office/powerpoint/2010/main" id="{58407AAE-7A07-4B38-8971-927EED939ACA}"/>
                    </a:ext>
                  </a:extLst>
                </p:cNvPr>
                <p:cNvPicPr/>
                <p:nvPr/>
              </p:nvPicPr>
              <p:blipFill>
                <a:blip r:embed="rId3"/>
                <a:stretch>
                  <a:fillRect/>
                </a:stretch>
              </p:blipFill>
              <p:spPr>
                <a:xfrm>
                  <a:off x="1535673" y="1952797"/>
                  <a:ext cx="18000" cy="18000"/>
                </a:xfrm>
                <a:prstGeom prst="rect">
                  <a:avLst/>
                </a:prstGeom>
              </p:spPr>
            </p:pic>
          </mc:Fallback>
        </mc:AlternateContent>
        <mc:AlternateContent xmlns:mc="http://schemas.openxmlformats.org/markup-compatibility/2006">
          <mc:Choice xmlns:p14="http://schemas.microsoft.com/office/powerpoint/2010/main" xmlns="" Requires="p14">
            <p:contentPart p14:bwMode="auto" r:id="rId9">
              <p14:nvContentPartPr>
                <p14:cNvPr id="21" name="Ink 20">
                  <a:extLst>
                    <a:ext uri="{FF2B5EF4-FFF2-40B4-BE49-F238E27FC236}">
                      <a16:creationId xmlns:a16="http://schemas.microsoft.com/office/drawing/2014/main" id="{88C6D0CD-BBA9-4A69-9955-8FE846D152E9}"/>
                    </a:ext>
                  </a:extLst>
                </p14:cNvPr>
                <p14:cNvContentPartPr/>
                <p14:nvPr/>
              </p14:nvContentPartPr>
              <p14:xfrm>
                <a:off x="1544313" y="1961797"/>
                <a:ext cx="360" cy="360"/>
              </p14:xfrm>
            </p:contentPart>
          </mc:Choice>
          <mc:Fallback>
            <p:pic>
              <p:nvPicPr>
                <p:cNvPr id="21" name="Ink 20">
                  <a:extLst>
                    <a:ext uri="{FF2B5EF4-FFF2-40B4-BE49-F238E27FC236}">
                      <a16:creationId xmlns:a16="http://schemas.microsoft.com/office/drawing/2014/main" xmlns="" xmlns:p14="http://schemas.microsoft.com/office/powerpoint/2010/main" id="{88C6D0CD-BBA9-4A69-9955-8FE846D152E9}"/>
                    </a:ext>
                  </a:extLst>
                </p:cNvPr>
                <p:cNvPicPr/>
                <p:nvPr/>
              </p:nvPicPr>
              <p:blipFill>
                <a:blip r:embed="rId3"/>
                <a:stretch>
                  <a:fillRect/>
                </a:stretch>
              </p:blipFill>
              <p:spPr>
                <a:xfrm>
                  <a:off x="1535673" y="1952797"/>
                  <a:ext cx="18000" cy="18000"/>
                </a:xfrm>
                <a:prstGeom prst="rect">
                  <a:avLst/>
                </a:prstGeom>
              </p:spPr>
            </p:pic>
          </mc:Fallback>
        </mc:AlternateContent>
        <mc:AlternateContent xmlns:mc="http://schemas.openxmlformats.org/markup-compatibility/2006">
          <mc:Choice xmlns:p14="http://schemas.microsoft.com/office/powerpoint/2010/main" xmlns="" Requires="p14">
            <p:contentPart p14:bwMode="auto" r:id="rId10">
              <p14:nvContentPartPr>
                <p14:cNvPr id="22" name="Ink 21">
                  <a:extLst>
                    <a:ext uri="{FF2B5EF4-FFF2-40B4-BE49-F238E27FC236}">
                      <a16:creationId xmlns:a16="http://schemas.microsoft.com/office/drawing/2014/main" id="{4E07C034-8D0C-4432-B329-E28723E71F99}"/>
                    </a:ext>
                  </a:extLst>
                </p14:cNvPr>
                <p14:cNvContentPartPr/>
                <p14:nvPr/>
              </p14:nvContentPartPr>
              <p14:xfrm>
                <a:off x="1544313" y="1961797"/>
                <a:ext cx="360" cy="360"/>
              </p14:xfrm>
            </p:contentPart>
          </mc:Choice>
          <mc:Fallback>
            <p:pic>
              <p:nvPicPr>
                <p:cNvPr id="22" name="Ink 21">
                  <a:extLst>
                    <a:ext uri="{FF2B5EF4-FFF2-40B4-BE49-F238E27FC236}">
                      <a16:creationId xmlns:a16="http://schemas.microsoft.com/office/drawing/2014/main" xmlns="" xmlns:p14="http://schemas.microsoft.com/office/powerpoint/2010/main" id="{4E07C034-8D0C-4432-B329-E28723E71F99}"/>
                    </a:ext>
                  </a:extLst>
                </p:cNvPr>
                <p:cNvPicPr/>
                <p:nvPr/>
              </p:nvPicPr>
              <p:blipFill>
                <a:blip r:embed="rId3"/>
                <a:stretch>
                  <a:fillRect/>
                </a:stretch>
              </p:blipFill>
              <p:spPr>
                <a:xfrm>
                  <a:off x="1535673" y="1952797"/>
                  <a:ext cx="18000" cy="18000"/>
                </a:xfrm>
                <a:prstGeom prst="rect">
                  <a:avLst/>
                </a:prstGeom>
              </p:spPr>
            </p:pic>
          </mc:Fallback>
        </mc:AlternateContent>
        <mc:AlternateContent xmlns:mc="http://schemas.openxmlformats.org/markup-compatibility/2006">
          <mc:Choice xmlns:p14="http://schemas.microsoft.com/office/powerpoint/2010/main" xmlns="" Requires="p14">
            <p:contentPart p14:bwMode="auto" r:id="rId11">
              <p14:nvContentPartPr>
                <p14:cNvPr id="23" name="Ink 22">
                  <a:extLst>
                    <a:ext uri="{FF2B5EF4-FFF2-40B4-BE49-F238E27FC236}">
                      <a16:creationId xmlns:a16="http://schemas.microsoft.com/office/drawing/2014/main" id="{A301FE67-2936-4D63-89E7-51F802B79136}"/>
                    </a:ext>
                  </a:extLst>
                </p14:cNvPr>
                <p14:cNvContentPartPr/>
                <p14:nvPr/>
              </p14:nvContentPartPr>
              <p14:xfrm>
                <a:off x="1544313" y="1961797"/>
                <a:ext cx="360" cy="360"/>
              </p14:xfrm>
            </p:contentPart>
          </mc:Choice>
          <mc:Fallback>
            <p:pic>
              <p:nvPicPr>
                <p:cNvPr id="23" name="Ink 22">
                  <a:extLst>
                    <a:ext uri="{FF2B5EF4-FFF2-40B4-BE49-F238E27FC236}">
                      <a16:creationId xmlns:a16="http://schemas.microsoft.com/office/drawing/2014/main" xmlns="" xmlns:p14="http://schemas.microsoft.com/office/powerpoint/2010/main" id="{A301FE67-2936-4D63-89E7-51F802B79136}"/>
                    </a:ext>
                  </a:extLst>
                </p:cNvPr>
                <p:cNvPicPr/>
                <p:nvPr/>
              </p:nvPicPr>
              <p:blipFill>
                <a:blip r:embed="rId3"/>
                <a:stretch>
                  <a:fillRect/>
                </a:stretch>
              </p:blipFill>
              <p:spPr>
                <a:xfrm>
                  <a:off x="1535673" y="1952797"/>
                  <a:ext cx="18000" cy="18000"/>
                </a:xfrm>
                <a:prstGeom prst="rect">
                  <a:avLst/>
                </a:prstGeom>
              </p:spPr>
            </p:pic>
          </mc:Fallback>
        </mc:AlternateContent>
        <mc:AlternateContent xmlns:mc="http://schemas.openxmlformats.org/markup-compatibility/2006">
          <mc:Choice xmlns:p14="http://schemas.microsoft.com/office/powerpoint/2010/main" xmlns="" Requires="p14">
            <p:contentPart p14:bwMode="auto" r:id="rId12">
              <p14:nvContentPartPr>
                <p14:cNvPr id="24" name="Ink 23">
                  <a:extLst>
                    <a:ext uri="{FF2B5EF4-FFF2-40B4-BE49-F238E27FC236}">
                      <a16:creationId xmlns:a16="http://schemas.microsoft.com/office/drawing/2014/main" id="{94E9009A-3A19-47BD-815C-3565E736AA90}"/>
                    </a:ext>
                  </a:extLst>
                </p14:cNvPr>
                <p14:cNvContentPartPr/>
                <p14:nvPr/>
              </p14:nvContentPartPr>
              <p14:xfrm>
                <a:off x="1544313" y="1961797"/>
                <a:ext cx="360" cy="360"/>
              </p14:xfrm>
            </p:contentPart>
          </mc:Choice>
          <mc:Fallback>
            <p:pic>
              <p:nvPicPr>
                <p:cNvPr id="24" name="Ink 23">
                  <a:extLst>
                    <a:ext uri="{FF2B5EF4-FFF2-40B4-BE49-F238E27FC236}">
                      <a16:creationId xmlns:a16="http://schemas.microsoft.com/office/drawing/2014/main" xmlns="" xmlns:p14="http://schemas.microsoft.com/office/powerpoint/2010/main" id="{94E9009A-3A19-47BD-815C-3565E736AA90}"/>
                    </a:ext>
                  </a:extLst>
                </p:cNvPr>
                <p:cNvPicPr/>
                <p:nvPr/>
              </p:nvPicPr>
              <p:blipFill>
                <a:blip r:embed="rId3"/>
                <a:stretch>
                  <a:fillRect/>
                </a:stretch>
              </p:blipFill>
              <p:spPr>
                <a:xfrm>
                  <a:off x="1535673" y="1952797"/>
                  <a:ext cx="18000" cy="18000"/>
                </a:xfrm>
                <a:prstGeom prst="rect">
                  <a:avLst/>
                </a:prstGeom>
              </p:spPr>
            </p:pic>
          </mc:Fallback>
        </mc:AlternateContent>
      </p:grpSp>
      <p:grpSp>
        <p:nvGrpSpPr>
          <p:cNvPr id="28" name="Group 27">
            <a:extLst>
              <a:ext uri="{FF2B5EF4-FFF2-40B4-BE49-F238E27FC236}">
                <a16:creationId xmlns:a16="http://schemas.microsoft.com/office/drawing/2014/main" xmlns="" id="{4BF038DD-BC40-4BFA-804D-C824A44EDE95}"/>
              </a:ext>
            </a:extLst>
          </p:cNvPr>
          <p:cNvGrpSpPr/>
          <p:nvPr/>
        </p:nvGrpSpPr>
        <p:grpSpPr>
          <a:xfrm>
            <a:off x="7154913" y="798637"/>
            <a:ext cx="360" cy="9360"/>
            <a:chOff x="7154913" y="798637"/>
            <a:chExt cx="360" cy="9360"/>
          </a:xfrm>
        </p:grpSpPr>
        <mc:AlternateContent xmlns:mc="http://schemas.openxmlformats.org/markup-compatibility/2006">
          <mc:Choice xmlns:p14="http://schemas.microsoft.com/office/powerpoint/2010/main" xmlns="" Requires="p14">
            <p:contentPart p14:bwMode="auto" r:id="rId13">
              <p14:nvContentPartPr>
                <p14:cNvPr id="26" name="Ink 25">
                  <a:extLst>
                    <a:ext uri="{FF2B5EF4-FFF2-40B4-BE49-F238E27FC236}">
                      <a16:creationId xmlns:a16="http://schemas.microsoft.com/office/drawing/2014/main" id="{D485B84B-C1D9-4FC3-8D76-CC2C0BFC5860}"/>
                    </a:ext>
                  </a:extLst>
                </p14:cNvPr>
                <p14:cNvContentPartPr/>
                <p14:nvPr/>
              </p14:nvContentPartPr>
              <p14:xfrm>
                <a:off x="7154913" y="807637"/>
                <a:ext cx="360" cy="360"/>
              </p14:xfrm>
            </p:contentPart>
          </mc:Choice>
          <mc:Fallback>
            <p:pic>
              <p:nvPicPr>
                <p:cNvPr id="26" name="Ink 25">
                  <a:extLst>
                    <a:ext uri="{FF2B5EF4-FFF2-40B4-BE49-F238E27FC236}">
                      <a16:creationId xmlns:a16="http://schemas.microsoft.com/office/drawing/2014/main" xmlns="" xmlns:p14="http://schemas.microsoft.com/office/powerpoint/2010/main" id="{D485B84B-C1D9-4FC3-8D76-CC2C0BFC5860}"/>
                    </a:ext>
                  </a:extLst>
                </p:cNvPr>
                <p:cNvPicPr/>
                <p:nvPr/>
              </p:nvPicPr>
              <p:blipFill>
                <a:blip r:embed="rId3"/>
                <a:stretch>
                  <a:fillRect/>
                </a:stretch>
              </p:blipFill>
              <p:spPr>
                <a:xfrm>
                  <a:off x="7146273" y="798637"/>
                  <a:ext cx="18000" cy="18000"/>
                </a:xfrm>
                <a:prstGeom prst="rect">
                  <a:avLst/>
                </a:prstGeom>
              </p:spPr>
            </p:pic>
          </mc:Fallback>
        </mc:AlternateContent>
        <mc:AlternateContent xmlns:mc="http://schemas.openxmlformats.org/markup-compatibility/2006">
          <mc:Choice xmlns:p14="http://schemas.microsoft.com/office/powerpoint/2010/main" xmlns="" Requires="p14">
            <p:contentPart p14:bwMode="auto" r:id="rId14">
              <p14:nvContentPartPr>
                <p14:cNvPr id="27" name="Ink 26">
                  <a:extLst>
                    <a:ext uri="{FF2B5EF4-FFF2-40B4-BE49-F238E27FC236}">
                      <a16:creationId xmlns:a16="http://schemas.microsoft.com/office/drawing/2014/main" id="{59F000F8-A912-4F82-8D13-F69D0F6DEA2B}"/>
                    </a:ext>
                  </a:extLst>
                </p14:cNvPr>
                <p14:cNvContentPartPr/>
                <p14:nvPr/>
              </p14:nvContentPartPr>
              <p14:xfrm>
                <a:off x="7154913" y="798637"/>
                <a:ext cx="360" cy="360"/>
              </p14:xfrm>
            </p:contentPart>
          </mc:Choice>
          <mc:Fallback>
            <p:pic>
              <p:nvPicPr>
                <p:cNvPr id="27" name="Ink 26">
                  <a:extLst>
                    <a:ext uri="{FF2B5EF4-FFF2-40B4-BE49-F238E27FC236}">
                      <a16:creationId xmlns:a16="http://schemas.microsoft.com/office/drawing/2014/main" xmlns="" xmlns:p14="http://schemas.microsoft.com/office/powerpoint/2010/main" id="{59F000F8-A912-4F82-8D13-F69D0F6DEA2B}"/>
                    </a:ext>
                  </a:extLst>
                </p:cNvPr>
                <p:cNvPicPr/>
                <p:nvPr/>
              </p:nvPicPr>
              <p:blipFill>
                <a:blip r:embed="rId3"/>
                <a:stretch>
                  <a:fillRect/>
                </a:stretch>
              </p:blipFill>
              <p:spPr>
                <a:xfrm>
                  <a:off x="7146273" y="789997"/>
                  <a:ext cx="18000" cy="18000"/>
                </a:xfrm>
                <a:prstGeom prst="rect">
                  <a:avLst/>
                </a:prstGeom>
              </p:spPr>
            </p:pic>
          </mc:Fallback>
        </mc:AlternateContent>
      </p:grpSp>
      <mc:AlternateContent xmlns:mc="http://schemas.openxmlformats.org/markup-compatibility/2006">
        <mc:Choice xmlns:p14="http://schemas.microsoft.com/office/powerpoint/2010/main" xmlns="" Requires="p14">
          <p:contentPart p14:bwMode="auto" r:id="rId15">
            <p14:nvContentPartPr>
              <p14:cNvPr id="29" name="Ink 28">
                <a:extLst>
                  <a:ext uri="{FF2B5EF4-FFF2-40B4-BE49-F238E27FC236}">
                    <a16:creationId xmlns:a16="http://schemas.microsoft.com/office/drawing/2014/main" id="{2DAC982B-983A-4897-8B81-6E241E90DD01}"/>
                  </a:ext>
                </a:extLst>
              </p14:cNvPr>
              <p14:cNvContentPartPr/>
              <p14:nvPr/>
            </p14:nvContentPartPr>
            <p14:xfrm>
              <a:off x="7119633" y="248557"/>
              <a:ext cx="360" cy="360"/>
            </p14:xfrm>
          </p:contentPart>
        </mc:Choice>
        <mc:Fallback>
          <p:pic>
            <p:nvPicPr>
              <p:cNvPr id="29" name="Ink 28">
                <a:extLst>
                  <a:ext uri="{FF2B5EF4-FFF2-40B4-BE49-F238E27FC236}">
                    <a16:creationId xmlns:a16="http://schemas.microsoft.com/office/drawing/2014/main" xmlns="" xmlns:p14="http://schemas.microsoft.com/office/powerpoint/2010/main" id="{2DAC982B-983A-4897-8B81-6E241E90DD01}"/>
                  </a:ext>
                </a:extLst>
              </p:cNvPr>
              <p:cNvPicPr/>
              <p:nvPr/>
            </p:nvPicPr>
            <p:blipFill>
              <a:blip r:embed="rId3"/>
              <a:stretch>
                <a:fillRect/>
              </a:stretch>
            </p:blipFill>
            <p:spPr>
              <a:xfrm>
                <a:off x="7110993" y="239557"/>
                <a:ext cx="18000" cy="18000"/>
              </a:xfrm>
              <a:prstGeom prst="rect">
                <a:avLst/>
              </a:prstGeom>
            </p:spPr>
          </p:pic>
        </mc:Fallback>
      </mc:AlternateContent>
      <p:grpSp>
        <p:nvGrpSpPr>
          <p:cNvPr id="34" name="Group 33">
            <a:extLst>
              <a:ext uri="{FF2B5EF4-FFF2-40B4-BE49-F238E27FC236}">
                <a16:creationId xmlns:a16="http://schemas.microsoft.com/office/drawing/2014/main" xmlns="" id="{7785BCF3-F46C-44C5-9EEC-B681B875603B}"/>
              </a:ext>
            </a:extLst>
          </p:cNvPr>
          <p:cNvGrpSpPr/>
          <p:nvPr/>
        </p:nvGrpSpPr>
        <p:grpSpPr>
          <a:xfrm>
            <a:off x="5850273" y="417037"/>
            <a:ext cx="360" cy="360"/>
            <a:chOff x="5850273" y="417037"/>
            <a:chExt cx="360" cy="360"/>
          </a:xfrm>
        </p:grpSpPr>
        <mc:AlternateContent xmlns:mc="http://schemas.openxmlformats.org/markup-compatibility/2006">
          <mc:Choice xmlns:p14="http://schemas.microsoft.com/office/powerpoint/2010/main" xmlns="" Requires="p14">
            <p:contentPart p14:bwMode="auto" r:id="rId16">
              <p14:nvContentPartPr>
                <p14:cNvPr id="30" name="Ink 29">
                  <a:extLst>
                    <a:ext uri="{FF2B5EF4-FFF2-40B4-BE49-F238E27FC236}">
                      <a16:creationId xmlns:a16="http://schemas.microsoft.com/office/drawing/2014/main" id="{238D55D0-A3AA-4F50-BB35-A5AAC53FAEDE}"/>
                    </a:ext>
                  </a:extLst>
                </p14:cNvPr>
                <p14:cNvContentPartPr/>
                <p14:nvPr/>
              </p14:nvContentPartPr>
              <p14:xfrm>
                <a:off x="5850273" y="417037"/>
                <a:ext cx="360" cy="360"/>
              </p14:xfrm>
            </p:contentPart>
          </mc:Choice>
          <mc:Fallback>
            <p:pic>
              <p:nvPicPr>
                <p:cNvPr id="30" name="Ink 29">
                  <a:extLst>
                    <a:ext uri="{FF2B5EF4-FFF2-40B4-BE49-F238E27FC236}">
                      <a16:creationId xmlns:a16="http://schemas.microsoft.com/office/drawing/2014/main" xmlns="" xmlns:p14="http://schemas.microsoft.com/office/powerpoint/2010/main" id="{238D55D0-A3AA-4F50-BB35-A5AAC53FAEDE}"/>
                    </a:ext>
                  </a:extLst>
                </p:cNvPr>
                <p:cNvPicPr/>
                <p:nvPr/>
              </p:nvPicPr>
              <p:blipFill>
                <a:blip r:embed="rId3"/>
                <a:stretch>
                  <a:fillRect/>
                </a:stretch>
              </p:blipFill>
              <p:spPr>
                <a:xfrm>
                  <a:off x="5841273" y="408037"/>
                  <a:ext cx="18000" cy="18000"/>
                </a:xfrm>
                <a:prstGeom prst="rect">
                  <a:avLst/>
                </a:prstGeom>
              </p:spPr>
            </p:pic>
          </mc:Fallback>
        </mc:AlternateContent>
        <mc:AlternateContent xmlns:mc="http://schemas.openxmlformats.org/markup-compatibility/2006">
          <mc:Choice xmlns:p14="http://schemas.microsoft.com/office/powerpoint/2010/main" xmlns="" Requires="p14">
            <p:contentPart p14:bwMode="auto" r:id="rId17">
              <p14:nvContentPartPr>
                <p14:cNvPr id="31" name="Ink 30">
                  <a:extLst>
                    <a:ext uri="{FF2B5EF4-FFF2-40B4-BE49-F238E27FC236}">
                      <a16:creationId xmlns:a16="http://schemas.microsoft.com/office/drawing/2014/main" id="{B6EF42FB-219E-4303-AB66-B99B5C3E7544}"/>
                    </a:ext>
                  </a:extLst>
                </p14:cNvPr>
                <p14:cNvContentPartPr/>
                <p14:nvPr/>
              </p14:nvContentPartPr>
              <p14:xfrm>
                <a:off x="5850273" y="417037"/>
                <a:ext cx="360" cy="360"/>
              </p14:xfrm>
            </p:contentPart>
          </mc:Choice>
          <mc:Fallback>
            <p:pic>
              <p:nvPicPr>
                <p:cNvPr id="31" name="Ink 30">
                  <a:extLst>
                    <a:ext uri="{FF2B5EF4-FFF2-40B4-BE49-F238E27FC236}">
                      <a16:creationId xmlns:a16="http://schemas.microsoft.com/office/drawing/2014/main" xmlns="" xmlns:p14="http://schemas.microsoft.com/office/powerpoint/2010/main" id="{B6EF42FB-219E-4303-AB66-B99B5C3E7544}"/>
                    </a:ext>
                  </a:extLst>
                </p:cNvPr>
                <p:cNvPicPr/>
                <p:nvPr/>
              </p:nvPicPr>
              <p:blipFill>
                <a:blip r:embed="rId3"/>
                <a:stretch>
                  <a:fillRect/>
                </a:stretch>
              </p:blipFill>
              <p:spPr>
                <a:xfrm>
                  <a:off x="5841273" y="408037"/>
                  <a:ext cx="18000" cy="18000"/>
                </a:xfrm>
                <a:prstGeom prst="rect">
                  <a:avLst/>
                </a:prstGeom>
              </p:spPr>
            </p:pic>
          </mc:Fallback>
        </mc:AlternateContent>
        <mc:AlternateContent xmlns:mc="http://schemas.openxmlformats.org/markup-compatibility/2006">
          <mc:Choice xmlns:p14="http://schemas.microsoft.com/office/powerpoint/2010/main" xmlns="" Requires="p14">
            <p:contentPart p14:bwMode="auto" r:id="rId18">
              <p14:nvContentPartPr>
                <p14:cNvPr id="32" name="Ink 31">
                  <a:extLst>
                    <a:ext uri="{FF2B5EF4-FFF2-40B4-BE49-F238E27FC236}">
                      <a16:creationId xmlns:a16="http://schemas.microsoft.com/office/drawing/2014/main" id="{D5F62EF7-934F-4ED1-81D3-2ED7952BB6C2}"/>
                    </a:ext>
                  </a:extLst>
                </p14:cNvPr>
                <p14:cNvContentPartPr/>
                <p14:nvPr/>
              </p14:nvContentPartPr>
              <p14:xfrm>
                <a:off x="5850273" y="417037"/>
                <a:ext cx="360" cy="360"/>
              </p14:xfrm>
            </p:contentPart>
          </mc:Choice>
          <mc:Fallback>
            <p:pic>
              <p:nvPicPr>
                <p:cNvPr id="32" name="Ink 31">
                  <a:extLst>
                    <a:ext uri="{FF2B5EF4-FFF2-40B4-BE49-F238E27FC236}">
                      <a16:creationId xmlns:a16="http://schemas.microsoft.com/office/drawing/2014/main" xmlns="" xmlns:p14="http://schemas.microsoft.com/office/powerpoint/2010/main" id="{D5F62EF7-934F-4ED1-81D3-2ED7952BB6C2}"/>
                    </a:ext>
                  </a:extLst>
                </p:cNvPr>
                <p:cNvPicPr/>
                <p:nvPr/>
              </p:nvPicPr>
              <p:blipFill>
                <a:blip r:embed="rId3"/>
                <a:stretch>
                  <a:fillRect/>
                </a:stretch>
              </p:blipFill>
              <p:spPr>
                <a:xfrm>
                  <a:off x="5841273" y="408037"/>
                  <a:ext cx="18000" cy="18000"/>
                </a:xfrm>
                <a:prstGeom prst="rect">
                  <a:avLst/>
                </a:prstGeom>
              </p:spPr>
            </p:pic>
          </mc:Fallback>
        </mc:AlternateContent>
        <mc:AlternateContent xmlns:mc="http://schemas.openxmlformats.org/markup-compatibility/2006">
          <mc:Choice xmlns:p14="http://schemas.microsoft.com/office/powerpoint/2010/main" xmlns="" Requires="p14">
            <p:contentPart p14:bwMode="auto" r:id="rId19">
              <p14:nvContentPartPr>
                <p14:cNvPr id="33" name="Ink 32">
                  <a:extLst>
                    <a:ext uri="{FF2B5EF4-FFF2-40B4-BE49-F238E27FC236}">
                      <a16:creationId xmlns:a16="http://schemas.microsoft.com/office/drawing/2014/main" id="{A85E6D13-92A9-4C43-9FED-DD809C9AD401}"/>
                    </a:ext>
                  </a:extLst>
                </p14:cNvPr>
                <p14:cNvContentPartPr/>
                <p14:nvPr/>
              </p14:nvContentPartPr>
              <p14:xfrm>
                <a:off x="5850273" y="417037"/>
                <a:ext cx="360" cy="360"/>
              </p14:xfrm>
            </p:contentPart>
          </mc:Choice>
          <mc:Fallback>
            <p:pic>
              <p:nvPicPr>
                <p:cNvPr id="33" name="Ink 32">
                  <a:extLst>
                    <a:ext uri="{FF2B5EF4-FFF2-40B4-BE49-F238E27FC236}">
                      <a16:creationId xmlns:a16="http://schemas.microsoft.com/office/drawing/2014/main" xmlns="" xmlns:p14="http://schemas.microsoft.com/office/powerpoint/2010/main" id="{A85E6D13-92A9-4C43-9FED-DD809C9AD401}"/>
                    </a:ext>
                  </a:extLst>
                </p:cNvPr>
                <p:cNvPicPr/>
                <p:nvPr/>
              </p:nvPicPr>
              <p:blipFill>
                <a:blip r:embed="rId3"/>
                <a:stretch>
                  <a:fillRect/>
                </a:stretch>
              </p:blipFill>
              <p:spPr>
                <a:xfrm>
                  <a:off x="5841273" y="408037"/>
                  <a:ext cx="18000" cy="18000"/>
                </a:xfrm>
                <a:prstGeom prst="rect">
                  <a:avLst/>
                </a:prstGeom>
              </p:spPr>
            </p:pic>
          </mc:Fallback>
        </mc:AlternateContent>
      </p:grpSp>
    </p:spTree>
    <p:extLst>
      <p:ext uri="{BB962C8B-B14F-4D97-AF65-F5344CB8AC3E}">
        <p14:creationId xmlns:p14="http://schemas.microsoft.com/office/powerpoint/2010/main" xmlns="" val="39248957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97BC991-783D-4386-BD6B-5B46B0CCE7A9}"/>
              </a:ext>
            </a:extLst>
          </p:cNvPr>
          <p:cNvSpPr>
            <a:spLocks noGrp="1"/>
          </p:cNvSpPr>
          <p:nvPr>
            <p:ph type="title"/>
          </p:nvPr>
        </p:nvSpPr>
        <p:spPr>
          <a:xfrm>
            <a:off x="838200" y="275208"/>
            <a:ext cx="10515600" cy="405829"/>
          </a:xfrm>
        </p:spPr>
        <p:txBody>
          <a:bodyPr>
            <a:normAutofit fontScale="90000"/>
          </a:bodyPr>
          <a:lstStyle/>
          <a:p>
            <a:pPr marL="342900" indent="-342900">
              <a:buFont typeface="Arial" panose="020B0604020202020204" pitchFamily="34" charset="0"/>
              <a:buChar char="•"/>
            </a:pPr>
            <a:r>
              <a:rPr lang="en-US" sz="2000" dirty="0">
                <a:latin typeface="+mn-lt"/>
              </a:rPr>
              <a:t> One- page plan. </a:t>
            </a:r>
            <a:br>
              <a:rPr lang="en-US" sz="2000" dirty="0">
                <a:latin typeface="+mn-lt"/>
              </a:rPr>
            </a:br>
            <a:endParaRPr lang="en-IN" sz="2000" dirty="0">
              <a:latin typeface="+mn-lt"/>
            </a:endParaRPr>
          </a:p>
        </p:txBody>
      </p:sp>
      <p:sp>
        <p:nvSpPr>
          <p:cNvPr id="3" name="Content Placeholder 2">
            <a:extLst>
              <a:ext uri="{FF2B5EF4-FFF2-40B4-BE49-F238E27FC236}">
                <a16:creationId xmlns:a16="http://schemas.microsoft.com/office/drawing/2014/main" xmlns="" id="{144C66DD-6B11-4EF7-B798-204087CB62DD}"/>
              </a:ext>
            </a:extLst>
          </p:cNvPr>
          <p:cNvSpPr>
            <a:spLocks noGrp="1"/>
          </p:cNvSpPr>
          <p:nvPr>
            <p:ph idx="1"/>
          </p:nvPr>
        </p:nvSpPr>
        <p:spPr>
          <a:xfrm>
            <a:off x="838200" y="514905"/>
            <a:ext cx="10515600" cy="5662058"/>
          </a:xfrm>
        </p:spPr>
        <p:txBody>
          <a:bodyPr/>
          <a:lstStyle/>
          <a:p>
            <a:pPr marL="0" indent="0" algn="just">
              <a:buNone/>
            </a:pPr>
            <a:r>
              <a:rPr lang="en-IN" sz="2400" dirty="0"/>
              <a:t>2.On the basis of the stage of business</a:t>
            </a:r>
          </a:p>
          <a:p>
            <a:pPr algn="just"/>
            <a:r>
              <a:rPr lang="en-IN" sz="2400" dirty="0"/>
              <a:t>Start-up business plan( feasibility plan)</a:t>
            </a:r>
          </a:p>
          <a:p>
            <a:pPr algn="just"/>
            <a:r>
              <a:rPr lang="en-IN" sz="2400" dirty="0"/>
              <a:t>Standing business plan</a:t>
            </a:r>
          </a:p>
          <a:p>
            <a:pPr algn="just">
              <a:buFont typeface="Wingdings" panose="05000000000000000000" pitchFamily="2" charset="2"/>
              <a:buChar char="Ø"/>
            </a:pPr>
            <a:r>
              <a:rPr lang="en-IN" sz="2400" dirty="0"/>
              <a:t>Operation plan/ working plan</a:t>
            </a:r>
          </a:p>
          <a:p>
            <a:pPr algn="just">
              <a:buFont typeface="Wingdings" panose="05000000000000000000" pitchFamily="2" charset="2"/>
              <a:buChar char="Ø"/>
            </a:pPr>
            <a:r>
              <a:rPr lang="en-IN" sz="2400" dirty="0"/>
              <a:t>Growth plan/ expansion plan</a:t>
            </a:r>
          </a:p>
          <a:p>
            <a:pPr algn="just">
              <a:buFont typeface="Wingdings" panose="05000000000000000000" pitchFamily="2" charset="2"/>
              <a:buChar char="Ø"/>
            </a:pPr>
            <a:r>
              <a:rPr lang="en-IN" sz="2400" dirty="0"/>
              <a:t>Technology plan</a:t>
            </a:r>
          </a:p>
          <a:p>
            <a:pPr algn="just">
              <a:buFont typeface="Wingdings" panose="05000000000000000000" pitchFamily="2" charset="2"/>
              <a:buChar char="Ø"/>
            </a:pPr>
            <a:r>
              <a:rPr lang="en-IN" sz="2400" dirty="0"/>
              <a:t>Financial plan</a:t>
            </a:r>
          </a:p>
          <a:p>
            <a:pPr marL="0" indent="0" algn="just">
              <a:buNone/>
            </a:pPr>
            <a:r>
              <a:rPr lang="en-IN" dirty="0"/>
              <a:t>3. On the basis of the target audience</a:t>
            </a:r>
          </a:p>
          <a:p>
            <a:r>
              <a:rPr lang="en-IN" sz="2400" dirty="0"/>
              <a:t>Internal business plan,</a:t>
            </a:r>
          </a:p>
          <a:p>
            <a:r>
              <a:rPr lang="en-IN" sz="2400" dirty="0"/>
              <a:t>External business plan</a:t>
            </a:r>
            <a:r>
              <a:rPr lang="en-IN" dirty="0"/>
              <a:t>.</a:t>
            </a:r>
          </a:p>
        </p:txBody>
      </p:sp>
    </p:spTree>
    <p:extLst>
      <p:ext uri="{BB962C8B-B14F-4D97-AF65-F5344CB8AC3E}">
        <p14:creationId xmlns:p14="http://schemas.microsoft.com/office/powerpoint/2010/main" xmlns="" val="3314107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CCB9E9D-9795-400A-B1B9-5D07852351CB}"/>
              </a:ext>
            </a:extLst>
          </p:cNvPr>
          <p:cNvSpPr>
            <a:spLocks noGrp="1"/>
          </p:cNvSpPr>
          <p:nvPr>
            <p:ph type="title"/>
          </p:nvPr>
        </p:nvSpPr>
        <p:spPr>
          <a:xfrm>
            <a:off x="838200" y="0"/>
            <a:ext cx="10515600" cy="681037"/>
          </a:xfrm>
        </p:spPr>
        <p:txBody>
          <a:bodyPr>
            <a:normAutofit/>
          </a:bodyPr>
          <a:lstStyle/>
          <a:p>
            <a:r>
              <a:rPr lang="en-US" sz="2800" b="1" u="sng" dirty="0"/>
              <a:t>Structure and Contents of a typical business plan:</a:t>
            </a:r>
            <a:endParaRPr lang="en-IN" sz="2800" b="1" u="sng" dirty="0"/>
          </a:p>
        </p:txBody>
      </p:sp>
      <p:sp>
        <p:nvSpPr>
          <p:cNvPr id="3" name="Content Placeholder 2">
            <a:extLst>
              <a:ext uri="{FF2B5EF4-FFF2-40B4-BE49-F238E27FC236}">
                <a16:creationId xmlns:a16="http://schemas.microsoft.com/office/drawing/2014/main" xmlns="" id="{3FC2520D-11C3-4ECC-993E-32B6C30C0E20}"/>
              </a:ext>
            </a:extLst>
          </p:cNvPr>
          <p:cNvSpPr>
            <a:spLocks noGrp="1"/>
          </p:cNvSpPr>
          <p:nvPr>
            <p:ph idx="1"/>
          </p:nvPr>
        </p:nvSpPr>
        <p:spPr>
          <a:xfrm>
            <a:off x="838200" y="532660"/>
            <a:ext cx="10515600" cy="6325340"/>
          </a:xfrm>
        </p:spPr>
        <p:txBody>
          <a:bodyPr>
            <a:normAutofit fontScale="92500" lnSpcReduction="10000"/>
          </a:bodyPr>
          <a:lstStyle/>
          <a:p>
            <a:pPr marL="0" indent="0">
              <a:buNone/>
            </a:pPr>
            <a:r>
              <a:rPr lang="en-US" sz="2400" dirty="0"/>
              <a:t>OPENING SECTION ( Provide a brief overview of the business and its operations)</a:t>
            </a:r>
          </a:p>
          <a:p>
            <a:pPr>
              <a:buFont typeface="Courier New" panose="02070309020205020404" pitchFamily="49" charset="0"/>
              <a:buChar char="o"/>
            </a:pPr>
            <a:r>
              <a:rPr lang="en-US" sz="2400" dirty="0"/>
              <a:t>It should include details such as:</a:t>
            </a:r>
          </a:p>
          <a:p>
            <a:r>
              <a:rPr lang="en-US" sz="2400" dirty="0"/>
              <a:t> Cover page and table of contents</a:t>
            </a:r>
          </a:p>
          <a:p>
            <a:r>
              <a:rPr lang="en-US" sz="2400" dirty="0"/>
              <a:t>Executive Summary</a:t>
            </a:r>
          </a:p>
          <a:p>
            <a:r>
              <a:rPr lang="en-US" sz="2400" dirty="0"/>
              <a:t>Business Description</a:t>
            </a:r>
          </a:p>
          <a:p>
            <a:pPr marL="0" indent="0">
              <a:buNone/>
            </a:pPr>
            <a:r>
              <a:rPr lang="en-US" sz="2400" dirty="0"/>
              <a:t>BODY OF THE PLAN ( Cover more in-depth descriptions of the fundamental elements and concerns of the business venture)</a:t>
            </a:r>
          </a:p>
          <a:p>
            <a:pPr>
              <a:buFont typeface="Courier New" panose="02070309020205020404" pitchFamily="49" charset="0"/>
              <a:buChar char="o"/>
            </a:pPr>
            <a:r>
              <a:rPr lang="en-US" sz="2400" dirty="0"/>
              <a:t>It should include details such as:</a:t>
            </a:r>
          </a:p>
          <a:p>
            <a:r>
              <a:rPr lang="en-IN" sz="2400" dirty="0"/>
              <a:t>Business environment analysis</a:t>
            </a:r>
          </a:p>
          <a:p>
            <a:r>
              <a:rPr lang="en-IN" sz="2400" dirty="0"/>
              <a:t>Industry background</a:t>
            </a:r>
          </a:p>
          <a:p>
            <a:r>
              <a:rPr lang="en-IN" sz="2400" dirty="0"/>
              <a:t>Competitive analysis</a:t>
            </a:r>
          </a:p>
          <a:p>
            <a:r>
              <a:rPr lang="en-IN" sz="2400" dirty="0"/>
              <a:t>Market analysis</a:t>
            </a:r>
          </a:p>
          <a:p>
            <a:r>
              <a:rPr lang="en-IN" sz="2400" dirty="0"/>
              <a:t>Marketing plan</a:t>
            </a:r>
          </a:p>
          <a:p>
            <a:r>
              <a:rPr lang="en-IN" sz="2400" dirty="0"/>
              <a:t>Operations plan</a:t>
            </a:r>
          </a:p>
          <a:p>
            <a:r>
              <a:rPr lang="en-IN" sz="2400" dirty="0"/>
              <a:t>Management summary</a:t>
            </a:r>
          </a:p>
          <a:p>
            <a:r>
              <a:rPr lang="en-IN" sz="2400" dirty="0"/>
              <a:t>Financial plan</a:t>
            </a:r>
          </a:p>
        </p:txBody>
      </p:sp>
    </p:spTree>
    <p:extLst>
      <p:ext uri="{BB962C8B-B14F-4D97-AF65-F5344CB8AC3E}">
        <p14:creationId xmlns:p14="http://schemas.microsoft.com/office/powerpoint/2010/main" xmlns="" val="29717977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6348D74-8AF6-4BC3-B807-9CAB152AF736}"/>
              </a:ext>
            </a:extLst>
          </p:cNvPr>
          <p:cNvSpPr>
            <a:spLocks noGrp="1"/>
          </p:cNvSpPr>
          <p:nvPr>
            <p:ph type="title"/>
          </p:nvPr>
        </p:nvSpPr>
        <p:spPr>
          <a:xfrm>
            <a:off x="838200" y="115411"/>
            <a:ext cx="10515600" cy="958787"/>
          </a:xfrm>
        </p:spPr>
        <p:txBody>
          <a:bodyPr>
            <a:normAutofit/>
          </a:bodyPr>
          <a:lstStyle/>
          <a:p>
            <a:r>
              <a:rPr lang="en-US" sz="2800" dirty="0"/>
              <a:t>CONCLUDING SECTION ( Include the most detailed information such as financial data, management resumes etc.)</a:t>
            </a:r>
            <a:endParaRPr lang="en-IN" sz="2800" dirty="0"/>
          </a:p>
        </p:txBody>
      </p:sp>
      <p:sp>
        <p:nvSpPr>
          <p:cNvPr id="3" name="Content Placeholder 2">
            <a:extLst>
              <a:ext uri="{FF2B5EF4-FFF2-40B4-BE49-F238E27FC236}">
                <a16:creationId xmlns:a16="http://schemas.microsoft.com/office/drawing/2014/main" xmlns="" id="{20604C6C-A413-4A75-8E52-873B2A17F8BF}"/>
              </a:ext>
            </a:extLst>
          </p:cNvPr>
          <p:cNvSpPr>
            <a:spLocks noGrp="1"/>
          </p:cNvSpPr>
          <p:nvPr>
            <p:ph idx="1"/>
          </p:nvPr>
        </p:nvSpPr>
        <p:spPr>
          <a:xfrm>
            <a:off x="838200" y="1074198"/>
            <a:ext cx="10515600" cy="5668391"/>
          </a:xfrm>
        </p:spPr>
        <p:txBody>
          <a:bodyPr>
            <a:normAutofit/>
          </a:bodyPr>
          <a:lstStyle/>
          <a:p>
            <a:r>
              <a:rPr lang="en-US" sz="2400" dirty="0"/>
              <a:t>Attachments and Milestones</a:t>
            </a:r>
          </a:p>
          <a:p>
            <a:pPr>
              <a:buFont typeface="Wingdings" panose="05000000000000000000" pitchFamily="2" charset="2"/>
              <a:buChar char="§"/>
            </a:pPr>
            <a:r>
              <a:rPr lang="en-US" sz="2400" dirty="0"/>
              <a:t>Providing Attachments</a:t>
            </a:r>
          </a:p>
          <a:p>
            <a:pPr>
              <a:buFont typeface="Wingdings" panose="05000000000000000000" pitchFamily="2" charset="2"/>
              <a:buChar char="§"/>
            </a:pPr>
            <a:r>
              <a:rPr lang="en-US" sz="2400" dirty="0"/>
              <a:t>Stipulating Milestones ( Timeline)</a:t>
            </a:r>
          </a:p>
          <a:p>
            <a:pPr marL="0" indent="0">
              <a:buNone/>
            </a:pPr>
            <a:r>
              <a:rPr lang="en-US" sz="2400" b="1" u="sng" dirty="0"/>
              <a:t>Project Proposal</a:t>
            </a:r>
          </a:p>
          <a:p>
            <a:pPr marL="0" indent="0">
              <a:buNone/>
            </a:pPr>
            <a:r>
              <a:rPr lang="en-IN" sz="2400" dirty="0"/>
              <a:t>It is a formal document that is presented by an entity to potential sponsors or  clients to receive approval for a project or receive funding for a project. It simply refers to a request for seeking financial assistance or the implementation of a project.</a:t>
            </a:r>
          </a:p>
          <a:p>
            <a:pPr marL="0" indent="0">
              <a:buNone/>
            </a:pPr>
            <a:r>
              <a:rPr lang="en-IN" sz="2400" dirty="0"/>
              <a:t>Types of Project Proposal:</a:t>
            </a:r>
          </a:p>
          <a:p>
            <a:pPr>
              <a:buFont typeface="Wingdings" panose="05000000000000000000" pitchFamily="2" charset="2"/>
              <a:buChar char="Ø"/>
            </a:pPr>
            <a:r>
              <a:rPr lang="en-IN" sz="2400" dirty="0"/>
              <a:t>Solicited project proposal</a:t>
            </a:r>
          </a:p>
          <a:p>
            <a:pPr>
              <a:buFont typeface="Wingdings" panose="05000000000000000000" pitchFamily="2" charset="2"/>
              <a:buChar char="Ø"/>
            </a:pPr>
            <a:r>
              <a:rPr lang="en-IN" sz="2400" dirty="0"/>
              <a:t>Unsolicited project proposal</a:t>
            </a:r>
          </a:p>
          <a:p>
            <a:pPr>
              <a:buFont typeface="Wingdings" panose="05000000000000000000" pitchFamily="2" charset="2"/>
              <a:buChar char="Ø"/>
            </a:pPr>
            <a:r>
              <a:rPr lang="en-IN" sz="2400" dirty="0"/>
              <a:t>Internal project proposal</a:t>
            </a:r>
          </a:p>
          <a:p>
            <a:pPr>
              <a:buFont typeface="Wingdings" panose="05000000000000000000" pitchFamily="2" charset="2"/>
              <a:buChar char="Ø"/>
            </a:pPr>
            <a:r>
              <a:rPr lang="en-IN" sz="2400" dirty="0"/>
              <a:t>External project proposal</a:t>
            </a:r>
          </a:p>
          <a:p>
            <a:pPr>
              <a:buFont typeface="Wingdings" panose="05000000000000000000" pitchFamily="2" charset="2"/>
              <a:buChar char="Ø"/>
            </a:pPr>
            <a:endParaRPr lang="en-IN" sz="2400" dirty="0"/>
          </a:p>
        </p:txBody>
      </p:sp>
    </p:spTree>
    <p:extLst>
      <p:ext uri="{BB962C8B-B14F-4D97-AF65-F5344CB8AC3E}">
        <p14:creationId xmlns:p14="http://schemas.microsoft.com/office/powerpoint/2010/main" xmlns="" val="1624505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8F06890-C092-44D8-8316-FC96F7E02514}"/>
              </a:ext>
            </a:extLst>
          </p:cNvPr>
          <p:cNvSpPr>
            <a:spLocks noGrp="1"/>
          </p:cNvSpPr>
          <p:nvPr>
            <p:ph type="title"/>
          </p:nvPr>
        </p:nvSpPr>
        <p:spPr/>
        <p:txBody>
          <a:bodyPr>
            <a:normAutofit/>
          </a:bodyPr>
          <a:lstStyle/>
          <a:p>
            <a:r>
              <a:rPr lang="en-IN" sz="2800" b="1" u="sng" dirty="0"/>
              <a:t>Rationale for developing a project proposal:</a:t>
            </a:r>
          </a:p>
        </p:txBody>
      </p:sp>
      <p:sp>
        <p:nvSpPr>
          <p:cNvPr id="3" name="Content Placeholder 2">
            <a:extLst>
              <a:ext uri="{FF2B5EF4-FFF2-40B4-BE49-F238E27FC236}">
                <a16:creationId xmlns:a16="http://schemas.microsoft.com/office/drawing/2014/main" xmlns="" id="{D346974E-F497-4FBE-9551-8BE2422A6CA0}"/>
              </a:ext>
            </a:extLst>
          </p:cNvPr>
          <p:cNvSpPr>
            <a:spLocks noGrp="1"/>
          </p:cNvSpPr>
          <p:nvPr>
            <p:ph sz="half" idx="1"/>
          </p:nvPr>
        </p:nvSpPr>
        <p:spPr>
          <a:xfrm>
            <a:off x="838200" y="1402672"/>
            <a:ext cx="5181600" cy="5291091"/>
          </a:xfrm>
        </p:spPr>
        <p:txBody>
          <a:bodyPr>
            <a:normAutofit fontScale="85000" lnSpcReduction="20000"/>
          </a:bodyPr>
          <a:lstStyle/>
          <a:p>
            <a:r>
              <a:rPr lang="en-IN" sz="2600" dirty="0"/>
              <a:t>Serves as an instrument of presentation</a:t>
            </a:r>
          </a:p>
          <a:p>
            <a:r>
              <a:rPr lang="en-IN" sz="2600" dirty="0"/>
              <a:t>Acts as a potential funding tool</a:t>
            </a:r>
          </a:p>
          <a:p>
            <a:r>
              <a:rPr lang="en-IN" sz="2600" dirty="0"/>
              <a:t>Vital for project evaluation</a:t>
            </a:r>
          </a:p>
          <a:p>
            <a:r>
              <a:rPr lang="en-IN" sz="2600" dirty="0"/>
              <a:t>Ensures understanding of sponsor</a:t>
            </a:r>
          </a:p>
          <a:p>
            <a:r>
              <a:rPr lang="en-IN" sz="2600" dirty="0"/>
              <a:t>Ensures effectiveness</a:t>
            </a:r>
          </a:p>
          <a:p>
            <a:r>
              <a:rPr lang="en-IN" sz="2600" dirty="0"/>
              <a:t>Serves as a potential sales document</a:t>
            </a:r>
          </a:p>
          <a:p>
            <a:r>
              <a:rPr lang="en-IN" sz="2600" dirty="0"/>
              <a:t>Acts as an essential marketing tool</a:t>
            </a:r>
          </a:p>
          <a:p>
            <a:pPr marL="0" indent="0">
              <a:buNone/>
            </a:pPr>
            <a:endParaRPr lang="en-IN" sz="2400" b="1" u="sng" dirty="0"/>
          </a:p>
          <a:p>
            <a:pPr marL="0" indent="0">
              <a:buNone/>
            </a:pPr>
            <a:r>
              <a:rPr lang="en-IN" sz="2400" b="1" u="sng" dirty="0"/>
              <a:t>Typical format of a project proposal</a:t>
            </a:r>
          </a:p>
          <a:p>
            <a:r>
              <a:rPr lang="en-IN" dirty="0"/>
              <a:t>Executive summary</a:t>
            </a:r>
          </a:p>
          <a:p>
            <a:r>
              <a:rPr lang="en-IN" dirty="0"/>
              <a:t>Problem statement</a:t>
            </a:r>
          </a:p>
          <a:p>
            <a:r>
              <a:rPr lang="en-IN" dirty="0"/>
              <a:t>Vision statement</a:t>
            </a:r>
          </a:p>
          <a:p>
            <a:r>
              <a:rPr lang="en-IN" dirty="0"/>
              <a:t>Methods and approaches</a:t>
            </a:r>
          </a:p>
          <a:p>
            <a:r>
              <a:rPr lang="en-IN" dirty="0"/>
              <a:t>Proposed benefits</a:t>
            </a:r>
          </a:p>
        </p:txBody>
      </p:sp>
      <p:sp>
        <p:nvSpPr>
          <p:cNvPr id="4" name="Content Placeholder 3">
            <a:extLst>
              <a:ext uri="{FF2B5EF4-FFF2-40B4-BE49-F238E27FC236}">
                <a16:creationId xmlns:a16="http://schemas.microsoft.com/office/drawing/2014/main" xmlns="" id="{6C97EEE9-8FD7-47BE-848D-23E0034E1AA2}"/>
              </a:ext>
            </a:extLst>
          </p:cNvPr>
          <p:cNvSpPr>
            <a:spLocks noGrp="1"/>
          </p:cNvSpPr>
          <p:nvPr>
            <p:ph sz="half" idx="2"/>
          </p:nvPr>
        </p:nvSpPr>
        <p:spPr>
          <a:xfrm>
            <a:off x="6172200" y="1825624"/>
            <a:ext cx="5181600" cy="4779361"/>
          </a:xfrm>
        </p:spPr>
        <p:txBody>
          <a:bodyPr>
            <a:normAutofit fontScale="85000" lnSpcReduction="20000"/>
          </a:bodyPr>
          <a:lstStyle/>
          <a:p>
            <a:endParaRPr lang="en-IN" dirty="0"/>
          </a:p>
          <a:p>
            <a:endParaRPr lang="en-IN" dirty="0"/>
          </a:p>
          <a:p>
            <a:endParaRPr lang="en-IN" dirty="0"/>
          </a:p>
          <a:p>
            <a:endParaRPr lang="en-IN" dirty="0"/>
          </a:p>
          <a:p>
            <a:endParaRPr lang="en-IN" dirty="0"/>
          </a:p>
          <a:p>
            <a:endParaRPr lang="en-IN" dirty="0"/>
          </a:p>
          <a:p>
            <a:endParaRPr lang="en-IN" dirty="0"/>
          </a:p>
          <a:p>
            <a:r>
              <a:rPr lang="en-IN" dirty="0"/>
              <a:t>Deliverables</a:t>
            </a:r>
          </a:p>
          <a:p>
            <a:r>
              <a:rPr lang="en-IN" dirty="0"/>
              <a:t>Success criteria</a:t>
            </a:r>
          </a:p>
          <a:p>
            <a:r>
              <a:rPr lang="en-IN" dirty="0"/>
              <a:t>Deadlines</a:t>
            </a:r>
          </a:p>
          <a:p>
            <a:r>
              <a:rPr lang="en-IN" dirty="0"/>
              <a:t>Cost and budget</a:t>
            </a:r>
          </a:p>
          <a:p>
            <a:r>
              <a:rPr lang="en-IN" dirty="0"/>
              <a:t>measurement</a:t>
            </a:r>
          </a:p>
          <a:p>
            <a:endParaRPr lang="en-IN" dirty="0"/>
          </a:p>
        </p:txBody>
      </p:sp>
    </p:spTree>
    <p:extLst>
      <p:ext uri="{BB962C8B-B14F-4D97-AF65-F5344CB8AC3E}">
        <p14:creationId xmlns:p14="http://schemas.microsoft.com/office/powerpoint/2010/main" xmlns="" val="7216383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itle 21">
            <a:extLst>
              <a:ext uri="{FF2B5EF4-FFF2-40B4-BE49-F238E27FC236}">
                <a16:creationId xmlns:a16="http://schemas.microsoft.com/office/drawing/2014/main" xmlns="" id="{7C1BE845-C835-47C3-A991-0BEF6DED2F5B}"/>
              </a:ext>
            </a:extLst>
          </p:cNvPr>
          <p:cNvSpPr>
            <a:spLocks noGrp="1"/>
          </p:cNvSpPr>
          <p:nvPr>
            <p:ph type="title"/>
          </p:nvPr>
        </p:nvSpPr>
        <p:spPr>
          <a:xfrm>
            <a:off x="838200" y="79899"/>
            <a:ext cx="10515600" cy="1180729"/>
          </a:xfrm>
        </p:spPr>
        <p:txBody>
          <a:bodyPr>
            <a:normAutofit fontScale="90000"/>
          </a:bodyPr>
          <a:lstStyle/>
          <a:p>
            <a:r>
              <a:rPr lang="en-IN" sz="2800" b="1" u="sng" dirty="0"/>
              <a:t>Location:</a:t>
            </a:r>
            <a:r>
              <a:rPr lang="en-IN" sz="2800" dirty="0"/>
              <a:t> </a:t>
            </a:r>
            <a:r>
              <a:rPr lang="en-IN" sz="2000" dirty="0">
                <a:latin typeface="+mn-lt"/>
              </a:rPr>
              <a:t>Every kind of organisation, whether commercial or non-commercial in nature, requires a physical place, i.e., a location for conducting its regular course of operations. The different premises from where an enterprise runs its operations include factory, office, store/shop and warehouse.</a:t>
            </a:r>
            <a:endParaRPr lang="en-IN" sz="2800" dirty="0">
              <a:latin typeface="+mn-lt"/>
            </a:endParaRPr>
          </a:p>
        </p:txBody>
      </p:sp>
      <p:sp>
        <p:nvSpPr>
          <p:cNvPr id="23" name="Content Placeholder 22">
            <a:extLst>
              <a:ext uri="{FF2B5EF4-FFF2-40B4-BE49-F238E27FC236}">
                <a16:creationId xmlns:a16="http://schemas.microsoft.com/office/drawing/2014/main" xmlns="" id="{6A324A9F-F463-427A-B0C2-0F5123D2DB3B}"/>
              </a:ext>
            </a:extLst>
          </p:cNvPr>
          <p:cNvSpPr>
            <a:spLocks noGrp="1"/>
          </p:cNvSpPr>
          <p:nvPr>
            <p:ph sz="half" idx="1"/>
          </p:nvPr>
        </p:nvSpPr>
        <p:spPr>
          <a:xfrm>
            <a:off x="838200" y="1171852"/>
            <a:ext cx="5181600" cy="5606248"/>
          </a:xfrm>
        </p:spPr>
        <p:txBody>
          <a:bodyPr>
            <a:normAutofit/>
          </a:bodyPr>
          <a:lstStyle/>
          <a:p>
            <a:pPr marL="0" indent="0">
              <a:buNone/>
            </a:pPr>
            <a:r>
              <a:rPr lang="en-IN" sz="2400" dirty="0"/>
              <a:t>Types of premises and their location:</a:t>
            </a:r>
          </a:p>
          <a:p>
            <a:pPr>
              <a:buFont typeface="Wingdings" panose="05000000000000000000" pitchFamily="2" charset="2"/>
              <a:buChar char="Ø"/>
            </a:pPr>
            <a:r>
              <a:rPr lang="en-IN" sz="2400" dirty="0"/>
              <a:t>Location of manufacturing premises:</a:t>
            </a:r>
          </a:p>
          <a:p>
            <a:r>
              <a:rPr lang="en-IN" sz="2400" dirty="0"/>
              <a:t>Outlying areas</a:t>
            </a:r>
          </a:p>
          <a:p>
            <a:r>
              <a:rPr lang="en-IN" sz="2400" dirty="0"/>
              <a:t>Special economic zone</a:t>
            </a:r>
          </a:p>
          <a:p>
            <a:pPr>
              <a:buFont typeface="Wingdings" panose="05000000000000000000" pitchFamily="2" charset="2"/>
              <a:buChar char="Ø"/>
            </a:pPr>
            <a:r>
              <a:rPr lang="en-IN" sz="2400" dirty="0"/>
              <a:t>Location of office premises</a:t>
            </a:r>
          </a:p>
          <a:p>
            <a:r>
              <a:rPr lang="en-IN" sz="2400" dirty="0"/>
              <a:t>Central business district</a:t>
            </a:r>
          </a:p>
          <a:p>
            <a:r>
              <a:rPr lang="en-IN" sz="2400" dirty="0"/>
              <a:t>Co-working spaces</a:t>
            </a:r>
          </a:p>
          <a:p>
            <a:r>
              <a:rPr lang="en-IN" sz="2400" dirty="0"/>
              <a:t>Business incubation centres</a:t>
            </a:r>
          </a:p>
          <a:p>
            <a:pPr>
              <a:buFont typeface="Wingdings" panose="05000000000000000000" pitchFamily="2" charset="2"/>
              <a:buChar char="Ø"/>
            </a:pPr>
            <a:r>
              <a:rPr lang="en-IN" sz="2400" dirty="0"/>
              <a:t>Location of retail premises</a:t>
            </a:r>
          </a:p>
          <a:p>
            <a:r>
              <a:rPr lang="en-IN" sz="2400" dirty="0"/>
              <a:t>Neighbourhood locations</a:t>
            </a:r>
          </a:p>
          <a:p>
            <a:pPr>
              <a:buFont typeface="Wingdings" panose="05000000000000000000" pitchFamily="2" charset="2"/>
              <a:buChar char="Ø"/>
            </a:pPr>
            <a:r>
              <a:rPr lang="en-IN" sz="2400" dirty="0"/>
              <a:t>Location of warehouses</a:t>
            </a:r>
          </a:p>
          <a:p>
            <a:r>
              <a:rPr lang="en-IN" sz="2400" dirty="0"/>
              <a:t>Peripheral areas</a:t>
            </a:r>
          </a:p>
          <a:p>
            <a:endParaRPr lang="en-IN" sz="2400" dirty="0"/>
          </a:p>
        </p:txBody>
      </p:sp>
      <p:sp>
        <p:nvSpPr>
          <p:cNvPr id="24" name="Content Placeholder 23">
            <a:extLst>
              <a:ext uri="{FF2B5EF4-FFF2-40B4-BE49-F238E27FC236}">
                <a16:creationId xmlns:a16="http://schemas.microsoft.com/office/drawing/2014/main" xmlns="" id="{4F99A3B8-3C71-41F2-8BCC-3F4C37C416FE}"/>
              </a:ext>
            </a:extLst>
          </p:cNvPr>
          <p:cNvSpPr>
            <a:spLocks noGrp="1"/>
          </p:cNvSpPr>
          <p:nvPr>
            <p:ph sz="half" idx="2"/>
          </p:nvPr>
        </p:nvSpPr>
        <p:spPr>
          <a:xfrm>
            <a:off x="6172200" y="1171852"/>
            <a:ext cx="5181600" cy="5606247"/>
          </a:xfrm>
        </p:spPr>
        <p:txBody>
          <a:bodyPr>
            <a:normAutofit/>
          </a:bodyPr>
          <a:lstStyle/>
          <a:p>
            <a:pPr marL="0" indent="0">
              <a:buNone/>
            </a:pPr>
            <a:r>
              <a:rPr lang="en-IN" sz="2400" dirty="0"/>
              <a:t>Steps in location decision process:</a:t>
            </a:r>
          </a:p>
          <a:p>
            <a:r>
              <a:rPr lang="en-IN" sz="2400" dirty="0"/>
              <a:t>Selection of the region</a:t>
            </a:r>
          </a:p>
          <a:p>
            <a:r>
              <a:rPr lang="en-IN" sz="2400" dirty="0"/>
              <a:t>Selection of the state</a:t>
            </a:r>
          </a:p>
          <a:p>
            <a:r>
              <a:rPr lang="en-IN" sz="2400" dirty="0"/>
              <a:t>Selection of the city/town</a:t>
            </a:r>
          </a:p>
          <a:p>
            <a:r>
              <a:rPr lang="en-IN" sz="2400" dirty="0"/>
              <a:t>Selection of location alternative</a:t>
            </a:r>
          </a:p>
          <a:p>
            <a:pPr marL="0" indent="0">
              <a:buNone/>
            </a:pPr>
            <a:r>
              <a:rPr lang="en-IN" sz="2400" dirty="0"/>
              <a:t>Factors considered for location decision:</a:t>
            </a:r>
          </a:p>
          <a:p>
            <a:pPr marL="457200" indent="-457200">
              <a:buFont typeface="+mj-lt"/>
              <a:buAutoNum type="arabicPeriod"/>
            </a:pPr>
            <a:r>
              <a:rPr lang="en-IN" sz="2400" dirty="0"/>
              <a:t>General factors</a:t>
            </a:r>
          </a:p>
          <a:p>
            <a:pPr marL="457200" indent="-457200">
              <a:buFont typeface="+mj-lt"/>
              <a:buAutoNum type="arabicPeriod"/>
            </a:pPr>
            <a:r>
              <a:rPr lang="en-IN" sz="2400" dirty="0"/>
              <a:t>Specific factors</a:t>
            </a:r>
          </a:p>
          <a:p>
            <a:r>
              <a:rPr lang="en-IN" sz="2400" dirty="0"/>
              <a:t>Factors considered for location of manufacturing premises</a:t>
            </a:r>
          </a:p>
          <a:p>
            <a:r>
              <a:rPr lang="en-IN" sz="2400" dirty="0"/>
              <a:t>Office premises</a:t>
            </a:r>
          </a:p>
          <a:p>
            <a:r>
              <a:rPr lang="en-IN" sz="2400" dirty="0"/>
              <a:t>Retail shop/store and warehouse</a:t>
            </a:r>
          </a:p>
          <a:p>
            <a:pPr marL="0" indent="0">
              <a:buNone/>
            </a:pPr>
            <a:endParaRPr lang="en-IN" sz="2400" dirty="0"/>
          </a:p>
        </p:txBody>
      </p:sp>
    </p:spTree>
    <p:extLst>
      <p:ext uri="{BB962C8B-B14F-4D97-AF65-F5344CB8AC3E}">
        <p14:creationId xmlns:p14="http://schemas.microsoft.com/office/powerpoint/2010/main" xmlns="" val="25491346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610</TotalTime>
  <Words>1229</Words>
  <Application>Microsoft Office PowerPoint</Application>
  <PresentationFormat>Custom</PresentationFormat>
  <Paragraphs>205</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Entrepreneurship Development</vt:lpstr>
      <vt:lpstr>Feasibility Study:</vt:lpstr>
      <vt:lpstr>Business Plan:</vt:lpstr>
      <vt:lpstr>Rationale for developing a business plan: It helps to perform a number a tasks for those who write and read them.</vt:lpstr>
      <vt:lpstr> One- page plan.  </vt:lpstr>
      <vt:lpstr>Structure and Contents of a typical business plan:</vt:lpstr>
      <vt:lpstr>CONCLUDING SECTION ( Include the most detailed information such as financial data, management resumes etc.)</vt:lpstr>
      <vt:lpstr>Rationale for developing a project proposal:</vt:lpstr>
      <vt:lpstr>Location: Every kind of organisation, whether commercial or non-commercial in nature, requires a physical place, i.e., a location for conducting its regular course of operations. The different premises from where an enterprise runs its operations include factory, office, store/shop and warehouse.</vt:lpstr>
      <vt:lpstr>Layout: The term layout refers to the logical arrangement of physical facilities (viz. plant, machineries, equipment, workstations etc.) within the premises of an organization. Such arrangements are required at every location of an organization viz. factory, office, shop/store and warehouse.</vt:lpstr>
      <vt:lpstr>Factors considered for designing effective layout: The layout of the physical location of a business organization is influenced by several factors. Like-</vt:lpstr>
      <vt:lpstr>Benefits of effective layout:</vt:lpstr>
      <vt:lpstr>Business processes: A business process is a series of repeatable steps taken by an organization to achieve a specific business goal. In other words, it is a series of steps (either manual or automated) performed by a group of stakeholders to achieve a concrete goal.</vt:lpstr>
      <vt:lpstr>Operation Planning and Control:</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Entrepreneurship Development</dc:title>
  <dc:creator>CHAITALI GHOSH</dc:creator>
  <cp:lastModifiedBy>HP</cp:lastModifiedBy>
  <cp:revision>50</cp:revision>
  <dcterms:created xsi:type="dcterms:W3CDTF">2020-03-26T15:15:51Z</dcterms:created>
  <dcterms:modified xsi:type="dcterms:W3CDTF">2020-04-03T15:58:49Z</dcterms:modified>
</cp:coreProperties>
</file>