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1" r:id="rId4"/>
    <p:sldId id="258" r:id="rId5"/>
    <p:sldId id="259" r:id="rId6"/>
    <p:sldId id="260" r:id="rId7"/>
    <p:sldId id="262" r:id="rId8"/>
    <p:sldId id="269" r:id="rId9"/>
    <p:sldId id="263" r:id="rId10"/>
    <p:sldId id="270" r:id="rId11"/>
    <p:sldId id="264" r:id="rId12"/>
    <p:sldId id="265" r:id="rId13"/>
    <p:sldId id="266" r:id="rId14"/>
    <p:sldId id="267" r:id="rId15"/>
    <p:sldId id="268"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354B24-C97F-47CD-8949-6A4305255B85}" type="doc">
      <dgm:prSet loTypeId="urn:microsoft.com/office/officeart/2005/8/layout/bProcess2" loCatId="process" qsTypeId="urn:microsoft.com/office/officeart/2005/8/quickstyle/simple1" qsCatId="simple" csTypeId="urn:microsoft.com/office/officeart/2005/8/colors/colorful1" csCatId="colorful" phldr="1"/>
      <dgm:spPr/>
      <dgm:t>
        <a:bodyPr/>
        <a:lstStyle/>
        <a:p>
          <a:endParaRPr lang="en-US"/>
        </a:p>
      </dgm:t>
    </dgm:pt>
    <dgm:pt modelId="{B3A92CDD-6C39-4668-979E-195609D74ABD}">
      <dgm:prSet phldrT="[Text]" custT="1"/>
      <dgm:spPr/>
      <dgm:t>
        <a:bodyPr/>
        <a:lstStyle/>
        <a:p>
          <a:r>
            <a:rPr lang="en-US" sz="1600" dirty="0" smtClean="0">
              <a:solidFill>
                <a:schemeClr val="tx1">
                  <a:lumMod val="95000"/>
                  <a:lumOff val="5000"/>
                </a:schemeClr>
              </a:solidFill>
            </a:rPr>
            <a:t>Self Sufficiency</a:t>
          </a:r>
          <a:endParaRPr lang="en-US" sz="1600" dirty="0">
            <a:solidFill>
              <a:schemeClr val="tx1">
                <a:lumMod val="95000"/>
                <a:lumOff val="5000"/>
              </a:schemeClr>
            </a:solidFill>
          </a:endParaRPr>
        </a:p>
      </dgm:t>
    </dgm:pt>
    <dgm:pt modelId="{2A3B856D-6AEA-4EE5-8336-B686994F4E47}" type="parTrans" cxnId="{9354F4EB-06E6-4672-8EBA-378BCC52E604}">
      <dgm:prSet/>
      <dgm:spPr/>
      <dgm:t>
        <a:bodyPr/>
        <a:lstStyle/>
        <a:p>
          <a:endParaRPr lang="en-US" sz="1400">
            <a:solidFill>
              <a:schemeClr val="tx1">
                <a:lumMod val="95000"/>
                <a:lumOff val="5000"/>
              </a:schemeClr>
            </a:solidFill>
          </a:endParaRPr>
        </a:p>
      </dgm:t>
    </dgm:pt>
    <dgm:pt modelId="{D6FFDBDE-7EE4-4793-88E0-EE9177FBC3F1}" type="sibTrans" cxnId="{9354F4EB-06E6-4672-8EBA-378BCC52E604}">
      <dgm:prSet/>
      <dgm:spPr/>
      <dgm:t>
        <a:bodyPr/>
        <a:lstStyle/>
        <a:p>
          <a:endParaRPr lang="en-US" sz="1400">
            <a:solidFill>
              <a:schemeClr val="tx1">
                <a:lumMod val="95000"/>
                <a:lumOff val="5000"/>
              </a:schemeClr>
            </a:solidFill>
          </a:endParaRPr>
        </a:p>
      </dgm:t>
    </dgm:pt>
    <dgm:pt modelId="{5EBBC212-86B1-4168-9CEE-9C962D82009F}">
      <dgm:prSet phldrT="[Text]" custT="1"/>
      <dgm:spPr/>
      <dgm:t>
        <a:bodyPr/>
        <a:lstStyle/>
        <a:p>
          <a:r>
            <a:rPr lang="en-US" sz="1400" dirty="0" smtClean="0">
              <a:solidFill>
                <a:schemeClr val="tx1">
                  <a:lumMod val="95000"/>
                  <a:lumOff val="5000"/>
                </a:schemeClr>
              </a:solidFill>
            </a:rPr>
            <a:t>Primitive Communism</a:t>
          </a:r>
          <a:endParaRPr lang="en-US" sz="1400" dirty="0">
            <a:solidFill>
              <a:schemeClr val="tx1">
                <a:lumMod val="95000"/>
                <a:lumOff val="5000"/>
              </a:schemeClr>
            </a:solidFill>
          </a:endParaRPr>
        </a:p>
      </dgm:t>
    </dgm:pt>
    <dgm:pt modelId="{9C40A70F-4EFC-4D80-B056-F87441473378}" type="parTrans" cxnId="{DE0DA99B-E428-4847-9942-A66D088CFF45}">
      <dgm:prSet/>
      <dgm:spPr/>
      <dgm:t>
        <a:bodyPr/>
        <a:lstStyle/>
        <a:p>
          <a:endParaRPr lang="en-US" sz="1400">
            <a:solidFill>
              <a:schemeClr val="tx1">
                <a:lumMod val="95000"/>
                <a:lumOff val="5000"/>
              </a:schemeClr>
            </a:solidFill>
          </a:endParaRPr>
        </a:p>
      </dgm:t>
    </dgm:pt>
    <dgm:pt modelId="{51E49D24-E570-483D-B607-ABEAD347C8C6}" type="sibTrans" cxnId="{DE0DA99B-E428-4847-9942-A66D088CFF45}">
      <dgm:prSet/>
      <dgm:spPr/>
      <dgm:t>
        <a:bodyPr/>
        <a:lstStyle/>
        <a:p>
          <a:endParaRPr lang="en-US" sz="1400">
            <a:solidFill>
              <a:schemeClr val="tx1">
                <a:lumMod val="95000"/>
                <a:lumOff val="5000"/>
              </a:schemeClr>
            </a:solidFill>
          </a:endParaRPr>
        </a:p>
      </dgm:t>
    </dgm:pt>
    <dgm:pt modelId="{777FC425-F9EC-49BE-98F6-D5E53C945749}">
      <dgm:prSet phldrT="[Text]" custT="1"/>
      <dgm:spPr/>
      <dgm:t>
        <a:bodyPr/>
        <a:lstStyle/>
        <a:p>
          <a:r>
            <a:rPr lang="en-US" sz="1400" dirty="0" smtClean="0">
              <a:solidFill>
                <a:schemeClr val="tx1">
                  <a:lumMod val="95000"/>
                  <a:lumOff val="5000"/>
                </a:schemeClr>
              </a:solidFill>
            </a:rPr>
            <a:t>Simple Barter</a:t>
          </a:r>
          <a:endParaRPr lang="en-US" sz="1400" dirty="0">
            <a:solidFill>
              <a:schemeClr val="tx1">
                <a:lumMod val="95000"/>
                <a:lumOff val="5000"/>
              </a:schemeClr>
            </a:solidFill>
          </a:endParaRPr>
        </a:p>
      </dgm:t>
    </dgm:pt>
    <dgm:pt modelId="{2B8054CE-677A-43E3-A82F-A971072833D5}" type="parTrans" cxnId="{4C5EE64A-A7AA-4FE8-AC08-BC904155F859}">
      <dgm:prSet/>
      <dgm:spPr/>
      <dgm:t>
        <a:bodyPr/>
        <a:lstStyle/>
        <a:p>
          <a:endParaRPr lang="en-US" sz="1400">
            <a:solidFill>
              <a:schemeClr val="tx1">
                <a:lumMod val="95000"/>
                <a:lumOff val="5000"/>
              </a:schemeClr>
            </a:solidFill>
          </a:endParaRPr>
        </a:p>
      </dgm:t>
    </dgm:pt>
    <dgm:pt modelId="{EFDA0F1A-C970-46EA-9B8A-AF3E606E5CC6}" type="sibTrans" cxnId="{4C5EE64A-A7AA-4FE8-AC08-BC904155F859}">
      <dgm:prSet/>
      <dgm:spPr/>
      <dgm:t>
        <a:bodyPr/>
        <a:lstStyle/>
        <a:p>
          <a:endParaRPr lang="en-US" sz="1400">
            <a:solidFill>
              <a:schemeClr val="tx1">
                <a:lumMod val="95000"/>
                <a:lumOff val="5000"/>
              </a:schemeClr>
            </a:solidFill>
          </a:endParaRPr>
        </a:p>
      </dgm:t>
    </dgm:pt>
    <dgm:pt modelId="{B0F4AD92-1D74-4B2C-A99C-99D47C86AE27}">
      <dgm:prSet phldrT="[Text]" custT="1"/>
      <dgm:spPr/>
      <dgm:t>
        <a:bodyPr/>
        <a:lstStyle/>
        <a:p>
          <a:r>
            <a:rPr lang="en-US" sz="1400" dirty="0" smtClean="0">
              <a:solidFill>
                <a:schemeClr val="tx1">
                  <a:lumMod val="95000"/>
                  <a:lumOff val="5000"/>
                </a:schemeClr>
              </a:solidFill>
            </a:rPr>
            <a:t>Local Market</a:t>
          </a:r>
          <a:endParaRPr lang="en-US" sz="1400" dirty="0">
            <a:solidFill>
              <a:schemeClr val="tx1">
                <a:lumMod val="95000"/>
                <a:lumOff val="5000"/>
              </a:schemeClr>
            </a:solidFill>
          </a:endParaRPr>
        </a:p>
      </dgm:t>
    </dgm:pt>
    <dgm:pt modelId="{8E89A406-BE13-4242-85DE-7B572F973CE0}" type="parTrans" cxnId="{8E957CD3-ED56-4385-958A-576B4B3130A1}">
      <dgm:prSet/>
      <dgm:spPr/>
      <dgm:t>
        <a:bodyPr/>
        <a:lstStyle/>
        <a:p>
          <a:endParaRPr lang="en-US" sz="1400">
            <a:solidFill>
              <a:schemeClr val="tx1">
                <a:lumMod val="95000"/>
                <a:lumOff val="5000"/>
              </a:schemeClr>
            </a:solidFill>
          </a:endParaRPr>
        </a:p>
      </dgm:t>
    </dgm:pt>
    <dgm:pt modelId="{5FA224E1-9C25-4B88-93F8-5226D6C9EBC7}" type="sibTrans" cxnId="{8E957CD3-ED56-4385-958A-576B4B3130A1}">
      <dgm:prSet/>
      <dgm:spPr/>
      <dgm:t>
        <a:bodyPr/>
        <a:lstStyle/>
        <a:p>
          <a:endParaRPr lang="en-US" sz="1400">
            <a:solidFill>
              <a:schemeClr val="tx1">
                <a:lumMod val="95000"/>
                <a:lumOff val="5000"/>
              </a:schemeClr>
            </a:solidFill>
          </a:endParaRPr>
        </a:p>
      </dgm:t>
    </dgm:pt>
    <dgm:pt modelId="{AF04569C-0630-4F2A-BFEA-2C92E93C933C}">
      <dgm:prSet phldrT="[Text]" custT="1"/>
      <dgm:spPr/>
      <dgm:t>
        <a:bodyPr/>
        <a:lstStyle/>
        <a:p>
          <a:r>
            <a:rPr lang="en-US" sz="1400" dirty="0" smtClean="0">
              <a:solidFill>
                <a:schemeClr val="tx1">
                  <a:lumMod val="95000"/>
                  <a:lumOff val="5000"/>
                </a:schemeClr>
              </a:solidFill>
            </a:rPr>
            <a:t>Money</a:t>
          </a:r>
        </a:p>
        <a:p>
          <a:r>
            <a:rPr lang="en-US" sz="1400" dirty="0" smtClean="0">
              <a:solidFill>
                <a:schemeClr val="tx1">
                  <a:lumMod val="95000"/>
                  <a:lumOff val="5000"/>
                </a:schemeClr>
              </a:solidFill>
            </a:rPr>
            <a:t> Economy</a:t>
          </a:r>
          <a:endParaRPr lang="en-US" sz="1400" dirty="0">
            <a:solidFill>
              <a:schemeClr val="tx1">
                <a:lumMod val="95000"/>
                <a:lumOff val="5000"/>
              </a:schemeClr>
            </a:solidFill>
          </a:endParaRPr>
        </a:p>
      </dgm:t>
    </dgm:pt>
    <dgm:pt modelId="{AFFEECCF-67B3-4E8F-B208-907470225716}" type="parTrans" cxnId="{D093B0B5-1B0F-4955-BD2E-4BCD9BDE1A55}">
      <dgm:prSet/>
      <dgm:spPr/>
      <dgm:t>
        <a:bodyPr/>
        <a:lstStyle/>
        <a:p>
          <a:endParaRPr lang="en-US" sz="1400">
            <a:solidFill>
              <a:schemeClr val="tx1">
                <a:lumMod val="95000"/>
                <a:lumOff val="5000"/>
              </a:schemeClr>
            </a:solidFill>
          </a:endParaRPr>
        </a:p>
      </dgm:t>
    </dgm:pt>
    <dgm:pt modelId="{705FA3AD-E92B-453F-8482-FB8CF7878C27}" type="sibTrans" cxnId="{D093B0B5-1B0F-4955-BD2E-4BCD9BDE1A55}">
      <dgm:prSet/>
      <dgm:spPr/>
      <dgm:t>
        <a:bodyPr/>
        <a:lstStyle/>
        <a:p>
          <a:endParaRPr lang="en-US" sz="1400">
            <a:solidFill>
              <a:schemeClr val="tx1">
                <a:lumMod val="95000"/>
                <a:lumOff val="5000"/>
              </a:schemeClr>
            </a:solidFill>
          </a:endParaRPr>
        </a:p>
      </dgm:t>
    </dgm:pt>
    <dgm:pt modelId="{97CE31FC-A6D8-4873-AE11-96A97BF90933}">
      <dgm:prSet phldrT="[Text]" custT="1"/>
      <dgm:spPr/>
      <dgm:t>
        <a:bodyPr/>
        <a:lstStyle/>
        <a:p>
          <a:r>
            <a:rPr lang="en-US" sz="1400" dirty="0" smtClean="0">
              <a:solidFill>
                <a:schemeClr val="tx1">
                  <a:lumMod val="95000"/>
                  <a:lumOff val="5000"/>
                </a:schemeClr>
              </a:solidFill>
            </a:rPr>
            <a:t>Early Capitalism</a:t>
          </a:r>
          <a:endParaRPr lang="en-US" sz="1400" dirty="0">
            <a:solidFill>
              <a:schemeClr val="tx1">
                <a:lumMod val="95000"/>
                <a:lumOff val="5000"/>
              </a:schemeClr>
            </a:solidFill>
          </a:endParaRPr>
        </a:p>
      </dgm:t>
    </dgm:pt>
    <dgm:pt modelId="{E91CDEA7-3461-4389-B3D2-39AC05F8F331}" type="parTrans" cxnId="{8B683F6A-4290-4F85-8BE3-A6C06B3F1D39}">
      <dgm:prSet/>
      <dgm:spPr/>
      <dgm:t>
        <a:bodyPr/>
        <a:lstStyle/>
        <a:p>
          <a:endParaRPr lang="en-US" sz="1400">
            <a:solidFill>
              <a:schemeClr val="tx1">
                <a:lumMod val="95000"/>
                <a:lumOff val="5000"/>
              </a:schemeClr>
            </a:solidFill>
          </a:endParaRPr>
        </a:p>
      </dgm:t>
    </dgm:pt>
    <dgm:pt modelId="{4796B461-1779-48EB-8B84-64792AAD0470}" type="sibTrans" cxnId="{8B683F6A-4290-4F85-8BE3-A6C06B3F1D39}">
      <dgm:prSet/>
      <dgm:spPr/>
      <dgm:t>
        <a:bodyPr/>
        <a:lstStyle/>
        <a:p>
          <a:endParaRPr lang="en-US" sz="1400">
            <a:solidFill>
              <a:schemeClr val="tx1">
                <a:lumMod val="95000"/>
                <a:lumOff val="5000"/>
              </a:schemeClr>
            </a:solidFill>
          </a:endParaRPr>
        </a:p>
      </dgm:t>
    </dgm:pt>
    <dgm:pt modelId="{8DA16627-2A8A-419C-9807-8AE8303E5A8E}">
      <dgm:prSet phldrT="[Text]" custT="1"/>
      <dgm:spPr/>
      <dgm:t>
        <a:bodyPr/>
        <a:lstStyle/>
        <a:p>
          <a:r>
            <a:rPr lang="en-US" sz="1400" dirty="0" smtClean="0">
              <a:solidFill>
                <a:schemeClr val="tx1">
                  <a:lumMod val="95000"/>
                  <a:lumOff val="5000"/>
                </a:schemeClr>
              </a:solidFill>
            </a:rPr>
            <a:t>Mass Production</a:t>
          </a:r>
          <a:endParaRPr lang="en-US" sz="1400" dirty="0">
            <a:solidFill>
              <a:schemeClr val="tx1">
                <a:lumMod val="95000"/>
                <a:lumOff val="5000"/>
              </a:schemeClr>
            </a:solidFill>
          </a:endParaRPr>
        </a:p>
      </dgm:t>
    </dgm:pt>
    <dgm:pt modelId="{542A4D59-6D39-4119-8C1B-EDFFF1F48FA9}" type="parTrans" cxnId="{D1276B7A-9F0C-47E7-9AFB-FED96432EE8E}">
      <dgm:prSet/>
      <dgm:spPr/>
      <dgm:t>
        <a:bodyPr/>
        <a:lstStyle/>
        <a:p>
          <a:endParaRPr lang="en-US" sz="1400">
            <a:solidFill>
              <a:schemeClr val="tx1">
                <a:lumMod val="95000"/>
                <a:lumOff val="5000"/>
              </a:schemeClr>
            </a:solidFill>
          </a:endParaRPr>
        </a:p>
      </dgm:t>
    </dgm:pt>
    <dgm:pt modelId="{6690560A-BB56-4EC0-BD81-5FCE5E5048E6}" type="sibTrans" cxnId="{D1276B7A-9F0C-47E7-9AFB-FED96432EE8E}">
      <dgm:prSet/>
      <dgm:spPr/>
      <dgm:t>
        <a:bodyPr/>
        <a:lstStyle/>
        <a:p>
          <a:endParaRPr lang="en-US" sz="1400">
            <a:solidFill>
              <a:schemeClr val="tx1">
                <a:lumMod val="95000"/>
                <a:lumOff val="5000"/>
              </a:schemeClr>
            </a:solidFill>
          </a:endParaRPr>
        </a:p>
      </dgm:t>
    </dgm:pt>
    <dgm:pt modelId="{A20CB44C-C0C2-432E-96ED-2FFC6CDE7D6C}">
      <dgm:prSet phldrT="[Text]" custT="1"/>
      <dgm:spPr/>
      <dgm:t>
        <a:bodyPr/>
        <a:lstStyle/>
        <a:p>
          <a:r>
            <a:rPr lang="en-US" sz="1400" dirty="0" smtClean="0">
              <a:solidFill>
                <a:schemeClr val="tx1">
                  <a:lumMod val="95000"/>
                  <a:lumOff val="5000"/>
                </a:schemeClr>
              </a:solidFill>
            </a:rPr>
            <a:t>Affluent Society</a:t>
          </a:r>
          <a:endParaRPr lang="en-US" sz="1400" dirty="0">
            <a:solidFill>
              <a:schemeClr val="tx1">
                <a:lumMod val="95000"/>
                <a:lumOff val="5000"/>
              </a:schemeClr>
            </a:solidFill>
          </a:endParaRPr>
        </a:p>
      </dgm:t>
    </dgm:pt>
    <dgm:pt modelId="{AEE818DC-57FE-4720-8BAD-1E409F2AC8C1}" type="parTrans" cxnId="{32AF8C53-42E8-4328-B70A-1E831C1E6A03}">
      <dgm:prSet/>
      <dgm:spPr/>
      <dgm:t>
        <a:bodyPr/>
        <a:lstStyle/>
        <a:p>
          <a:endParaRPr lang="en-US" sz="1400">
            <a:solidFill>
              <a:schemeClr val="tx1">
                <a:lumMod val="95000"/>
                <a:lumOff val="5000"/>
              </a:schemeClr>
            </a:solidFill>
          </a:endParaRPr>
        </a:p>
      </dgm:t>
    </dgm:pt>
    <dgm:pt modelId="{A86766AF-26D0-47E5-8806-11976617D4DD}" type="sibTrans" cxnId="{32AF8C53-42E8-4328-B70A-1E831C1E6A03}">
      <dgm:prSet/>
      <dgm:spPr/>
      <dgm:t>
        <a:bodyPr/>
        <a:lstStyle/>
        <a:p>
          <a:endParaRPr lang="en-US" sz="1400">
            <a:solidFill>
              <a:schemeClr val="tx1">
                <a:lumMod val="95000"/>
                <a:lumOff val="5000"/>
              </a:schemeClr>
            </a:solidFill>
          </a:endParaRPr>
        </a:p>
      </dgm:t>
    </dgm:pt>
    <dgm:pt modelId="{2D2AE48E-BAA2-4CE6-8638-45FBD54DC6F5}" type="pres">
      <dgm:prSet presAssocID="{EF354B24-C97F-47CD-8949-6A4305255B85}" presName="diagram" presStyleCnt="0">
        <dgm:presLayoutVars>
          <dgm:dir/>
          <dgm:resizeHandles/>
        </dgm:presLayoutVars>
      </dgm:prSet>
      <dgm:spPr/>
      <dgm:t>
        <a:bodyPr/>
        <a:lstStyle/>
        <a:p>
          <a:endParaRPr lang="en-US"/>
        </a:p>
      </dgm:t>
    </dgm:pt>
    <dgm:pt modelId="{F71FD9A2-FB6D-40D1-9879-55243BEEE4D3}" type="pres">
      <dgm:prSet presAssocID="{B3A92CDD-6C39-4668-979E-195609D74ABD}" presName="firstNode" presStyleLbl="node1" presStyleIdx="0" presStyleCnt="8" custScaleX="147952" custScaleY="114983">
        <dgm:presLayoutVars>
          <dgm:bulletEnabled val="1"/>
        </dgm:presLayoutVars>
      </dgm:prSet>
      <dgm:spPr/>
      <dgm:t>
        <a:bodyPr/>
        <a:lstStyle/>
        <a:p>
          <a:endParaRPr lang="en-US"/>
        </a:p>
      </dgm:t>
    </dgm:pt>
    <dgm:pt modelId="{EF44C863-B7FC-4F2E-9AE3-8AEDEACB8D25}" type="pres">
      <dgm:prSet presAssocID="{D6FFDBDE-7EE4-4793-88E0-EE9177FBC3F1}" presName="sibTrans" presStyleLbl="sibTrans2D1" presStyleIdx="0" presStyleCnt="7"/>
      <dgm:spPr/>
      <dgm:t>
        <a:bodyPr/>
        <a:lstStyle/>
        <a:p>
          <a:endParaRPr lang="en-US"/>
        </a:p>
      </dgm:t>
    </dgm:pt>
    <dgm:pt modelId="{C82CCE7C-6C8E-4FE1-BFF2-EA1C9E03D26D}" type="pres">
      <dgm:prSet presAssocID="{5EBBC212-86B1-4168-9CEE-9C962D82009F}" presName="middleNode" presStyleCnt="0"/>
      <dgm:spPr/>
    </dgm:pt>
    <dgm:pt modelId="{EA72BD25-4773-4790-AD31-0D311CD8E9B7}" type="pres">
      <dgm:prSet presAssocID="{5EBBC212-86B1-4168-9CEE-9C962D82009F}" presName="padding" presStyleLbl="node1" presStyleIdx="0" presStyleCnt="8"/>
      <dgm:spPr/>
    </dgm:pt>
    <dgm:pt modelId="{10785488-AC87-4F91-8FEB-E2B75C8BC74C}" type="pres">
      <dgm:prSet presAssocID="{5EBBC212-86B1-4168-9CEE-9C962D82009F}" presName="shape" presStyleLbl="node1" presStyleIdx="1" presStyleCnt="8" custScaleX="289701" custScaleY="156454">
        <dgm:presLayoutVars>
          <dgm:bulletEnabled val="1"/>
        </dgm:presLayoutVars>
      </dgm:prSet>
      <dgm:spPr/>
      <dgm:t>
        <a:bodyPr/>
        <a:lstStyle/>
        <a:p>
          <a:endParaRPr lang="en-US"/>
        </a:p>
      </dgm:t>
    </dgm:pt>
    <dgm:pt modelId="{6FDC27A0-FD0A-483A-A3CF-B8A95E7961B6}" type="pres">
      <dgm:prSet presAssocID="{51E49D24-E570-483D-B607-ABEAD347C8C6}" presName="sibTrans" presStyleLbl="sibTrans2D1" presStyleIdx="1" presStyleCnt="7"/>
      <dgm:spPr/>
      <dgm:t>
        <a:bodyPr/>
        <a:lstStyle/>
        <a:p>
          <a:endParaRPr lang="en-US"/>
        </a:p>
      </dgm:t>
    </dgm:pt>
    <dgm:pt modelId="{D3FDFB17-6B59-479F-96C7-A2A919D4FAAF}" type="pres">
      <dgm:prSet presAssocID="{777FC425-F9EC-49BE-98F6-D5E53C945749}" presName="middleNode" presStyleCnt="0"/>
      <dgm:spPr/>
    </dgm:pt>
    <dgm:pt modelId="{F59D10B8-50A7-472F-8661-439919172BD1}" type="pres">
      <dgm:prSet presAssocID="{777FC425-F9EC-49BE-98F6-D5E53C945749}" presName="padding" presStyleLbl="node1" presStyleIdx="1" presStyleCnt="8"/>
      <dgm:spPr/>
    </dgm:pt>
    <dgm:pt modelId="{766D9BFE-E5EF-469F-BEF6-9F43DCC61D19}" type="pres">
      <dgm:prSet presAssocID="{777FC425-F9EC-49BE-98F6-D5E53C945749}" presName="shape" presStyleLbl="node1" presStyleIdx="2" presStyleCnt="8" custScaleX="242709" custScaleY="146614" custLinFactNeighborX="-32640" custLinFactNeighborY="-4681">
        <dgm:presLayoutVars>
          <dgm:bulletEnabled val="1"/>
        </dgm:presLayoutVars>
      </dgm:prSet>
      <dgm:spPr/>
      <dgm:t>
        <a:bodyPr/>
        <a:lstStyle/>
        <a:p>
          <a:endParaRPr lang="en-US"/>
        </a:p>
      </dgm:t>
    </dgm:pt>
    <dgm:pt modelId="{96F80D6B-04E8-4995-928A-25F02A82AE22}" type="pres">
      <dgm:prSet presAssocID="{EFDA0F1A-C970-46EA-9B8A-AF3E606E5CC6}" presName="sibTrans" presStyleLbl="sibTrans2D1" presStyleIdx="2" presStyleCnt="7"/>
      <dgm:spPr/>
      <dgm:t>
        <a:bodyPr/>
        <a:lstStyle/>
        <a:p>
          <a:endParaRPr lang="en-US"/>
        </a:p>
      </dgm:t>
    </dgm:pt>
    <dgm:pt modelId="{B2434739-2EC3-426A-BF33-FE9D5E2B84EA}" type="pres">
      <dgm:prSet presAssocID="{B0F4AD92-1D74-4B2C-A99C-99D47C86AE27}" presName="middleNode" presStyleCnt="0"/>
      <dgm:spPr/>
    </dgm:pt>
    <dgm:pt modelId="{244E09B7-1BBA-4841-A322-B330D3DD7B60}" type="pres">
      <dgm:prSet presAssocID="{B0F4AD92-1D74-4B2C-A99C-99D47C86AE27}" presName="padding" presStyleLbl="node1" presStyleIdx="2" presStyleCnt="8"/>
      <dgm:spPr/>
    </dgm:pt>
    <dgm:pt modelId="{4ED5C698-3815-4F54-971E-DECE6B0BD96C}" type="pres">
      <dgm:prSet presAssocID="{B0F4AD92-1D74-4B2C-A99C-99D47C86AE27}" presName="shape" presStyleLbl="node1" presStyleIdx="3" presStyleCnt="8" custScaleX="191136">
        <dgm:presLayoutVars>
          <dgm:bulletEnabled val="1"/>
        </dgm:presLayoutVars>
      </dgm:prSet>
      <dgm:spPr/>
      <dgm:t>
        <a:bodyPr/>
        <a:lstStyle/>
        <a:p>
          <a:endParaRPr lang="en-US"/>
        </a:p>
      </dgm:t>
    </dgm:pt>
    <dgm:pt modelId="{1D52CDA3-6CC2-4849-8773-D5611E0A9B47}" type="pres">
      <dgm:prSet presAssocID="{5FA224E1-9C25-4B88-93F8-5226D6C9EBC7}" presName="sibTrans" presStyleLbl="sibTrans2D1" presStyleIdx="3" presStyleCnt="7"/>
      <dgm:spPr/>
      <dgm:t>
        <a:bodyPr/>
        <a:lstStyle/>
        <a:p>
          <a:endParaRPr lang="en-US"/>
        </a:p>
      </dgm:t>
    </dgm:pt>
    <dgm:pt modelId="{CA142D6A-09FB-4D8A-B528-E3AC18AF343D}" type="pres">
      <dgm:prSet presAssocID="{AF04569C-0630-4F2A-BFEA-2C92E93C933C}" presName="middleNode" presStyleCnt="0"/>
      <dgm:spPr/>
    </dgm:pt>
    <dgm:pt modelId="{D246D0EF-BDD4-4B9C-8D5C-E4B7375B053B}" type="pres">
      <dgm:prSet presAssocID="{AF04569C-0630-4F2A-BFEA-2C92E93C933C}" presName="padding" presStyleLbl="node1" presStyleIdx="3" presStyleCnt="8"/>
      <dgm:spPr/>
    </dgm:pt>
    <dgm:pt modelId="{6B612614-E842-4DF8-BDEB-4FE22E7FDC4B}" type="pres">
      <dgm:prSet presAssocID="{AF04569C-0630-4F2A-BFEA-2C92E93C933C}" presName="shape" presStyleLbl="node1" presStyleIdx="4" presStyleCnt="8" custScaleX="225966" custScaleY="173989">
        <dgm:presLayoutVars>
          <dgm:bulletEnabled val="1"/>
        </dgm:presLayoutVars>
      </dgm:prSet>
      <dgm:spPr/>
      <dgm:t>
        <a:bodyPr/>
        <a:lstStyle/>
        <a:p>
          <a:endParaRPr lang="en-US"/>
        </a:p>
      </dgm:t>
    </dgm:pt>
    <dgm:pt modelId="{010C8D52-BE06-4B6D-BFE2-33EDD4F8F4B7}" type="pres">
      <dgm:prSet presAssocID="{705FA3AD-E92B-453F-8482-FB8CF7878C27}" presName="sibTrans" presStyleLbl="sibTrans2D1" presStyleIdx="4" presStyleCnt="7"/>
      <dgm:spPr/>
      <dgm:t>
        <a:bodyPr/>
        <a:lstStyle/>
        <a:p>
          <a:endParaRPr lang="en-US"/>
        </a:p>
      </dgm:t>
    </dgm:pt>
    <dgm:pt modelId="{FDD520CF-AB58-4DA7-B820-0FE8525B63AE}" type="pres">
      <dgm:prSet presAssocID="{97CE31FC-A6D8-4873-AE11-96A97BF90933}" presName="middleNode" presStyleCnt="0"/>
      <dgm:spPr/>
    </dgm:pt>
    <dgm:pt modelId="{12B6CF69-CD19-4E19-91DE-89579AD5BA17}" type="pres">
      <dgm:prSet presAssocID="{97CE31FC-A6D8-4873-AE11-96A97BF90933}" presName="padding" presStyleLbl="node1" presStyleIdx="4" presStyleCnt="8"/>
      <dgm:spPr/>
    </dgm:pt>
    <dgm:pt modelId="{DB20A1A3-5A3E-45E5-BA06-36CFD61EF91B}" type="pres">
      <dgm:prSet presAssocID="{97CE31FC-A6D8-4873-AE11-96A97BF90933}" presName="shape" presStyleLbl="node1" presStyleIdx="5" presStyleCnt="8" custScaleX="231132" custScaleY="140406">
        <dgm:presLayoutVars>
          <dgm:bulletEnabled val="1"/>
        </dgm:presLayoutVars>
      </dgm:prSet>
      <dgm:spPr/>
      <dgm:t>
        <a:bodyPr/>
        <a:lstStyle/>
        <a:p>
          <a:endParaRPr lang="en-US"/>
        </a:p>
      </dgm:t>
    </dgm:pt>
    <dgm:pt modelId="{34256A06-47B7-4005-922B-B880BFEDC33B}" type="pres">
      <dgm:prSet presAssocID="{4796B461-1779-48EB-8B84-64792AAD0470}" presName="sibTrans" presStyleLbl="sibTrans2D1" presStyleIdx="5" presStyleCnt="7"/>
      <dgm:spPr/>
      <dgm:t>
        <a:bodyPr/>
        <a:lstStyle/>
        <a:p>
          <a:endParaRPr lang="en-US"/>
        </a:p>
      </dgm:t>
    </dgm:pt>
    <dgm:pt modelId="{517552CA-D92A-415D-A024-0D1843EAB220}" type="pres">
      <dgm:prSet presAssocID="{8DA16627-2A8A-419C-9807-8AE8303E5A8E}" presName="middleNode" presStyleCnt="0"/>
      <dgm:spPr/>
    </dgm:pt>
    <dgm:pt modelId="{941A6F0F-4B4B-42DA-A779-2996DAB9CF17}" type="pres">
      <dgm:prSet presAssocID="{8DA16627-2A8A-419C-9807-8AE8303E5A8E}" presName="padding" presStyleLbl="node1" presStyleIdx="5" presStyleCnt="8"/>
      <dgm:spPr/>
    </dgm:pt>
    <dgm:pt modelId="{DA7F5909-C91F-4DA0-AC40-67579332C63B}" type="pres">
      <dgm:prSet presAssocID="{8DA16627-2A8A-419C-9807-8AE8303E5A8E}" presName="shape" presStyleLbl="node1" presStyleIdx="6" presStyleCnt="8" custScaleX="209951" custScaleY="189708">
        <dgm:presLayoutVars>
          <dgm:bulletEnabled val="1"/>
        </dgm:presLayoutVars>
      </dgm:prSet>
      <dgm:spPr/>
      <dgm:t>
        <a:bodyPr/>
        <a:lstStyle/>
        <a:p>
          <a:endParaRPr lang="en-US"/>
        </a:p>
      </dgm:t>
    </dgm:pt>
    <dgm:pt modelId="{3E4F83B1-23B4-43A2-9D40-D21B50A42B96}" type="pres">
      <dgm:prSet presAssocID="{6690560A-BB56-4EC0-BD81-5FCE5E5048E6}" presName="sibTrans" presStyleLbl="sibTrans2D1" presStyleIdx="6" presStyleCnt="7"/>
      <dgm:spPr/>
      <dgm:t>
        <a:bodyPr/>
        <a:lstStyle/>
        <a:p>
          <a:endParaRPr lang="en-US"/>
        </a:p>
      </dgm:t>
    </dgm:pt>
    <dgm:pt modelId="{7CD08B63-8F7A-44A4-BFD4-C4CDD79B18CC}" type="pres">
      <dgm:prSet presAssocID="{A20CB44C-C0C2-432E-96ED-2FFC6CDE7D6C}" presName="lastNode" presStyleLbl="node1" presStyleIdx="7" presStyleCnt="8" custScaleX="155454" custScaleY="144783">
        <dgm:presLayoutVars>
          <dgm:bulletEnabled val="1"/>
        </dgm:presLayoutVars>
      </dgm:prSet>
      <dgm:spPr/>
      <dgm:t>
        <a:bodyPr/>
        <a:lstStyle/>
        <a:p>
          <a:endParaRPr lang="en-US"/>
        </a:p>
      </dgm:t>
    </dgm:pt>
  </dgm:ptLst>
  <dgm:cxnLst>
    <dgm:cxn modelId="{8E957CD3-ED56-4385-958A-576B4B3130A1}" srcId="{EF354B24-C97F-47CD-8949-6A4305255B85}" destId="{B0F4AD92-1D74-4B2C-A99C-99D47C86AE27}" srcOrd="3" destOrd="0" parTransId="{8E89A406-BE13-4242-85DE-7B572F973CE0}" sibTransId="{5FA224E1-9C25-4B88-93F8-5226D6C9EBC7}"/>
    <dgm:cxn modelId="{78643060-2F1B-4CBB-9640-895D53A90C09}" type="presOf" srcId="{777FC425-F9EC-49BE-98F6-D5E53C945749}" destId="{766D9BFE-E5EF-469F-BEF6-9F43DCC61D19}" srcOrd="0" destOrd="0" presId="urn:microsoft.com/office/officeart/2005/8/layout/bProcess2"/>
    <dgm:cxn modelId="{1B4FFA2F-BBCB-42AD-AD8D-6FB63565EE4C}" type="presOf" srcId="{EFDA0F1A-C970-46EA-9B8A-AF3E606E5CC6}" destId="{96F80D6B-04E8-4995-928A-25F02A82AE22}" srcOrd="0" destOrd="0" presId="urn:microsoft.com/office/officeart/2005/8/layout/bProcess2"/>
    <dgm:cxn modelId="{C5301531-1662-4BAD-A625-B7CD8F18BE6D}" type="presOf" srcId="{705FA3AD-E92B-453F-8482-FB8CF7878C27}" destId="{010C8D52-BE06-4B6D-BFE2-33EDD4F8F4B7}" srcOrd="0" destOrd="0" presId="urn:microsoft.com/office/officeart/2005/8/layout/bProcess2"/>
    <dgm:cxn modelId="{FCEA9692-5DA9-4ADF-B174-30BB2B450E46}" type="presOf" srcId="{5FA224E1-9C25-4B88-93F8-5226D6C9EBC7}" destId="{1D52CDA3-6CC2-4849-8773-D5611E0A9B47}" srcOrd="0" destOrd="0" presId="urn:microsoft.com/office/officeart/2005/8/layout/bProcess2"/>
    <dgm:cxn modelId="{FBDE7D38-1D40-41B7-91BE-B3FF72291DB2}" type="presOf" srcId="{D6FFDBDE-7EE4-4793-88E0-EE9177FBC3F1}" destId="{EF44C863-B7FC-4F2E-9AE3-8AEDEACB8D25}" srcOrd="0" destOrd="0" presId="urn:microsoft.com/office/officeart/2005/8/layout/bProcess2"/>
    <dgm:cxn modelId="{62EE4A5A-96BF-4956-B2B5-66C5EE1BB801}" type="presOf" srcId="{97CE31FC-A6D8-4873-AE11-96A97BF90933}" destId="{DB20A1A3-5A3E-45E5-BA06-36CFD61EF91B}" srcOrd="0" destOrd="0" presId="urn:microsoft.com/office/officeart/2005/8/layout/bProcess2"/>
    <dgm:cxn modelId="{15D7C309-7249-47B6-9238-7807F4E2C7C2}" type="presOf" srcId="{EF354B24-C97F-47CD-8949-6A4305255B85}" destId="{2D2AE48E-BAA2-4CE6-8638-45FBD54DC6F5}" srcOrd="0" destOrd="0" presId="urn:microsoft.com/office/officeart/2005/8/layout/bProcess2"/>
    <dgm:cxn modelId="{9354F4EB-06E6-4672-8EBA-378BCC52E604}" srcId="{EF354B24-C97F-47CD-8949-6A4305255B85}" destId="{B3A92CDD-6C39-4668-979E-195609D74ABD}" srcOrd="0" destOrd="0" parTransId="{2A3B856D-6AEA-4EE5-8336-B686994F4E47}" sibTransId="{D6FFDBDE-7EE4-4793-88E0-EE9177FBC3F1}"/>
    <dgm:cxn modelId="{DB779B7F-7E7A-486B-B7F6-E774915FD457}" type="presOf" srcId="{AF04569C-0630-4F2A-BFEA-2C92E93C933C}" destId="{6B612614-E842-4DF8-BDEB-4FE22E7FDC4B}" srcOrd="0" destOrd="0" presId="urn:microsoft.com/office/officeart/2005/8/layout/bProcess2"/>
    <dgm:cxn modelId="{F1EA8663-05DF-4396-AFF5-94E7CE57B9AC}" type="presOf" srcId="{5EBBC212-86B1-4168-9CEE-9C962D82009F}" destId="{10785488-AC87-4F91-8FEB-E2B75C8BC74C}" srcOrd="0" destOrd="0" presId="urn:microsoft.com/office/officeart/2005/8/layout/bProcess2"/>
    <dgm:cxn modelId="{4C5EE64A-A7AA-4FE8-AC08-BC904155F859}" srcId="{EF354B24-C97F-47CD-8949-6A4305255B85}" destId="{777FC425-F9EC-49BE-98F6-D5E53C945749}" srcOrd="2" destOrd="0" parTransId="{2B8054CE-677A-43E3-A82F-A971072833D5}" sibTransId="{EFDA0F1A-C970-46EA-9B8A-AF3E606E5CC6}"/>
    <dgm:cxn modelId="{AF5B44A5-5A2F-488B-87BF-D2218EDACD40}" type="presOf" srcId="{4796B461-1779-48EB-8B84-64792AAD0470}" destId="{34256A06-47B7-4005-922B-B880BFEDC33B}" srcOrd="0" destOrd="0" presId="urn:microsoft.com/office/officeart/2005/8/layout/bProcess2"/>
    <dgm:cxn modelId="{A1EF8E63-99D4-45C1-B348-E25EB1EC3BE4}" type="presOf" srcId="{B3A92CDD-6C39-4668-979E-195609D74ABD}" destId="{F71FD9A2-FB6D-40D1-9879-55243BEEE4D3}" srcOrd="0" destOrd="0" presId="urn:microsoft.com/office/officeart/2005/8/layout/bProcess2"/>
    <dgm:cxn modelId="{8B683F6A-4290-4F85-8BE3-A6C06B3F1D39}" srcId="{EF354B24-C97F-47CD-8949-6A4305255B85}" destId="{97CE31FC-A6D8-4873-AE11-96A97BF90933}" srcOrd="5" destOrd="0" parTransId="{E91CDEA7-3461-4389-B3D2-39AC05F8F331}" sibTransId="{4796B461-1779-48EB-8B84-64792AAD0470}"/>
    <dgm:cxn modelId="{2CDD4323-5EDB-46D1-A582-EF0F63495171}" type="presOf" srcId="{A20CB44C-C0C2-432E-96ED-2FFC6CDE7D6C}" destId="{7CD08B63-8F7A-44A4-BFD4-C4CDD79B18CC}" srcOrd="0" destOrd="0" presId="urn:microsoft.com/office/officeart/2005/8/layout/bProcess2"/>
    <dgm:cxn modelId="{D093B0B5-1B0F-4955-BD2E-4BCD9BDE1A55}" srcId="{EF354B24-C97F-47CD-8949-6A4305255B85}" destId="{AF04569C-0630-4F2A-BFEA-2C92E93C933C}" srcOrd="4" destOrd="0" parTransId="{AFFEECCF-67B3-4E8F-B208-907470225716}" sibTransId="{705FA3AD-E92B-453F-8482-FB8CF7878C27}"/>
    <dgm:cxn modelId="{D1276B7A-9F0C-47E7-9AFB-FED96432EE8E}" srcId="{EF354B24-C97F-47CD-8949-6A4305255B85}" destId="{8DA16627-2A8A-419C-9807-8AE8303E5A8E}" srcOrd="6" destOrd="0" parTransId="{542A4D59-6D39-4119-8C1B-EDFFF1F48FA9}" sibTransId="{6690560A-BB56-4EC0-BD81-5FCE5E5048E6}"/>
    <dgm:cxn modelId="{DE0DA99B-E428-4847-9942-A66D088CFF45}" srcId="{EF354B24-C97F-47CD-8949-6A4305255B85}" destId="{5EBBC212-86B1-4168-9CEE-9C962D82009F}" srcOrd="1" destOrd="0" parTransId="{9C40A70F-4EFC-4D80-B056-F87441473378}" sibTransId="{51E49D24-E570-483D-B607-ABEAD347C8C6}"/>
    <dgm:cxn modelId="{9B5D48AC-8EB5-4DAB-A2FD-AD1BF250D3FE}" type="presOf" srcId="{6690560A-BB56-4EC0-BD81-5FCE5E5048E6}" destId="{3E4F83B1-23B4-43A2-9D40-D21B50A42B96}" srcOrd="0" destOrd="0" presId="urn:microsoft.com/office/officeart/2005/8/layout/bProcess2"/>
    <dgm:cxn modelId="{068F296E-4E60-449F-B87D-6FA5EA9ED889}" type="presOf" srcId="{B0F4AD92-1D74-4B2C-A99C-99D47C86AE27}" destId="{4ED5C698-3815-4F54-971E-DECE6B0BD96C}" srcOrd="0" destOrd="0" presId="urn:microsoft.com/office/officeart/2005/8/layout/bProcess2"/>
    <dgm:cxn modelId="{73086E05-1691-4D02-9888-2D286A1AC0DC}" type="presOf" srcId="{51E49D24-E570-483D-B607-ABEAD347C8C6}" destId="{6FDC27A0-FD0A-483A-A3CF-B8A95E7961B6}" srcOrd="0" destOrd="0" presId="urn:microsoft.com/office/officeart/2005/8/layout/bProcess2"/>
    <dgm:cxn modelId="{5E6FA85E-F322-4D5C-8828-A248AD21567C}" type="presOf" srcId="{8DA16627-2A8A-419C-9807-8AE8303E5A8E}" destId="{DA7F5909-C91F-4DA0-AC40-67579332C63B}" srcOrd="0" destOrd="0" presId="urn:microsoft.com/office/officeart/2005/8/layout/bProcess2"/>
    <dgm:cxn modelId="{32AF8C53-42E8-4328-B70A-1E831C1E6A03}" srcId="{EF354B24-C97F-47CD-8949-6A4305255B85}" destId="{A20CB44C-C0C2-432E-96ED-2FFC6CDE7D6C}" srcOrd="7" destOrd="0" parTransId="{AEE818DC-57FE-4720-8BAD-1E409F2AC8C1}" sibTransId="{A86766AF-26D0-47E5-8806-11976617D4DD}"/>
    <dgm:cxn modelId="{1720F1AF-6689-4300-865D-D4CA934A2704}" type="presParOf" srcId="{2D2AE48E-BAA2-4CE6-8638-45FBD54DC6F5}" destId="{F71FD9A2-FB6D-40D1-9879-55243BEEE4D3}" srcOrd="0" destOrd="0" presId="urn:microsoft.com/office/officeart/2005/8/layout/bProcess2"/>
    <dgm:cxn modelId="{15F62C99-12DE-40C3-918C-B994D5420B6B}" type="presParOf" srcId="{2D2AE48E-BAA2-4CE6-8638-45FBD54DC6F5}" destId="{EF44C863-B7FC-4F2E-9AE3-8AEDEACB8D25}" srcOrd="1" destOrd="0" presId="urn:microsoft.com/office/officeart/2005/8/layout/bProcess2"/>
    <dgm:cxn modelId="{CE386244-B84A-4889-A6A6-EFB88A4EB66A}" type="presParOf" srcId="{2D2AE48E-BAA2-4CE6-8638-45FBD54DC6F5}" destId="{C82CCE7C-6C8E-4FE1-BFF2-EA1C9E03D26D}" srcOrd="2" destOrd="0" presId="urn:microsoft.com/office/officeart/2005/8/layout/bProcess2"/>
    <dgm:cxn modelId="{ED532155-FE99-4153-9B19-613C42699105}" type="presParOf" srcId="{C82CCE7C-6C8E-4FE1-BFF2-EA1C9E03D26D}" destId="{EA72BD25-4773-4790-AD31-0D311CD8E9B7}" srcOrd="0" destOrd="0" presId="urn:microsoft.com/office/officeart/2005/8/layout/bProcess2"/>
    <dgm:cxn modelId="{60030197-1D92-4D58-8F17-D314FF1FEBF1}" type="presParOf" srcId="{C82CCE7C-6C8E-4FE1-BFF2-EA1C9E03D26D}" destId="{10785488-AC87-4F91-8FEB-E2B75C8BC74C}" srcOrd="1" destOrd="0" presId="urn:microsoft.com/office/officeart/2005/8/layout/bProcess2"/>
    <dgm:cxn modelId="{D4FC34B4-7BFF-4EBF-9A8A-851DFFB385EC}" type="presParOf" srcId="{2D2AE48E-BAA2-4CE6-8638-45FBD54DC6F5}" destId="{6FDC27A0-FD0A-483A-A3CF-B8A95E7961B6}" srcOrd="3" destOrd="0" presId="urn:microsoft.com/office/officeart/2005/8/layout/bProcess2"/>
    <dgm:cxn modelId="{EE24438E-0A56-4891-8947-52515B225200}" type="presParOf" srcId="{2D2AE48E-BAA2-4CE6-8638-45FBD54DC6F5}" destId="{D3FDFB17-6B59-479F-96C7-A2A919D4FAAF}" srcOrd="4" destOrd="0" presId="urn:microsoft.com/office/officeart/2005/8/layout/bProcess2"/>
    <dgm:cxn modelId="{E5D19374-97E9-4099-B222-65710D1C446F}" type="presParOf" srcId="{D3FDFB17-6B59-479F-96C7-A2A919D4FAAF}" destId="{F59D10B8-50A7-472F-8661-439919172BD1}" srcOrd="0" destOrd="0" presId="urn:microsoft.com/office/officeart/2005/8/layout/bProcess2"/>
    <dgm:cxn modelId="{EC7C8B26-A4A8-4BC6-A011-B2353A2E89A5}" type="presParOf" srcId="{D3FDFB17-6B59-479F-96C7-A2A919D4FAAF}" destId="{766D9BFE-E5EF-469F-BEF6-9F43DCC61D19}" srcOrd="1" destOrd="0" presId="urn:microsoft.com/office/officeart/2005/8/layout/bProcess2"/>
    <dgm:cxn modelId="{774B7258-1AFD-4FDB-83CF-168AD2F36429}" type="presParOf" srcId="{2D2AE48E-BAA2-4CE6-8638-45FBD54DC6F5}" destId="{96F80D6B-04E8-4995-928A-25F02A82AE22}" srcOrd="5" destOrd="0" presId="urn:microsoft.com/office/officeart/2005/8/layout/bProcess2"/>
    <dgm:cxn modelId="{933F3AEF-5415-4BB2-B04D-43B9A1939A3A}" type="presParOf" srcId="{2D2AE48E-BAA2-4CE6-8638-45FBD54DC6F5}" destId="{B2434739-2EC3-426A-BF33-FE9D5E2B84EA}" srcOrd="6" destOrd="0" presId="urn:microsoft.com/office/officeart/2005/8/layout/bProcess2"/>
    <dgm:cxn modelId="{BBF835C4-5BD0-464D-B672-936D9D5F27C0}" type="presParOf" srcId="{B2434739-2EC3-426A-BF33-FE9D5E2B84EA}" destId="{244E09B7-1BBA-4841-A322-B330D3DD7B60}" srcOrd="0" destOrd="0" presId="urn:microsoft.com/office/officeart/2005/8/layout/bProcess2"/>
    <dgm:cxn modelId="{94540B66-3716-46F8-9213-5E317F5C45A8}" type="presParOf" srcId="{B2434739-2EC3-426A-BF33-FE9D5E2B84EA}" destId="{4ED5C698-3815-4F54-971E-DECE6B0BD96C}" srcOrd="1" destOrd="0" presId="urn:microsoft.com/office/officeart/2005/8/layout/bProcess2"/>
    <dgm:cxn modelId="{7F62542B-9AB8-4999-A554-3290431031A3}" type="presParOf" srcId="{2D2AE48E-BAA2-4CE6-8638-45FBD54DC6F5}" destId="{1D52CDA3-6CC2-4849-8773-D5611E0A9B47}" srcOrd="7" destOrd="0" presId="urn:microsoft.com/office/officeart/2005/8/layout/bProcess2"/>
    <dgm:cxn modelId="{FD7513BC-B090-44B5-8F5D-3811D8F8155F}" type="presParOf" srcId="{2D2AE48E-BAA2-4CE6-8638-45FBD54DC6F5}" destId="{CA142D6A-09FB-4D8A-B528-E3AC18AF343D}" srcOrd="8" destOrd="0" presId="urn:microsoft.com/office/officeart/2005/8/layout/bProcess2"/>
    <dgm:cxn modelId="{77D9023E-1CB4-4FDF-8672-119DFF9D182D}" type="presParOf" srcId="{CA142D6A-09FB-4D8A-B528-E3AC18AF343D}" destId="{D246D0EF-BDD4-4B9C-8D5C-E4B7375B053B}" srcOrd="0" destOrd="0" presId="urn:microsoft.com/office/officeart/2005/8/layout/bProcess2"/>
    <dgm:cxn modelId="{03469FAC-B852-441D-9962-DF0F9861AF04}" type="presParOf" srcId="{CA142D6A-09FB-4D8A-B528-E3AC18AF343D}" destId="{6B612614-E842-4DF8-BDEB-4FE22E7FDC4B}" srcOrd="1" destOrd="0" presId="urn:microsoft.com/office/officeart/2005/8/layout/bProcess2"/>
    <dgm:cxn modelId="{201DFA23-C94A-4CF1-874E-5695DB22FE9E}" type="presParOf" srcId="{2D2AE48E-BAA2-4CE6-8638-45FBD54DC6F5}" destId="{010C8D52-BE06-4B6D-BFE2-33EDD4F8F4B7}" srcOrd="9" destOrd="0" presId="urn:microsoft.com/office/officeart/2005/8/layout/bProcess2"/>
    <dgm:cxn modelId="{0F0E1160-E90D-4EEE-A271-8DAE04B0E5C5}" type="presParOf" srcId="{2D2AE48E-BAA2-4CE6-8638-45FBD54DC6F5}" destId="{FDD520CF-AB58-4DA7-B820-0FE8525B63AE}" srcOrd="10" destOrd="0" presId="urn:microsoft.com/office/officeart/2005/8/layout/bProcess2"/>
    <dgm:cxn modelId="{89C19048-59B9-49BF-928D-1B9E441223AA}" type="presParOf" srcId="{FDD520CF-AB58-4DA7-B820-0FE8525B63AE}" destId="{12B6CF69-CD19-4E19-91DE-89579AD5BA17}" srcOrd="0" destOrd="0" presId="urn:microsoft.com/office/officeart/2005/8/layout/bProcess2"/>
    <dgm:cxn modelId="{C1DC0745-3FAA-4E82-B50D-43BEBB02EE16}" type="presParOf" srcId="{FDD520CF-AB58-4DA7-B820-0FE8525B63AE}" destId="{DB20A1A3-5A3E-45E5-BA06-36CFD61EF91B}" srcOrd="1" destOrd="0" presId="urn:microsoft.com/office/officeart/2005/8/layout/bProcess2"/>
    <dgm:cxn modelId="{3393254F-507D-45BF-9B53-14577AF3F829}" type="presParOf" srcId="{2D2AE48E-BAA2-4CE6-8638-45FBD54DC6F5}" destId="{34256A06-47B7-4005-922B-B880BFEDC33B}" srcOrd="11" destOrd="0" presId="urn:microsoft.com/office/officeart/2005/8/layout/bProcess2"/>
    <dgm:cxn modelId="{E8F5B74C-73C0-4D66-B803-46E7FB03D427}" type="presParOf" srcId="{2D2AE48E-BAA2-4CE6-8638-45FBD54DC6F5}" destId="{517552CA-D92A-415D-A024-0D1843EAB220}" srcOrd="12" destOrd="0" presId="urn:microsoft.com/office/officeart/2005/8/layout/bProcess2"/>
    <dgm:cxn modelId="{BF46F02B-F2BA-4C0B-85CC-386FE20BC709}" type="presParOf" srcId="{517552CA-D92A-415D-A024-0D1843EAB220}" destId="{941A6F0F-4B4B-42DA-A779-2996DAB9CF17}" srcOrd="0" destOrd="0" presId="urn:microsoft.com/office/officeart/2005/8/layout/bProcess2"/>
    <dgm:cxn modelId="{E4F42451-F0AC-4EA3-8921-50D8DD9C3364}" type="presParOf" srcId="{517552CA-D92A-415D-A024-0D1843EAB220}" destId="{DA7F5909-C91F-4DA0-AC40-67579332C63B}" srcOrd="1" destOrd="0" presId="urn:microsoft.com/office/officeart/2005/8/layout/bProcess2"/>
    <dgm:cxn modelId="{B0B50796-8106-4AC5-8CF2-BB2C19598D43}" type="presParOf" srcId="{2D2AE48E-BAA2-4CE6-8638-45FBD54DC6F5}" destId="{3E4F83B1-23B4-43A2-9D40-D21B50A42B96}" srcOrd="13" destOrd="0" presId="urn:microsoft.com/office/officeart/2005/8/layout/bProcess2"/>
    <dgm:cxn modelId="{A3CF134E-B51C-456E-8F12-C309C13E86FE}" type="presParOf" srcId="{2D2AE48E-BAA2-4CE6-8638-45FBD54DC6F5}" destId="{7CD08B63-8F7A-44A4-BFD4-C4CDD79B18CC}" srcOrd="14" destOrd="0" presId="urn:microsoft.com/office/officeart/2005/8/layout/bProcess2"/>
  </dgm:cxnLst>
  <dgm:bg/>
  <dgm:whole/>
</dgm:dataModel>
</file>

<file path=ppt/diagrams/layout1.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B4D21EC-89F1-40CB-BC0D-92C660761FD1}" type="datetimeFigureOut">
              <a:rPr lang="en-US" smtClean="0"/>
              <a:pPr/>
              <a:t>3/30/2020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E8F6A41D-C114-413F-B339-E4499754F05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advClick="0">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4D21EC-89F1-40CB-BC0D-92C660761FD1}" type="datetimeFigureOut">
              <a:rPr lang="en-US" smtClean="0"/>
              <a:pPr/>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F6A41D-C114-413F-B339-E4499754F055}" type="slidenum">
              <a:rPr lang="en-US" smtClean="0"/>
              <a:pPr/>
              <a:t>‹#›</a:t>
            </a:fld>
            <a:endParaRPr lang="en-US" dirty="0"/>
          </a:p>
        </p:txBody>
      </p:sp>
    </p:spTree>
  </p:cSld>
  <p:clrMapOvr>
    <a:masterClrMapping/>
  </p:clrMapOvr>
  <p:transition advClick="0">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4D21EC-89F1-40CB-BC0D-92C660761FD1}" type="datetimeFigureOut">
              <a:rPr lang="en-US" smtClean="0"/>
              <a:pPr/>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F6A41D-C114-413F-B339-E4499754F055}" type="slidenum">
              <a:rPr lang="en-US" smtClean="0"/>
              <a:pPr/>
              <a:t>‹#›</a:t>
            </a:fld>
            <a:endParaRPr lang="en-US" dirty="0"/>
          </a:p>
        </p:txBody>
      </p:sp>
    </p:spTree>
  </p:cSld>
  <p:clrMapOvr>
    <a:masterClrMapping/>
  </p:clrMapOvr>
  <p:transition advClick="0">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4D21EC-89F1-40CB-BC0D-92C660761FD1}" type="datetimeFigureOut">
              <a:rPr lang="en-US" smtClean="0"/>
              <a:pPr/>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F6A41D-C114-413F-B339-E4499754F055}" type="slidenum">
              <a:rPr lang="en-US" smtClean="0"/>
              <a:pPr/>
              <a:t>‹#›</a:t>
            </a:fld>
            <a:endParaRPr lang="en-US" dirty="0"/>
          </a:p>
        </p:txBody>
      </p:sp>
    </p:spTree>
  </p:cSld>
  <p:clrMapOvr>
    <a:masterClrMapping/>
  </p:clrMapOvr>
  <p:transition advClick="0">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B4D21EC-89F1-40CB-BC0D-92C660761FD1}" type="datetimeFigureOut">
              <a:rPr lang="en-US" smtClean="0"/>
              <a:pPr/>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F6A41D-C114-413F-B339-E4499754F05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advClick="0">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B4D21EC-89F1-40CB-BC0D-92C660761FD1}" type="datetimeFigureOut">
              <a:rPr lang="en-US" smtClean="0"/>
              <a:pPr/>
              <a:t>3/30/2020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F6A41D-C114-413F-B339-E4499754F055}" type="slidenum">
              <a:rPr lang="en-US" smtClean="0"/>
              <a:pPr/>
              <a:t>‹#›</a:t>
            </a:fld>
            <a:endParaRPr lang="en-US" dirty="0"/>
          </a:p>
        </p:txBody>
      </p:sp>
    </p:spTree>
  </p:cSld>
  <p:clrMapOvr>
    <a:masterClrMapping/>
  </p:clrMapOvr>
  <p:transition advClick="0">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B4D21EC-89F1-40CB-BC0D-92C660761FD1}" type="datetimeFigureOut">
              <a:rPr lang="en-US" smtClean="0"/>
              <a:pPr/>
              <a:t>3/30/2020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8F6A41D-C114-413F-B339-E4499754F055}" type="slidenum">
              <a:rPr lang="en-US" smtClean="0"/>
              <a:pPr/>
              <a:t>‹#›</a:t>
            </a:fld>
            <a:endParaRPr lang="en-US" dirty="0"/>
          </a:p>
        </p:txBody>
      </p:sp>
    </p:spTree>
  </p:cSld>
  <p:clrMapOvr>
    <a:masterClrMapping/>
  </p:clrMapOvr>
  <p:transition advClick="0">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B4D21EC-89F1-40CB-BC0D-92C660761FD1}" type="datetimeFigureOut">
              <a:rPr lang="en-US" smtClean="0"/>
              <a:pPr/>
              <a:t>3/30/2020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8F6A41D-C114-413F-B339-E4499754F055}" type="slidenum">
              <a:rPr lang="en-US" smtClean="0"/>
              <a:pPr/>
              <a:t>‹#›</a:t>
            </a:fld>
            <a:endParaRPr lang="en-US" dirty="0"/>
          </a:p>
        </p:txBody>
      </p:sp>
    </p:spTree>
  </p:cSld>
  <p:clrMapOvr>
    <a:masterClrMapping/>
  </p:clrMapOvr>
  <p:transition advClick="0">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4D21EC-89F1-40CB-BC0D-92C660761FD1}" type="datetimeFigureOut">
              <a:rPr lang="en-US" smtClean="0"/>
              <a:pPr/>
              <a:t>3/30/2020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8F6A41D-C114-413F-B339-E4499754F055}" type="slidenum">
              <a:rPr lang="en-US" smtClean="0"/>
              <a:pPr/>
              <a:t>‹#›</a:t>
            </a:fld>
            <a:endParaRPr lang="en-US" dirty="0"/>
          </a:p>
        </p:txBody>
      </p:sp>
    </p:spTree>
  </p:cSld>
  <p:clrMapOvr>
    <a:masterClrMapping/>
  </p:clrMapOvr>
  <p:transition advClick="0">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B4D21EC-89F1-40CB-BC0D-92C660761FD1}" type="datetimeFigureOut">
              <a:rPr lang="en-US" smtClean="0"/>
              <a:pPr/>
              <a:t>3/30/2020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F6A41D-C114-413F-B339-E4499754F055}" type="slidenum">
              <a:rPr lang="en-US" smtClean="0"/>
              <a:pPr/>
              <a:t>‹#›</a:t>
            </a:fld>
            <a:endParaRPr lang="en-US" dirty="0"/>
          </a:p>
        </p:txBody>
      </p:sp>
    </p:spTree>
  </p:cSld>
  <p:clrMapOvr>
    <a:masterClrMapping/>
  </p:clrMapOvr>
  <p:transition advClick="0">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B4D21EC-89F1-40CB-BC0D-92C660761FD1}" type="datetimeFigureOut">
              <a:rPr lang="en-US" smtClean="0"/>
              <a:pPr/>
              <a:t>3/30/2020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E8F6A41D-C114-413F-B339-E4499754F055}"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advClick="0">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B4D21EC-89F1-40CB-BC0D-92C660761FD1}" type="datetimeFigureOut">
              <a:rPr lang="en-US" smtClean="0"/>
              <a:pPr/>
              <a:t>3/30/2020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8F6A41D-C114-413F-B339-E4499754F055}"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advClick="0">
    <p:dissolv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14290"/>
            <a:ext cx="8229600" cy="2000264"/>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smtClean="0"/>
              <a:t>             </a:t>
            </a:r>
            <a:r>
              <a:rPr lang="en-US" sz="4000" dirty="0" smtClean="0"/>
              <a:t>B.COM(SEMESTER-II)</a:t>
            </a:r>
            <a:br>
              <a:rPr lang="en-US" sz="4000" dirty="0" smtClean="0"/>
            </a:br>
            <a:r>
              <a:rPr lang="en-US" sz="4000" dirty="0" smtClean="0"/>
              <a:t/>
            </a:r>
            <a:br>
              <a:rPr lang="en-US" sz="4000" dirty="0" smtClean="0"/>
            </a:br>
            <a:r>
              <a:rPr lang="en-US" sz="4000" dirty="0" smtClean="0"/>
              <a:t>           MARKERTING MANAGEMENT</a:t>
            </a:r>
            <a:endParaRPr lang="en-US" sz="4000" dirty="0"/>
          </a:p>
        </p:txBody>
      </p:sp>
      <p:sp>
        <p:nvSpPr>
          <p:cNvPr id="3" name="Subtitle 2"/>
          <p:cNvSpPr>
            <a:spLocks noGrp="1"/>
          </p:cNvSpPr>
          <p:nvPr>
            <p:ph idx="1"/>
          </p:nvPr>
        </p:nvSpPr>
        <p:spPr/>
        <p:txBody>
          <a:bodyPr>
            <a:normAutofit fontScale="92500" lnSpcReduction="20000"/>
          </a:bodyPr>
          <a:lstStyle/>
          <a:p>
            <a:endParaRPr lang="en-US" sz="5800" dirty="0" smtClean="0">
              <a:solidFill>
                <a:srgbClr val="7030A0"/>
              </a:solidFill>
            </a:endParaRPr>
          </a:p>
          <a:p>
            <a:r>
              <a:rPr lang="en-US" sz="5800" dirty="0" smtClean="0">
                <a:solidFill>
                  <a:srgbClr val="7030A0"/>
                </a:solidFill>
              </a:rPr>
              <a:t>Chapter-  </a:t>
            </a:r>
            <a:r>
              <a:rPr lang="en-US" sz="5800" i="1" dirty="0" smtClean="0">
                <a:solidFill>
                  <a:srgbClr val="7030A0"/>
                </a:solidFill>
              </a:rPr>
              <a:t>Introduction</a:t>
            </a:r>
          </a:p>
          <a:p>
            <a:endParaRPr lang="en-US" dirty="0"/>
          </a:p>
          <a:p>
            <a:endParaRPr lang="en-US" dirty="0" smtClean="0"/>
          </a:p>
          <a:p>
            <a:pPr>
              <a:buNone/>
            </a:pPr>
            <a:endParaRPr lang="en-US" dirty="0"/>
          </a:p>
          <a:p>
            <a:pPr>
              <a:buNone/>
            </a:pPr>
            <a:endParaRPr lang="en-US" sz="1800" i="1" dirty="0" smtClean="0"/>
          </a:p>
          <a:p>
            <a:pPr>
              <a:buNone/>
            </a:pPr>
            <a:endParaRPr lang="en-US" sz="1800" i="1" dirty="0" smtClean="0"/>
          </a:p>
          <a:p>
            <a:pPr>
              <a:buNone/>
            </a:pPr>
            <a:endParaRPr lang="en-US" sz="1800" i="1" dirty="0" smtClean="0"/>
          </a:p>
          <a:p>
            <a:pPr>
              <a:buNone/>
            </a:pPr>
            <a:r>
              <a:rPr lang="en-US" sz="1800" i="1" dirty="0" smtClean="0"/>
              <a:t>Bandana Sinha</a:t>
            </a:r>
          </a:p>
          <a:p>
            <a:pPr>
              <a:buNone/>
            </a:pPr>
            <a:r>
              <a:rPr lang="en-US" sz="1800" i="1" dirty="0" smtClean="0"/>
              <a:t>Lecturer –THK Jain College</a:t>
            </a:r>
          </a:p>
          <a:p>
            <a:pPr>
              <a:buNone/>
            </a:pPr>
            <a:r>
              <a:rPr lang="en-US" sz="1800" i="1" dirty="0" smtClean="0"/>
              <a:t>sinhabandana21@yahoo.in</a:t>
            </a:r>
          </a:p>
          <a:p>
            <a:endParaRPr lang="en-US" dirty="0"/>
          </a:p>
          <a:p>
            <a:endParaRPr lang="en-US" dirty="0"/>
          </a:p>
        </p:txBody>
      </p:sp>
    </p:spTree>
  </p:cSld>
  <p:clrMapOvr>
    <a:masterClrMapping/>
  </p:clrMapOvr>
  <p:transition advClick="0">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5000660"/>
          </a:xfrm>
        </p:spPr>
        <p:txBody>
          <a:bodyPr>
            <a:noAutofit/>
          </a:bodyPr>
          <a:lstStyle/>
          <a:p>
            <a:pPr algn="l"/>
            <a:r>
              <a:rPr lang="en-US" sz="2400" dirty="0" smtClean="0">
                <a:solidFill>
                  <a:srgbClr val="00B0F0"/>
                </a:solidFill>
              </a:rPr>
              <a:t>Q) </a:t>
            </a:r>
            <a:r>
              <a:rPr lang="en-US" sz="2400" dirty="0" smtClean="0"/>
              <a:t/>
            </a:r>
            <a:br>
              <a:rPr lang="en-US" sz="2400" dirty="0" smtClean="0"/>
            </a:br>
            <a:r>
              <a:rPr lang="en-US" sz="2400" dirty="0" smtClean="0"/>
              <a:t>statement (</a:t>
            </a:r>
            <a:r>
              <a:rPr lang="en-US" sz="2400" dirty="0" err="1" smtClean="0"/>
              <a:t>i</a:t>
            </a:r>
            <a:r>
              <a:rPr lang="en-US" sz="2400" dirty="0" smtClean="0"/>
              <a:t>)-  Marketing is the process by which a firm profitably translate customer needs and revenue.</a:t>
            </a:r>
            <a:br>
              <a:rPr lang="en-US" sz="2400" dirty="0" smtClean="0"/>
            </a:br>
            <a:r>
              <a:rPr lang="en-US" sz="2400" dirty="0" smtClean="0"/>
              <a:t>Statement   (ii)- Marketing is the message and/or actions that causes messages or/and actions.</a:t>
            </a:r>
            <a:br>
              <a:rPr lang="en-US" sz="2400" dirty="0" smtClean="0"/>
            </a:br>
            <a:r>
              <a:rPr lang="en-US" sz="2400" dirty="0" smtClean="0"/>
              <a:t/>
            </a:r>
            <a:br>
              <a:rPr lang="en-US" sz="2400" dirty="0" smtClean="0"/>
            </a:br>
            <a:r>
              <a:rPr lang="en-US" sz="2400" dirty="0" smtClean="0"/>
              <a:t>Codes:</a:t>
            </a:r>
            <a:br>
              <a:rPr lang="en-US" sz="2400" dirty="0" smtClean="0"/>
            </a:br>
            <a:r>
              <a:rPr lang="en-US" sz="2400" dirty="0" smtClean="0"/>
              <a:t>a)  (</a:t>
            </a:r>
            <a:r>
              <a:rPr lang="en-US" sz="2400" dirty="0" err="1" smtClean="0"/>
              <a:t>i</a:t>
            </a:r>
            <a:r>
              <a:rPr lang="en-US" sz="2400" dirty="0" smtClean="0"/>
              <a:t>) is correct and (ii) is incorrect.</a:t>
            </a:r>
            <a:br>
              <a:rPr lang="en-US" sz="2400" dirty="0" smtClean="0"/>
            </a:br>
            <a:r>
              <a:rPr lang="en-US" sz="2400" dirty="0" smtClean="0"/>
              <a:t>b)  (</a:t>
            </a:r>
            <a:r>
              <a:rPr lang="en-US" sz="2400" dirty="0" err="1" smtClean="0"/>
              <a:t>i</a:t>
            </a:r>
            <a:r>
              <a:rPr lang="en-US" sz="2400" dirty="0" smtClean="0"/>
              <a:t>) is incorrect and (ii) is correct.</a:t>
            </a:r>
            <a:br>
              <a:rPr lang="en-US" sz="2400" dirty="0" smtClean="0"/>
            </a:br>
            <a:r>
              <a:rPr lang="en-US" sz="2400" dirty="0" smtClean="0">
                <a:solidFill>
                  <a:srgbClr val="C00000"/>
                </a:solidFill>
              </a:rPr>
              <a:t>c)  both statements are correct</a:t>
            </a:r>
            <a:r>
              <a:rPr lang="en-US" sz="2400" dirty="0" smtClean="0"/>
              <a:t/>
            </a:r>
            <a:br>
              <a:rPr lang="en-US" sz="2400" dirty="0" smtClean="0"/>
            </a:br>
            <a:r>
              <a:rPr lang="en-US" sz="2400" dirty="0" smtClean="0"/>
              <a:t>d)  both statements are incorrect.</a:t>
            </a:r>
            <a:endParaRPr lang="en-US" sz="2400" dirty="0"/>
          </a:p>
        </p:txBody>
      </p:sp>
    </p:spTree>
  </p:cSld>
  <p:clrMapOvr>
    <a:masterClrMapping/>
  </p:clrMapOvr>
  <p:transition advClick="0">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latin typeface="Bodoni MT" pitchFamily="18" charset="0"/>
              </a:rPr>
              <a:t>Importance of Marketing</a:t>
            </a:r>
            <a:endParaRPr lang="en-US" dirty="0">
              <a:solidFill>
                <a:srgbClr val="00B0F0"/>
              </a:solidFill>
              <a:latin typeface="Bodoni MT" pitchFamily="18" charset="0"/>
            </a:endParaRPr>
          </a:p>
        </p:txBody>
      </p:sp>
      <p:sp>
        <p:nvSpPr>
          <p:cNvPr id="3" name="Subtitle 2"/>
          <p:cNvSpPr>
            <a:spLocks noGrp="1"/>
          </p:cNvSpPr>
          <p:nvPr>
            <p:ph idx="1"/>
          </p:nvPr>
        </p:nvSpPr>
        <p:spPr/>
        <p:txBody>
          <a:bodyPr>
            <a:normAutofit lnSpcReduction="10000"/>
          </a:bodyPr>
          <a:lstStyle/>
          <a:p>
            <a:pPr algn="just">
              <a:buFont typeface="Arial" pitchFamily="34" charset="0"/>
              <a:buChar char="•"/>
            </a:pPr>
            <a:r>
              <a:rPr lang="en-US" sz="2400" dirty="0" smtClean="0">
                <a:solidFill>
                  <a:schemeClr val="tx1">
                    <a:lumMod val="95000"/>
                    <a:lumOff val="5000"/>
                  </a:schemeClr>
                </a:solidFill>
              </a:rPr>
              <a:t>Marketing is important not only for organization but for individuals, society and economy as whole.</a:t>
            </a:r>
          </a:p>
          <a:p>
            <a:pPr algn="just"/>
            <a:endParaRPr lang="en-US" sz="2400" dirty="0" smtClean="0">
              <a:solidFill>
                <a:schemeClr val="tx1">
                  <a:lumMod val="95000"/>
                  <a:lumOff val="5000"/>
                </a:schemeClr>
              </a:solidFill>
            </a:endParaRPr>
          </a:p>
          <a:p>
            <a:pPr algn="just">
              <a:buFont typeface="Arial" pitchFamily="34" charset="0"/>
              <a:buChar char="•"/>
            </a:pPr>
            <a:r>
              <a:rPr lang="en-US" sz="2400" dirty="0" smtClean="0">
                <a:solidFill>
                  <a:schemeClr val="tx1">
                    <a:lumMod val="95000"/>
                    <a:lumOff val="5000"/>
                  </a:schemeClr>
                </a:solidFill>
              </a:rPr>
              <a:t>Financial success often depends on marketing ability.</a:t>
            </a:r>
          </a:p>
          <a:p>
            <a:pPr algn="just"/>
            <a:endParaRPr lang="en-US" sz="2400" dirty="0" smtClean="0">
              <a:solidFill>
                <a:schemeClr val="tx1">
                  <a:lumMod val="95000"/>
                  <a:lumOff val="5000"/>
                </a:schemeClr>
              </a:solidFill>
            </a:endParaRPr>
          </a:p>
          <a:p>
            <a:pPr algn="just">
              <a:buFont typeface="Arial" pitchFamily="34" charset="0"/>
              <a:buChar char="•"/>
            </a:pPr>
            <a:r>
              <a:rPr lang="en-US" sz="2400" dirty="0" smtClean="0">
                <a:solidFill>
                  <a:schemeClr val="tx1">
                    <a:lumMod val="95000"/>
                    <a:lumOff val="5000"/>
                  </a:schemeClr>
                </a:solidFill>
              </a:rPr>
              <a:t>Finance , operations and other business functions will not really matter if there isn’t sufficient demand for products and services so the company can make profit.</a:t>
            </a:r>
          </a:p>
          <a:p>
            <a:pPr algn="just"/>
            <a:endParaRPr lang="en-US" sz="2400" dirty="0" smtClean="0">
              <a:solidFill>
                <a:schemeClr val="tx1">
                  <a:lumMod val="95000"/>
                  <a:lumOff val="5000"/>
                </a:schemeClr>
              </a:solidFill>
            </a:endParaRPr>
          </a:p>
          <a:p>
            <a:pPr algn="just">
              <a:buFont typeface="Arial" pitchFamily="34" charset="0"/>
              <a:buChar char="•"/>
            </a:pPr>
            <a:r>
              <a:rPr lang="en-US" sz="2400" dirty="0" smtClean="0">
                <a:solidFill>
                  <a:schemeClr val="tx1">
                    <a:lumMod val="95000"/>
                    <a:lumOff val="5000"/>
                  </a:schemeClr>
                </a:solidFill>
              </a:rPr>
              <a:t>Marketing step its foot in every walk of life. Some of its importance can be discussed as follows:</a:t>
            </a:r>
          </a:p>
          <a:p>
            <a:pPr algn="just">
              <a:buFont typeface="Arial" pitchFamily="34" charset="0"/>
              <a:buChar char="•"/>
            </a:pPr>
            <a:endParaRPr lang="en-US" dirty="0" smtClean="0">
              <a:solidFill>
                <a:schemeClr val="tx1">
                  <a:lumMod val="95000"/>
                  <a:lumOff val="5000"/>
                </a:schemeClr>
              </a:solidFill>
            </a:endParaRPr>
          </a:p>
          <a:p>
            <a:pPr>
              <a:buFont typeface="Arial" pitchFamily="34" charset="0"/>
              <a:buChar char="•"/>
            </a:pPr>
            <a:endParaRPr lang="en-US" dirty="0" smtClean="0"/>
          </a:p>
          <a:p>
            <a:endParaRPr lang="en-US" dirty="0"/>
          </a:p>
        </p:txBody>
      </p:sp>
    </p:spTree>
  </p:cSld>
  <p:clrMapOvr>
    <a:masterClrMapping/>
  </p:clrMapOvr>
  <p:transition advClick="0">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143008"/>
          </a:xfrm>
        </p:spPr>
        <p:txBody>
          <a:bodyPr>
            <a:normAutofit fontScale="90000"/>
          </a:bodyPr>
          <a:lstStyle/>
          <a:p>
            <a:r>
              <a:rPr lang="en-US" dirty="0" smtClean="0">
                <a:solidFill>
                  <a:srgbClr val="0070C0"/>
                </a:solidFill>
                <a:latin typeface="Bodoni MT" pitchFamily="18" charset="0"/>
              </a:rPr>
              <a:t>Importance of Marketing to Companies</a:t>
            </a:r>
            <a:endParaRPr lang="en-US" dirty="0">
              <a:solidFill>
                <a:srgbClr val="0070C0"/>
              </a:solidFill>
              <a:latin typeface="Bodoni MT" pitchFamily="18" charset="0"/>
            </a:endParaRPr>
          </a:p>
        </p:txBody>
      </p:sp>
      <p:graphicFrame>
        <p:nvGraphicFramePr>
          <p:cNvPr id="4" name="Content Placeholder 3"/>
          <p:cNvGraphicFramePr>
            <a:graphicFrameLocks noGrp="1"/>
          </p:cNvGraphicFramePr>
          <p:nvPr>
            <p:ph idx="1"/>
          </p:nvPr>
        </p:nvGraphicFramePr>
        <p:xfrm>
          <a:off x="457200" y="2357432"/>
          <a:ext cx="7972452" cy="3214708"/>
        </p:xfrm>
        <a:graphic>
          <a:graphicData uri="http://schemas.openxmlformats.org/drawingml/2006/table">
            <a:tbl>
              <a:tblPr firstRow="1" bandRow="1">
                <a:tableStyleId>{21E4AEA4-8DFA-4A89-87EB-49C32662AFE0}</a:tableStyleId>
              </a:tblPr>
              <a:tblGrid>
                <a:gridCol w="7972452"/>
              </a:tblGrid>
              <a:tr h="459244">
                <a:tc>
                  <a:txBody>
                    <a:bodyPr/>
                    <a:lstStyle/>
                    <a:p>
                      <a:pPr>
                        <a:buFont typeface="Wingdings" pitchFamily="2" charset="2"/>
                        <a:buChar char="v"/>
                      </a:pPr>
                      <a:r>
                        <a:rPr lang="en-US" dirty="0" smtClean="0"/>
                        <a:t> Helps in Income Generation</a:t>
                      </a:r>
                      <a:endParaRPr lang="en-US" dirty="0"/>
                    </a:p>
                  </a:txBody>
                  <a:tcPr/>
                </a:tc>
              </a:tr>
              <a:tr h="459244">
                <a:tc>
                  <a:txBody>
                    <a:bodyPr/>
                    <a:lstStyle/>
                    <a:p>
                      <a:pPr>
                        <a:buFont typeface="Wingdings" pitchFamily="2" charset="2"/>
                        <a:buChar char="v"/>
                      </a:pPr>
                      <a:r>
                        <a:rPr lang="en-US" baseline="0" dirty="0" smtClean="0"/>
                        <a:t> Helps in Planning and decision- making</a:t>
                      </a:r>
                      <a:endParaRPr lang="en-US" dirty="0"/>
                    </a:p>
                  </a:txBody>
                  <a:tcPr/>
                </a:tc>
              </a:tr>
              <a:tr h="459244">
                <a:tc>
                  <a:txBody>
                    <a:bodyPr/>
                    <a:lstStyle/>
                    <a:p>
                      <a:pPr>
                        <a:buFont typeface="Wingdings" pitchFamily="2" charset="2"/>
                        <a:buChar char="v"/>
                      </a:pPr>
                      <a:r>
                        <a:rPr lang="en-US" dirty="0" smtClean="0"/>
                        <a:t>Helps in Distribution</a:t>
                      </a:r>
                      <a:endParaRPr lang="en-US" dirty="0"/>
                    </a:p>
                  </a:txBody>
                  <a:tcPr/>
                </a:tc>
              </a:tr>
              <a:tr h="459244">
                <a:tc>
                  <a:txBody>
                    <a:bodyPr/>
                    <a:lstStyle/>
                    <a:p>
                      <a:pPr>
                        <a:buFont typeface="Wingdings" pitchFamily="2" charset="2"/>
                        <a:buChar char="v"/>
                      </a:pPr>
                      <a:r>
                        <a:rPr lang="en-US" dirty="0" smtClean="0"/>
                        <a:t>Helps in Exchange Information</a:t>
                      </a:r>
                      <a:endParaRPr lang="en-US" dirty="0"/>
                    </a:p>
                  </a:txBody>
                  <a:tcPr/>
                </a:tc>
              </a:tr>
              <a:tr h="459244">
                <a:tc>
                  <a:txBody>
                    <a:bodyPr/>
                    <a:lstStyle/>
                    <a:p>
                      <a:pPr>
                        <a:buFont typeface="Wingdings" pitchFamily="2" charset="2"/>
                        <a:buChar char="v"/>
                      </a:pPr>
                      <a:r>
                        <a:rPr lang="en-US" dirty="0" smtClean="0"/>
                        <a:t>Helps</a:t>
                      </a:r>
                      <a:r>
                        <a:rPr lang="en-US" baseline="0" dirty="0" smtClean="0"/>
                        <a:t> in adopt to changing environment</a:t>
                      </a:r>
                    </a:p>
                  </a:txBody>
                  <a:tcPr/>
                </a:tc>
              </a:tr>
              <a:tr h="459244">
                <a:tc>
                  <a:txBody>
                    <a:bodyPr/>
                    <a:lstStyle/>
                    <a:p>
                      <a:pPr>
                        <a:buFont typeface="Wingdings" pitchFamily="2" charset="2"/>
                        <a:buChar char="v"/>
                      </a:pPr>
                      <a:r>
                        <a:rPr lang="en-US" dirty="0" smtClean="0"/>
                        <a:t>Expands Global Presence</a:t>
                      </a:r>
                      <a:endParaRPr lang="en-US" dirty="0"/>
                    </a:p>
                  </a:txBody>
                  <a:tcPr/>
                </a:tc>
              </a:tr>
              <a:tr h="459244">
                <a:tc>
                  <a:txBody>
                    <a:bodyPr/>
                    <a:lstStyle/>
                    <a:p>
                      <a:pPr>
                        <a:buFont typeface="Wingdings" pitchFamily="2" charset="2"/>
                        <a:buChar char="v"/>
                      </a:pPr>
                      <a:r>
                        <a:rPr lang="en-US" dirty="0" smtClean="0"/>
                        <a:t>Helps</a:t>
                      </a:r>
                      <a:r>
                        <a:rPr lang="en-US" baseline="0" dirty="0" smtClean="0"/>
                        <a:t> of earn Goodwill</a:t>
                      </a:r>
                      <a:endParaRPr lang="en-US" dirty="0"/>
                    </a:p>
                  </a:txBody>
                  <a:tcPr/>
                </a:tc>
              </a:tr>
            </a:tbl>
          </a:graphicData>
        </a:graphic>
      </p:graphicFrame>
    </p:spTree>
  </p:cSld>
  <p:clrMapOvr>
    <a:masterClrMapping/>
  </p:clrMapOvr>
  <p:transition advClick="0">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70C0"/>
                </a:solidFill>
                <a:latin typeface="Bodoni MT" pitchFamily="18" charset="0"/>
              </a:rPr>
              <a:t>Importance of Marketing to Consumers</a:t>
            </a:r>
            <a:endParaRPr lang="en-US" dirty="0">
              <a:solidFill>
                <a:srgbClr val="0070C0"/>
              </a:solidFill>
              <a:latin typeface="Bodoni MT" pitchFamily="18" charset="0"/>
            </a:endParaRPr>
          </a:p>
        </p:txBody>
      </p:sp>
      <p:graphicFrame>
        <p:nvGraphicFramePr>
          <p:cNvPr id="4" name="Content Placeholder 3"/>
          <p:cNvGraphicFramePr>
            <a:graphicFrameLocks noGrp="1"/>
          </p:cNvGraphicFramePr>
          <p:nvPr>
            <p:ph idx="1"/>
          </p:nvPr>
        </p:nvGraphicFramePr>
        <p:xfrm>
          <a:off x="457200" y="2285993"/>
          <a:ext cx="7615262" cy="2571770"/>
        </p:xfrm>
        <a:graphic>
          <a:graphicData uri="http://schemas.openxmlformats.org/drawingml/2006/table">
            <a:tbl>
              <a:tblPr firstRow="1" bandRow="1">
                <a:tableStyleId>{9DCAF9ED-07DC-4A11-8D7F-57B35C25682E}</a:tableStyleId>
              </a:tblPr>
              <a:tblGrid>
                <a:gridCol w="7615262"/>
              </a:tblGrid>
              <a:tr h="514354">
                <a:tc>
                  <a:txBody>
                    <a:bodyPr/>
                    <a:lstStyle/>
                    <a:p>
                      <a:pPr>
                        <a:buFont typeface="Wingdings" pitchFamily="2" charset="2"/>
                        <a:buChar char="ü"/>
                      </a:pPr>
                      <a:r>
                        <a:rPr lang="en-US" dirty="0" smtClean="0"/>
                        <a:t>Provides Quality Products</a:t>
                      </a:r>
                      <a:endParaRPr lang="en-US" dirty="0"/>
                    </a:p>
                  </a:txBody>
                  <a:tcPr/>
                </a:tc>
              </a:tr>
              <a:tr h="514354">
                <a:tc>
                  <a:txBody>
                    <a:bodyPr/>
                    <a:lstStyle/>
                    <a:p>
                      <a:pPr>
                        <a:buFont typeface="Wingdings" pitchFamily="2" charset="2"/>
                        <a:buChar char="ü"/>
                      </a:pPr>
                      <a:r>
                        <a:rPr lang="en-US" dirty="0" smtClean="0"/>
                        <a:t>Provides varieties</a:t>
                      </a:r>
                      <a:r>
                        <a:rPr lang="en-US" baseline="0" dirty="0" smtClean="0"/>
                        <a:t> of product</a:t>
                      </a:r>
                      <a:endParaRPr lang="en-US" dirty="0"/>
                    </a:p>
                  </a:txBody>
                  <a:tcPr/>
                </a:tc>
              </a:tr>
              <a:tr h="514354">
                <a:tc>
                  <a:txBody>
                    <a:bodyPr/>
                    <a:lstStyle/>
                    <a:p>
                      <a:pPr>
                        <a:buFont typeface="Wingdings" pitchFamily="2" charset="2"/>
                        <a:buChar char="ü"/>
                      </a:pPr>
                      <a:r>
                        <a:rPr lang="en-US" dirty="0" smtClean="0"/>
                        <a:t>Improves</a:t>
                      </a:r>
                      <a:r>
                        <a:rPr lang="en-US" baseline="0" dirty="0" smtClean="0"/>
                        <a:t> Knowledge of Customers</a:t>
                      </a:r>
                      <a:endParaRPr lang="en-US" dirty="0"/>
                    </a:p>
                  </a:txBody>
                  <a:tcPr/>
                </a:tc>
              </a:tr>
              <a:tr h="514354">
                <a:tc>
                  <a:txBody>
                    <a:bodyPr/>
                    <a:lstStyle/>
                    <a:p>
                      <a:pPr>
                        <a:buFont typeface="Wingdings" pitchFamily="2" charset="2"/>
                        <a:buChar char="ü"/>
                      </a:pPr>
                      <a:r>
                        <a:rPr lang="en-US" dirty="0" smtClean="0"/>
                        <a:t>Helps in selection of the product</a:t>
                      </a:r>
                      <a:endParaRPr lang="en-US" dirty="0"/>
                    </a:p>
                  </a:txBody>
                  <a:tcPr/>
                </a:tc>
              </a:tr>
              <a:tr h="514354">
                <a:tc>
                  <a:txBody>
                    <a:bodyPr/>
                    <a:lstStyle/>
                    <a:p>
                      <a:pPr>
                        <a:buFont typeface="Wingdings" pitchFamily="2" charset="2"/>
                        <a:buChar char="ü"/>
                      </a:pPr>
                      <a:r>
                        <a:rPr lang="en-US" dirty="0" smtClean="0"/>
                        <a:t>Consumer Satisfaction</a:t>
                      </a:r>
                      <a:endParaRPr lang="en-US" dirty="0"/>
                    </a:p>
                  </a:txBody>
                  <a:tcPr/>
                </a:tc>
              </a:tr>
            </a:tbl>
          </a:graphicData>
        </a:graphic>
      </p:graphicFrame>
    </p:spTree>
  </p:cSld>
  <p:clrMapOvr>
    <a:masterClrMapping/>
  </p:clrMapOvr>
  <p:transition advClick="0">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439982"/>
          </a:xfrm>
        </p:spPr>
        <p:txBody>
          <a:bodyPr>
            <a:normAutofit/>
          </a:bodyPr>
          <a:lstStyle/>
          <a:p>
            <a:pPr algn="l"/>
            <a:r>
              <a:rPr lang="en-US" sz="4000" dirty="0" smtClean="0">
                <a:solidFill>
                  <a:srgbClr val="0070C0"/>
                </a:solidFill>
                <a:latin typeface="Bodoni MT" pitchFamily="18" charset="0"/>
              </a:rPr>
              <a:t>Importance of Marketing to Society</a:t>
            </a:r>
            <a:br>
              <a:rPr lang="en-US" sz="4000" dirty="0" smtClean="0">
                <a:solidFill>
                  <a:srgbClr val="0070C0"/>
                </a:solidFill>
                <a:latin typeface="Bodoni MT" pitchFamily="18" charset="0"/>
              </a:rPr>
            </a:br>
            <a:r>
              <a:rPr lang="en-US" dirty="0"/>
              <a:t/>
            </a:r>
            <a:br>
              <a:rPr lang="en-US" dirty="0"/>
            </a:br>
            <a:r>
              <a:rPr lang="en-US" sz="2200" dirty="0" smtClean="0"/>
              <a:t>Marketing bridges the gap between </a:t>
            </a:r>
            <a:r>
              <a:rPr lang="en-US" sz="2200" dirty="0" smtClean="0">
                <a:solidFill>
                  <a:schemeClr val="accent2"/>
                </a:solidFill>
              </a:rPr>
              <a:t>firm and society</a:t>
            </a:r>
            <a:r>
              <a:rPr lang="en-US" sz="2200" dirty="0" smtClean="0"/>
              <a:t>:</a:t>
            </a:r>
            <a:endParaRPr lang="en-US" sz="2200" dirty="0"/>
          </a:p>
        </p:txBody>
      </p:sp>
      <p:graphicFrame>
        <p:nvGraphicFramePr>
          <p:cNvPr id="4" name="Content Placeholder 3"/>
          <p:cNvGraphicFramePr>
            <a:graphicFrameLocks noGrp="1"/>
          </p:cNvGraphicFramePr>
          <p:nvPr>
            <p:ph idx="1"/>
          </p:nvPr>
        </p:nvGraphicFramePr>
        <p:xfrm>
          <a:off x="457200" y="2714621"/>
          <a:ext cx="8229600" cy="3000396"/>
        </p:xfrm>
        <a:graphic>
          <a:graphicData uri="http://schemas.openxmlformats.org/drawingml/2006/table">
            <a:tbl>
              <a:tblPr firstRow="1" bandRow="1">
                <a:tableStyleId>{F5AB1C69-6EDB-4FF4-983F-18BD219EF322}</a:tableStyleId>
              </a:tblPr>
              <a:tblGrid>
                <a:gridCol w="8229600"/>
              </a:tblGrid>
              <a:tr h="428628">
                <a:tc>
                  <a:txBody>
                    <a:bodyPr/>
                    <a:lstStyle/>
                    <a:p>
                      <a:pPr>
                        <a:buFont typeface="Wingdings" pitchFamily="2" charset="2"/>
                        <a:buChar char="q"/>
                      </a:pPr>
                      <a:r>
                        <a:rPr lang="en-US" dirty="0" smtClean="0"/>
                        <a:t> Provides</a:t>
                      </a:r>
                      <a:r>
                        <a:rPr lang="en-US" baseline="0" dirty="0" smtClean="0"/>
                        <a:t> Employment</a:t>
                      </a:r>
                      <a:endParaRPr lang="en-US" dirty="0"/>
                    </a:p>
                  </a:txBody>
                  <a:tcPr/>
                </a:tc>
              </a:tr>
              <a:tr h="428628">
                <a:tc>
                  <a:txBody>
                    <a:bodyPr/>
                    <a:lstStyle/>
                    <a:p>
                      <a:pPr>
                        <a:buFont typeface="Wingdings" pitchFamily="2" charset="2"/>
                        <a:buChar char="q"/>
                      </a:pPr>
                      <a:r>
                        <a:rPr lang="en-US" dirty="0" smtClean="0"/>
                        <a:t> Raises</a:t>
                      </a:r>
                      <a:r>
                        <a:rPr lang="en-US" baseline="0" dirty="0" smtClean="0"/>
                        <a:t> Standard Of living</a:t>
                      </a:r>
                      <a:endParaRPr lang="en-US" dirty="0"/>
                    </a:p>
                  </a:txBody>
                  <a:tcPr/>
                </a:tc>
              </a:tr>
              <a:tr h="428628">
                <a:tc>
                  <a:txBody>
                    <a:bodyPr/>
                    <a:lstStyle/>
                    <a:p>
                      <a:pPr>
                        <a:buFont typeface="Wingdings" pitchFamily="2" charset="2"/>
                        <a:buChar char="q"/>
                      </a:pPr>
                      <a:r>
                        <a:rPr lang="en-US" dirty="0" smtClean="0"/>
                        <a:t> Create Utilities</a:t>
                      </a:r>
                      <a:endParaRPr lang="en-US" dirty="0"/>
                    </a:p>
                  </a:txBody>
                  <a:tcPr/>
                </a:tc>
              </a:tr>
              <a:tr h="428628">
                <a:tc>
                  <a:txBody>
                    <a:bodyPr/>
                    <a:lstStyle/>
                    <a:p>
                      <a:pPr marL="342900" indent="-342900">
                        <a:buFont typeface="Wingdings" pitchFamily="2" charset="2"/>
                        <a:buChar char="q"/>
                      </a:pPr>
                      <a:r>
                        <a:rPr lang="en-US" dirty="0" smtClean="0"/>
                        <a:t>Reduces Cost</a:t>
                      </a:r>
                      <a:endParaRPr lang="en-US" dirty="0"/>
                    </a:p>
                  </a:txBody>
                  <a:tcPr/>
                </a:tc>
              </a:tr>
              <a:tr h="428628">
                <a:tc>
                  <a:txBody>
                    <a:bodyPr/>
                    <a:lstStyle/>
                    <a:p>
                      <a:pPr>
                        <a:buFont typeface="Wingdings" pitchFamily="2" charset="2"/>
                        <a:buChar char="q"/>
                      </a:pPr>
                      <a:r>
                        <a:rPr lang="en-US" dirty="0" smtClean="0"/>
                        <a:t> Solves</a:t>
                      </a:r>
                      <a:r>
                        <a:rPr lang="en-US" baseline="0" dirty="0" smtClean="0"/>
                        <a:t> Social Problems</a:t>
                      </a:r>
                      <a:endParaRPr lang="en-US" dirty="0"/>
                    </a:p>
                  </a:txBody>
                  <a:tcPr/>
                </a:tc>
              </a:tr>
              <a:tr h="428628">
                <a:tc>
                  <a:txBody>
                    <a:bodyPr/>
                    <a:lstStyle/>
                    <a:p>
                      <a:pPr>
                        <a:buFont typeface="Wingdings" pitchFamily="2" charset="2"/>
                        <a:buChar char="q"/>
                      </a:pPr>
                      <a:r>
                        <a:rPr lang="en-US" dirty="0" smtClean="0"/>
                        <a:t> Makes Life easier</a:t>
                      </a:r>
                      <a:endParaRPr lang="en-US" dirty="0"/>
                    </a:p>
                  </a:txBody>
                  <a:tcPr/>
                </a:tc>
              </a:tr>
              <a:tr h="428628">
                <a:tc>
                  <a:txBody>
                    <a:bodyPr/>
                    <a:lstStyle/>
                    <a:p>
                      <a:pPr>
                        <a:buFont typeface="Wingdings" pitchFamily="2" charset="2"/>
                        <a:buChar char="q"/>
                      </a:pPr>
                      <a:r>
                        <a:rPr lang="en-US" dirty="0" smtClean="0"/>
                        <a:t> Enriches</a:t>
                      </a:r>
                      <a:r>
                        <a:rPr lang="en-US" baseline="0" dirty="0" smtClean="0"/>
                        <a:t> society</a:t>
                      </a:r>
                      <a:endParaRPr lang="en-US" dirty="0"/>
                    </a:p>
                  </a:txBody>
                  <a:tcPr/>
                </a:tc>
              </a:tr>
            </a:tbl>
          </a:graphicData>
        </a:graphic>
      </p:graphicFrame>
    </p:spTree>
  </p:cSld>
  <p:clrMapOvr>
    <a:masterClrMapping/>
  </p:clrMapOvr>
  <p:transition advClick="0">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C00000"/>
                </a:solidFill>
                <a:latin typeface="Bodoni MT" pitchFamily="18" charset="0"/>
              </a:rPr>
              <a:t>Importance of Marketing to Economy</a:t>
            </a:r>
            <a:endParaRPr lang="en-US" dirty="0">
              <a:solidFill>
                <a:srgbClr val="C00000"/>
              </a:solidFill>
              <a:latin typeface="Bodoni MT" pitchFamily="18" charset="0"/>
            </a:endParaRPr>
          </a:p>
        </p:txBody>
      </p:sp>
      <p:graphicFrame>
        <p:nvGraphicFramePr>
          <p:cNvPr id="4" name="Content Placeholder 3"/>
          <p:cNvGraphicFramePr>
            <a:graphicFrameLocks noGrp="1"/>
          </p:cNvGraphicFramePr>
          <p:nvPr>
            <p:ph idx="1"/>
          </p:nvPr>
        </p:nvGraphicFramePr>
        <p:xfrm>
          <a:off x="457200" y="2143116"/>
          <a:ext cx="8229600" cy="2143140"/>
        </p:xfrm>
        <a:graphic>
          <a:graphicData uri="http://schemas.openxmlformats.org/drawingml/2006/table">
            <a:tbl>
              <a:tblPr firstRow="1" bandRow="1">
                <a:tableStyleId>{00A15C55-8517-42AA-B614-E9B94910E393}</a:tableStyleId>
              </a:tblPr>
              <a:tblGrid>
                <a:gridCol w="8229600"/>
              </a:tblGrid>
              <a:tr h="535785">
                <a:tc>
                  <a:txBody>
                    <a:bodyPr/>
                    <a:lstStyle/>
                    <a:p>
                      <a:pPr>
                        <a:buFont typeface="Courier New" pitchFamily="49" charset="0"/>
                        <a:buChar char="o"/>
                      </a:pPr>
                      <a:r>
                        <a:rPr lang="en-US" dirty="0" smtClean="0"/>
                        <a:t> Saves the economy</a:t>
                      </a:r>
                      <a:r>
                        <a:rPr lang="en-US" baseline="0" dirty="0" smtClean="0"/>
                        <a:t> from depression</a:t>
                      </a:r>
                      <a:endParaRPr lang="en-US" dirty="0"/>
                    </a:p>
                  </a:txBody>
                  <a:tcPr/>
                </a:tc>
              </a:tr>
              <a:tr h="535785">
                <a:tc>
                  <a:txBody>
                    <a:bodyPr/>
                    <a:lstStyle/>
                    <a:p>
                      <a:pPr>
                        <a:buFont typeface="Courier New" pitchFamily="49" charset="0"/>
                        <a:buChar char="o"/>
                      </a:pPr>
                      <a:r>
                        <a:rPr lang="en-US" dirty="0" smtClean="0"/>
                        <a:t> increase</a:t>
                      </a:r>
                      <a:r>
                        <a:rPr lang="en-US" baseline="0" dirty="0" smtClean="0"/>
                        <a:t> in national income</a:t>
                      </a:r>
                      <a:endParaRPr lang="en-US" dirty="0"/>
                    </a:p>
                  </a:txBody>
                  <a:tcPr/>
                </a:tc>
              </a:tr>
              <a:tr h="535785">
                <a:tc>
                  <a:txBody>
                    <a:bodyPr/>
                    <a:lstStyle/>
                    <a:p>
                      <a:pPr>
                        <a:buFont typeface="Courier New" pitchFamily="49" charset="0"/>
                        <a:buChar char="o"/>
                      </a:pPr>
                      <a:r>
                        <a:rPr lang="en-US" dirty="0" smtClean="0"/>
                        <a:t> Eco</a:t>
                      </a:r>
                      <a:r>
                        <a:rPr lang="en-US" baseline="0" dirty="0" smtClean="0"/>
                        <a:t>nomic growth</a:t>
                      </a:r>
                      <a:endParaRPr lang="en-US" dirty="0"/>
                    </a:p>
                  </a:txBody>
                  <a:tcPr/>
                </a:tc>
              </a:tr>
              <a:tr h="535785">
                <a:tc>
                  <a:txBody>
                    <a:bodyPr/>
                    <a:lstStyle/>
                    <a:p>
                      <a:pPr>
                        <a:buFont typeface="Courier New" pitchFamily="49" charset="0"/>
                        <a:buChar char="o"/>
                      </a:pPr>
                      <a:r>
                        <a:rPr lang="en-US" dirty="0" smtClean="0"/>
                        <a:t> Ploughing back of resources</a:t>
                      </a:r>
                      <a:endParaRPr lang="en-US" dirty="0"/>
                    </a:p>
                  </a:txBody>
                  <a:tcPr/>
                </a:tc>
              </a:tr>
            </a:tbl>
          </a:graphicData>
        </a:graphic>
      </p:graphicFrame>
    </p:spTree>
  </p:cSld>
  <p:clrMapOvr>
    <a:masterClrMapping/>
  </p:clrMapOvr>
  <p:transition advClick="0">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11222"/>
          </a:xfrm>
        </p:spPr>
        <p:txBody>
          <a:bodyPr>
            <a:normAutofit/>
          </a:bodyPr>
          <a:lstStyle/>
          <a:p>
            <a:r>
              <a:rPr lang="en-US" sz="4000" dirty="0" smtClean="0">
                <a:solidFill>
                  <a:srgbClr val="7030A0"/>
                </a:solidFill>
                <a:latin typeface="Bodoni MT" pitchFamily="18" charset="0"/>
              </a:rPr>
              <a:t>Marketing v/s Selling</a:t>
            </a:r>
            <a:endParaRPr lang="en-US" sz="4000" dirty="0">
              <a:solidFill>
                <a:srgbClr val="7030A0"/>
              </a:solidFill>
              <a:latin typeface="Bodoni MT" pitchFamily="18" charset="0"/>
            </a:endParaRPr>
          </a:p>
        </p:txBody>
      </p:sp>
      <p:graphicFrame>
        <p:nvGraphicFramePr>
          <p:cNvPr id="4" name="Content Placeholder 3"/>
          <p:cNvGraphicFramePr>
            <a:graphicFrameLocks noGrp="1"/>
          </p:cNvGraphicFramePr>
          <p:nvPr>
            <p:ph idx="1"/>
          </p:nvPr>
        </p:nvGraphicFramePr>
        <p:xfrm>
          <a:off x="457200" y="1214424"/>
          <a:ext cx="8472519" cy="5511496"/>
        </p:xfrm>
        <a:graphic>
          <a:graphicData uri="http://schemas.openxmlformats.org/drawingml/2006/table">
            <a:tbl>
              <a:tblPr firstRow="1" bandRow="1">
                <a:tableStyleId>{21E4AEA4-8DFA-4A89-87EB-49C32662AFE0}</a:tableStyleId>
              </a:tblPr>
              <a:tblGrid>
                <a:gridCol w="2824173"/>
                <a:gridCol w="2824173"/>
                <a:gridCol w="2824173"/>
              </a:tblGrid>
              <a:tr h="398751">
                <a:tc>
                  <a:txBody>
                    <a:bodyPr/>
                    <a:lstStyle/>
                    <a:p>
                      <a:pPr algn="ctr"/>
                      <a:r>
                        <a:rPr lang="en-US" dirty="0" smtClean="0"/>
                        <a:t>POINTS</a:t>
                      </a:r>
                      <a:endParaRPr lang="en-US" dirty="0"/>
                    </a:p>
                  </a:txBody>
                  <a:tcPr/>
                </a:tc>
                <a:tc>
                  <a:txBody>
                    <a:bodyPr/>
                    <a:lstStyle/>
                    <a:p>
                      <a:pPr algn="ctr"/>
                      <a:r>
                        <a:rPr lang="en-US" dirty="0" smtClean="0"/>
                        <a:t>MARKETING</a:t>
                      </a:r>
                      <a:endParaRPr lang="en-US" dirty="0"/>
                    </a:p>
                  </a:txBody>
                  <a:tcPr/>
                </a:tc>
                <a:tc>
                  <a:txBody>
                    <a:bodyPr/>
                    <a:lstStyle/>
                    <a:p>
                      <a:pPr algn="ctr"/>
                      <a:r>
                        <a:rPr lang="en-US" dirty="0" smtClean="0"/>
                        <a:t>SELLING</a:t>
                      </a:r>
                      <a:endParaRPr lang="en-US" dirty="0"/>
                    </a:p>
                  </a:txBody>
                  <a:tcPr/>
                </a:tc>
              </a:tr>
              <a:tr h="688254">
                <a:tc>
                  <a:txBody>
                    <a:bodyPr/>
                    <a:lstStyle/>
                    <a:p>
                      <a:r>
                        <a:rPr lang="en-US" dirty="0" smtClean="0"/>
                        <a:t>1.FOCUS</a:t>
                      </a:r>
                      <a:endParaRPr lang="en-US" dirty="0"/>
                    </a:p>
                  </a:txBody>
                  <a:tcPr/>
                </a:tc>
                <a:tc>
                  <a:txBody>
                    <a:bodyPr/>
                    <a:lstStyle/>
                    <a:p>
                      <a:r>
                        <a:rPr lang="en-US" dirty="0" smtClean="0"/>
                        <a:t>Focuses on customer’s</a:t>
                      </a:r>
                      <a:r>
                        <a:rPr lang="en-US" baseline="0" dirty="0" smtClean="0"/>
                        <a:t> </a:t>
                      </a:r>
                      <a:r>
                        <a:rPr lang="en-US" dirty="0" smtClean="0"/>
                        <a:t>needs</a:t>
                      </a:r>
                      <a:endParaRPr lang="en-US" dirty="0"/>
                    </a:p>
                  </a:txBody>
                  <a:tcPr/>
                </a:tc>
                <a:tc>
                  <a:txBody>
                    <a:bodyPr/>
                    <a:lstStyle/>
                    <a:p>
                      <a:r>
                        <a:rPr lang="en-US" dirty="0" smtClean="0"/>
                        <a:t>Focuses on seller’s need.</a:t>
                      </a:r>
                      <a:endParaRPr lang="en-US" dirty="0"/>
                    </a:p>
                  </a:txBody>
                  <a:tcPr/>
                </a:tc>
              </a:tr>
              <a:tr h="688254">
                <a:tc>
                  <a:txBody>
                    <a:bodyPr/>
                    <a:lstStyle/>
                    <a:p>
                      <a:r>
                        <a:rPr lang="en-US" dirty="0" smtClean="0"/>
                        <a:t>2. IMPORTANCE</a:t>
                      </a:r>
                      <a:endParaRPr lang="en-US" dirty="0"/>
                    </a:p>
                  </a:txBody>
                  <a:tcPr/>
                </a:tc>
                <a:tc>
                  <a:txBody>
                    <a:bodyPr/>
                    <a:lstStyle/>
                    <a:p>
                      <a:r>
                        <a:rPr lang="en-US" dirty="0" smtClean="0"/>
                        <a:t>Customer</a:t>
                      </a:r>
                      <a:r>
                        <a:rPr lang="en-US" baseline="0" dirty="0" smtClean="0"/>
                        <a:t> enjoys supreme importance</a:t>
                      </a:r>
                      <a:endParaRPr lang="en-US" dirty="0"/>
                    </a:p>
                  </a:txBody>
                  <a:tcPr/>
                </a:tc>
                <a:tc>
                  <a:txBody>
                    <a:bodyPr/>
                    <a:lstStyle/>
                    <a:p>
                      <a:r>
                        <a:rPr lang="en-US" dirty="0" smtClean="0"/>
                        <a:t>Product enjoys supreme importance</a:t>
                      </a:r>
                      <a:endParaRPr lang="en-US" dirty="0"/>
                    </a:p>
                  </a:txBody>
                  <a:tcPr/>
                </a:tc>
              </a:tr>
              <a:tr h="983221">
                <a:tc>
                  <a:txBody>
                    <a:bodyPr/>
                    <a:lstStyle/>
                    <a:p>
                      <a:r>
                        <a:rPr lang="en-US" dirty="0" smtClean="0"/>
                        <a:t>3. SELLING &amp; PROMOTION</a:t>
                      </a:r>
                      <a:endParaRPr lang="en-US" dirty="0"/>
                    </a:p>
                  </a:txBody>
                  <a:tcPr/>
                </a:tc>
                <a:tc>
                  <a:txBody>
                    <a:bodyPr/>
                    <a:lstStyle/>
                    <a:p>
                      <a:r>
                        <a:rPr lang="en-US" dirty="0" smtClean="0"/>
                        <a:t>Product planning</a:t>
                      </a:r>
                      <a:r>
                        <a:rPr lang="en-US" baseline="0" dirty="0" smtClean="0"/>
                        <a:t> &amp; development to match products with markets</a:t>
                      </a:r>
                      <a:endParaRPr lang="en-US" dirty="0"/>
                    </a:p>
                  </a:txBody>
                  <a:tcPr/>
                </a:tc>
                <a:tc>
                  <a:txBody>
                    <a:bodyPr/>
                    <a:lstStyle/>
                    <a:p>
                      <a:r>
                        <a:rPr lang="en-US" dirty="0" smtClean="0"/>
                        <a:t>High pressure</a:t>
                      </a:r>
                      <a:r>
                        <a:rPr lang="en-US" baseline="0" dirty="0" smtClean="0"/>
                        <a:t> on selling to sell goods already produced.</a:t>
                      </a:r>
                      <a:endParaRPr lang="en-US" dirty="0"/>
                    </a:p>
                  </a:txBody>
                  <a:tcPr/>
                </a:tc>
              </a:tr>
              <a:tr h="688254">
                <a:tc>
                  <a:txBody>
                    <a:bodyPr/>
                    <a:lstStyle/>
                    <a:p>
                      <a:r>
                        <a:rPr lang="en-US" dirty="0" smtClean="0"/>
                        <a:t>4. INTEGRATED</a:t>
                      </a:r>
                      <a:r>
                        <a:rPr lang="en-US" baseline="0" dirty="0" smtClean="0"/>
                        <a:t> MARKETING</a:t>
                      </a:r>
                      <a:endParaRPr lang="en-US" dirty="0"/>
                    </a:p>
                  </a:txBody>
                  <a:tcPr/>
                </a:tc>
                <a:tc>
                  <a:txBody>
                    <a:bodyPr/>
                    <a:lstStyle/>
                    <a:p>
                      <a:r>
                        <a:rPr lang="en-US" dirty="0" smtClean="0"/>
                        <a:t>Integrated approach</a:t>
                      </a:r>
                      <a:r>
                        <a:rPr lang="en-US" baseline="0" dirty="0" smtClean="0"/>
                        <a:t> to achieve long term goals.</a:t>
                      </a:r>
                      <a:endParaRPr lang="en-US" dirty="0"/>
                    </a:p>
                  </a:txBody>
                  <a:tcPr/>
                </a:tc>
                <a:tc>
                  <a:txBody>
                    <a:bodyPr/>
                    <a:lstStyle/>
                    <a:p>
                      <a:r>
                        <a:rPr lang="en-US" dirty="0" smtClean="0"/>
                        <a:t>Fragmented</a:t>
                      </a:r>
                      <a:r>
                        <a:rPr lang="en-US" baseline="0" dirty="0" smtClean="0"/>
                        <a:t> Approach to achieve immediate gain.</a:t>
                      </a:r>
                      <a:endParaRPr lang="en-US" dirty="0"/>
                    </a:p>
                  </a:txBody>
                  <a:tcPr/>
                </a:tc>
              </a:tr>
              <a:tr h="688254">
                <a:tc>
                  <a:txBody>
                    <a:bodyPr/>
                    <a:lstStyle/>
                    <a:p>
                      <a:r>
                        <a:rPr lang="en-US" dirty="0" smtClean="0"/>
                        <a:t>5. NEEDS</a:t>
                      </a:r>
                      <a:endParaRPr lang="en-US" dirty="0"/>
                    </a:p>
                  </a:txBody>
                  <a:tcPr/>
                </a:tc>
                <a:tc>
                  <a:txBody>
                    <a:bodyPr/>
                    <a:lstStyle/>
                    <a:p>
                      <a:r>
                        <a:rPr lang="en-US" dirty="0" smtClean="0"/>
                        <a:t>Converting customers</a:t>
                      </a:r>
                      <a:r>
                        <a:rPr lang="en-US" baseline="0" dirty="0" smtClean="0"/>
                        <a:t> need into product.</a:t>
                      </a:r>
                      <a:endParaRPr lang="en-US" dirty="0"/>
                    </a:p>
                  </a:txBody>
                  <a:tcPr/>
                </a:tc>
                <a:tc>
                  <a:txBody>
                    <a:bodyPr/>
                    <a:lstStyle/>
                    <a:p>
                      <a:r>
                        <a:rPr lang="en-US" dirty="0" smtClean="0"/>
                        <a:t>Converting product into</a:t>
                      </a:r>
                      <a:r>
                        <a:rPr lang="en-US" baseline="0" dirty="0" smtClean="0"/>
                        <a:t> cash.</a:t>
                      </a:r>
                      <a:endParaRPr lang="en-US" dirty="0"/>
                    </a:p>
                  </a:txBody>
                  <a:tcPr/>
                </a:tc>
              </a:tr>
              <a:tr h="688254">
                <a:tc>
                  <a:txBody>
                    <a:bodyPr/>
                    <a:lstStyle/>
                    <a:p>
                      <a:r>
                        <a:rPr lang="en-US" dirty="0" smtClean="0"/>
                        <a:t>6. OBJECTIVES</a:t>
                      </a:r>
                      <a:endParaRPr lang="en-US" dirty="0"/>
                    </a:p>
                  </a:txBody>
                  <a:tcPr/>
                </a:tc>
                <a:tc>
                  <a:txBody>
                    <a:bodyPr/>
                    <a:lstStyle/>
                    <a:p>
                      <a:r>
                        <a:rPr lang="en-US" dirty="0" smtClean="0"/>
                        <a:t>Profit through Customers</a:t>
                      </a:r>
                      <a:r>
                        <a:rPr lang="en-US" baseline="0" dirty="0" smtClean="0"/>
                        <a:t> satisfaction.</a:t>
                      </a:r>
                      <a:endParaRPr lang="en-US" dirty="0"/>
                    </a:p>
                  </a:txBody>
                  <a:tcPr/>
                </a:tc>
                <a:tc>
                  <a:txBody>
                    <a:bodyPr/>
                    <a:lstStyle/>
                    <a:p>
                      <a:r>
                        <a:rPr lang="en-US" dirty="0" smtClean="0"/>
                        <a:t>Profit through Sales</a:t>
                      </a:r>
                      <a:r>
                        <a:rPr lang="en-US" baseline="0" dirty="0" smtClean="0"/>
                        <a:t> Volume.</a:t>
                      </a:r>
                      <a:endParaRPr lang="en-US" dirty="0"/>
                    </a:p>
                  </a:txBody>
                  <a:tcPr/>
                </a:tc>
              </a:tr>
              <a:tr h="688254">
                <a:tc>
                  <a:txBody>
                    <a:bodyPr/>
                    <a:lstStyle/>
                    <a:p>
                      <a:r>
                        <a:rPr lang="en-US" dirty="0" smtClean="0"/>
                        <a:t>7. ENDS</a:t>
                      </a:r>
                      <a:endParaRPr lang="en-US" dirty="0"/>
                    </a:p>
                  </a:txBody>
                  <a:tcPr/>
                </a:tc>
                <a:tc>
                  <a:txBody>
                    <a:bodyPr/>
                    <a:lstStyle/>
                    <a:p>
                      <a:r>
                        <a:rPr lang="en-US" dirty="0" smtClean="0"/>
                        <a:t>Caveat Vendor( let</a:t>
                      </a:r>
                      <a:r>
                        <a:rPr lang="en-US" baseline="0" dirty="0" smtClean="0"/>
                        <a:t> the seller Be Aware).</a:t>
                      </a:r>
                      <a:endParaRPr lang="en-US" dirty="0"/>
                    </a:p>
                  </a:txBody>
                  <a:tcPr/>
                </a:tc>
                <a:tc>
                  <a:txBody>
                    <a:bodyPr/>
                    <a:lstStyle/>
                    <a:p>
                      <a:r>
                        <a:rPr lang="en-US" dirty="0" smtClean="0"/>
                        <a:t>Caveat Emptor( let</a:t>
                      </a:r>
                      <a:r>
                        <a:rPr lang="en-US" baseline="0" dirty="0" smtClean="0"/>
                        <a:t> the Buyer Be Aware).</a:t>
                      </a:r>
                      <a:endParaRPr lang="en-US" dirty="0"/>
                    </a:p>
                  </a:txBody>
                  <a:tcPr/>
                </a:tc>
              </a:tr>
            </a:tbl>
          </a:graphicData>
        </a:graphic>
      </p:graphicFrame>
    </p:spTree>
  </p:cSld>
  <p:clrMapOvr>
    <a:masterClrMapping/>
  </p:clrMapOvr>
  <p:transition advClick="0">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4"/>
          <p:cNvSpPr/>
          <p:nvPr/>
        </p:nvSpPr>
        <p:spPr>
          <a:xfrm>
            <a:off x="2571736" y="1285860"/>
            <a:ext cx="4286279" cy="350046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endParaRPr lang="en-US" sz="900" kern="1200"/>
          </a:p>
        </p:txBody>
      </p:sp>
      <p:sp>
        <p:nvSpPr>
          <p:cNvPr id="9" name="Rectangle 8"/>
          <p:cNvSpPr/>
          <p:nvPr/>
        </p:nvSpPr>
        <p:spPr>
          <a:xfrm>
            <a:off x="1511194" y="2967335"/>
            <a:ext cx="5704012" cy="92333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Thank you</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ransition advClick="0">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B0F0"/>
                </a:solidFill>
                <a:latin typeface="Bodoni MT" pitchFamily="18" charset="0"/>
              </a:rPr>
              <a:t>Definition</a:t>
            </a:r>
            <a:r>
              <a:rPr lang="en-US" dirty="0" smtClean="0">
                <a:solidFill>
                  <a:srgbClr val="00B0F0"/>
                </a:solidFill>
                <a:latin typeface="Bodoni MT" pitchFamily="18" charset="0"/>
              </a:rPr>
              <a:t> Of Marketing</a:t>
            </a:r>
            <a:endParaRPr lang="en-US" dirty="0">
              <a:solidFill>
                <a:srgbClr val="00B0F0"/>
              </a:solidFill>
              <a:latin typeface="Bodoni MT" pitchFamily="18" charset="0"/>
            </a:endParaRPr>
          </a:p>
        </p:txBody>
      </p:sp>
      <p:sp>
        <p:nvSpPr>
          <p:cNvPr id="3" name="Content Placeholder 2"/>
          <p:cNvSpPr>
            <a:spLocks noGrp="1"/>
          </p:cNvSpPr>
          <p:nvPr>
            <p:ph idx="1"/>
          </p:nvPr>
        </p:nvSpPr>
        <p:spPr/>
        <p:txBody>
          <a:bodyPr>
            <a:normAutofit/>
          </a:bodyPr>
          <a:lstStyle/>
          <a:p>
            <a:r>
              <a:rPr lang="en-US" sz="2400" dirty="0" smtClean="0"/>
              <a:t>Marketing management is the </a:t>
            </a:r>
            <a:r>
              <a:rPr lang="en-US" sz="2400" dirty="0" smtClean="0">
                <a:solidFill>
                  <a:srgbClr val="C00000"/>
                </a:solidFill>
              </a:rPr>
              <a:t>art &amp; science </a:t>
            </a:r>
            <a:r>
              <a:rPr lang="en-US" sz="2400" dirty="0" smtClean="0"/>
              <a:t>of choosing target markets and getting, keeping and growing customers through creating, delivering and communicating superior customer value.</a:t>
            </a:r>
          </a:p>
          <a:p>
            <a:pPr>
              <a:buNone/>
            </a:pPr>
            <a:endParaRPr lang="en-US" sz="2400" dirty="0" smtClean="0"/>
          </a:p>
          <a:p>
            <a:r>
              <a:rPr lang="en-US" sz="2400" dirty="0" smtClean="0"/>
              <a:t>In short Marketing is ‘</a:t>
            </a:r>
            <a:r>
              <a:rPr lang="en-US" sz="2400" dirty="0" smtClean="0">
                <a:solidFill>
                  <a:srgbClr val="C00000"/>
                </a:solidFill>
              </a:rPr>
              <a:t>Meeting needs Profitability</a:t>
            </a:r>
            <a:r>
              <a:rPr lang="en-US" sz="2400" dirty="0" smtClean="0"/>
              <a:t>’.</a:t>
            </a:r>
          </a:p>
          <a:p>
            <a:pPr>
              <a:buNone/>
            </a:pPr>
            <a:endParaRPr lang="en-US" sz="2400" dirty="0" smtClean="0"/>
          </a:p>
          <a:p>
            <a:r>
              <a:rPr lang="en-US" sz="2400" dirty="0" smtClean="0"/>
              <a:t>Marketing has been defined by different authors in different ways, which can be broadly classified into three:</a:t>
            </a:r>
            <a:endParaRPr lang="en-US" sz="2400" dirty="0"/>
          </a:p>
        </p:txBody>
      </p:sp>
    </p:spTree>
  </p:cSld>
  <p:clrMapOvr>
    <a:masterClrMapping/>
  </p:clrMapOvr>
  <p:transition advClick="0">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714488"/>
            <a:ext cx="7543824" cy="3714776"/>
          </a:xfrm>
        </p:spPr>
        <p:txBody>
          <a:bodyPr>
            <a:normAutofit/>
          </a:bodyPr>
          <a:lstStyle/>
          <a:p>
            <a:pPr algn="l"/>
            <a:r>
              <a:rPr lang="en-US" sz="4000" dirty="0" smtClean="0"/>
              <a:t>A. </a:t>
            </a:r>
            <a:r>
              <a:rPr lang="en-US" sz="4000" dirty="0" smtClean="0">
                <a:solidFill>
                  <a:srgbClr val="FF0000"/>
                </a:solidFill>
              </a:rPr>
              <a:t>Product-oriented definition</a:t>
            </a:r>
            <a:r>
              <a:rPr lang="en-US" sz="4000" dirty="0" smtClean="0"/>
              <a:t/>
            </a:r>
            <a:br>
              <a:rPr lang="en-US" sz="4000" dirty="0" smtClean="0"/>
            </a:br>
            <a:r>
              <a:rPr lang="en-US" sz="4000" dirty="0" smtClean="0"/>
              <a:t>B. </a:t>
            </a:r>
            <a:r>
              <a:rPr lang="en-US" sz="4000" dirty="0" smtClean="0">
                <a:solidFill>
                  <a:srgbClr val="00B050"/>
                </a:solidFill>
              </a:rPr>
              <a:t>Customer-oriented definition</a:t>
            </a:r>
            <a:br>
              <a:rPr lang="en-US" sz="4000" dirty="0" smtClean="0">
                <a:solidFill>
                  <a:srgbClr val="00B050"/>
                </a:solidFill>
              </a:rPr>
            </a:br>
            <a:r>
              <a:rPr lang="en-US" sz="4000" dirty="0" smtClean="0"/>
              <a:t>C. </a:t>
            </a:r>
            <a:r>
              <a:rPr lang="en-US" sz="4000" dirty="0" smtClean="0">
                <a:solidFill>
                  <a:schemeClr val="accent6">
                    <a:lumMod val="75000"/>
                  </a:schemeClr>
                </a:solidFill>
              </a:rPr>
              <a:t>Value-oriented definition</a:t>
            </a:r>
            <a:r>
              <a:rPr lang="en-US" sz="4000" dirty="0" smtClean="0"/>
              <a:t/>
            </a:r>
            <a:br>
              <a:rPr lang="en-US" sz="4000" dirty="0" smtClean="0"/>
            </a:br>
            <a:endParaRPr lang="en-US" sz="4000" dirty="0"/>
          </a:p>
        </p:txBody>
      </p:sp>
    </p:spTree>
  </p:cSld>
  <p:clrMapOvr>
    <a:masterClrMapping/>
  </p:clrMapOvr>
  <p:transition advClick="0">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4000" dirty="0" smtClean="0">
                <a:solidFill>
                  <a:srgbClr val="7030A0"/>
                </a:solidFill>
                <a:latin typeface="Bodoni MT" pitchFamily="18" charset="0"/>
              </a:rPr>
              <a:t>A. Product- Oriented Definition</a:t>
            </a:r>
            <a:r>
              <a:rPr lang="en-US" sz="4000" dirty="0" smtClean="0">
                <a:solidFill>
                  <a:srgbClr val="FFFF00"/>
                </a:solidFill>
                <a:latin typeface="Bodoni MT" pitchFamily="18" charset="0"/>
              </a:rPr>
              <a:t/>
            </a:r>
            <a:br>
              <a:rPr lang="en-US" sz="4000" dirty="0" smtClean="0">
                <a:solidFill>
                  <a:srgbClr val="FFFF00"/>
                </a:solidFill>
                <a:latin typeface="Bodoni MT" pitchFamily="18" charset="0"/>
              </a:rPr>
            </a:br>
            <a:endParaRPr lang="en-US" sz="4000" dirty="0">
              <a:solidFill>
                <a:srgbClr val="FFFF00"/>
              </a:solidFill>
              <a:latin typeface="Bodoni MT" pitchFamily="18" charset="0"/>
            </a:endParaRPr>
          </a:p>
        </p:txBody>
      </p:sp>
      <p:sp>
        <p:nvSpPr>
          <p:cNvPr id="3" name="Subtitle 2"/>
          <p:cNvSpPr>
            <a:spLocks noGrp="1"/>
          </p:cNvSpPr>
          <p:nvPr>
            <p:ph idx="1"/>
          </p:nvPr>
        </p:nvSpPr>
        <p:spPr/>
        <p:txBody>
          <a:bodyPr>
            <a:normAutofit/>
          </a:bodyPr>
          <a:lstStyle/>
          <a:p>
            <a:pPr algn="just">
              <a:buFont typeface="Arial" pitchFamily="34" charset="0"/>
              <a:buChar char="•"/>
            </a:pPr>
            <a:r>
              <a:rPr lang="en-US" sz="2800" dirty="0">
                <a:solidFill>
                  <a:schemeClr val="tx1">
                    <a:lumMod val="95000"/>
                    <a:lumOff val="5000"/>
                  </a:schemeClr>
                </a:solidFill>
              </a:rPr>
              <a:t>T</a:t>
            </a:r>
            <a:r>
              <a:rPr lang="en-US" sz="2800" dirty="0" smtClean="0">
                <a:solidFill>
                  <a:schemeClr val="tx1">
                    <a:lumMod val="95000"/>
                    <a:lumOff val="5000"/>
                  </a:schemeClr>
                </a:solidFill>
              </a:rPr>
              <a:t>he emphasis is given on </a:t>
            </a:r>
            <a:r>
              <a:rPr lang="en-US" sz="2800" dirty="0" smtClean="0">
                <a:solidFill>
                  <a:srgbClr val="C00000"/>
                </a:solidFill>
              </a:rPr>
              <a:t>Products</a:t>
            </a:r>
          </a:p>
          <a:p>
            <a:pPr algn="just"/>
            <a:endParaRPr lang="en-US" sz="2800" dirty="0" smtClean="0">
              <a:solidFill>
                <a:schemeClr val="tx1">
                  <a:lumMod val="95000"/>
                  <a:lumOff val="5000"/>
                </a:schemeClr>
              </a:solidFill>
            </a:endParaRPr>
          </a:p>
          <a:p>
            <a:pPr algn="just">
              <a:buFont typeface="Arial" pitchFamily="34" charset="0"/>
              <a:buChar char="•"/>
            </a:pPr>
            <a:r>
              <a:rPr lang="en-US" sz="2800" dirty="0" smtClean="0">
                <a:solidFill>
                  <a:schemeClr val="tx1">
                    <a:lumMod val="95000"/>
                    <a:lumOff val="5000"/>
                  </a:schemeClr>
                </a:solidFill>
              </a:rPr>
              <a:t>In 1985 </a:t>
            </a:r>
            <a:r>
              <a:rPr lang="en-US" sz="2800" dirty="0" smtClean="0">
                <a:solidFill>
                  <a:srgbClr val="C00000"/>
                </a:solidFill>
              </a:rPr>
              <a:t>American Marketing Association </a:t>
            </a:r>
            <a:r>
              <a:rPr lang="en-US" sz="2800" dirty="0" smtClean="0">
                <a:solidFill>
                  <a:schemeClr val="tx1">
                    <a:lumMod val="95000"/>
                    <a:lumOff val="5000"/>
                  </a:schemeClr>
                </a:solidFill>
              </a:rPr>
              <a:t>redefined marketing as ‘marketing is the process of planning and executing the conception, pricing, promotion and distribution of ideas, goods and services to create exchanges that satisfy individual and organizational goals.’</a:t>
            </a:r>
            <a:endParaRPr lang="en-US" sz="2800" dirty="0">
              <a:solidFill>
                <a:schemeClr val="tx1">
                  <a:lumMod val="95000"/>
                  <a:lumOff val="5000"/>
                </a:schemeClr>
              </a:solidFill>
            </a:endParaRPr>
          </a:p>
        </p:txBody>
      </p:sp>
    </p:spTree>
  </p:cSld>
  <p:clrMapOvr>
    <a:masterClrMapping/>
  </p:clrMapOvr>
  <p:transition advClick="0">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solidFill>
                  <a:srgbClr val="00B0F0"/>
                </a:solidFill>
                <a:latin typeface="Bodoni MT" pitchFamily="18" charset="0"/>
              </a:rPr>
              <a:t>B. Customer Oriented Definition</a:t>
            </a:r>
            <a:endParaRPr lang="en-US" dirty="0">
              <a:solidFill>
                <a:srgbClr val="00B0F0"/>
              </a:solidFill>
              <a:latin typeface="Bodoni MT" pitchFamily="18" charset="0"/>
            </a:endParaRPr>
          </a:p>
        </p:txBody>
      </p:sp>
      <p:sp>
        <p:nvSpPr>
          <p:cNvPr id="3" name="Content Placeholder 2"/>
          <p:cNvSpPr>
            <a:spLocks noGrp="1"/>
          </p:cNvSpPr>
          <p:nvPr>
            <p:ph idx="1"/>
          </p:nvPr>
        </p:nvSpPr>
        <p:spPr/>
        <p:txBody>
          <a:bodyPr>
            <a:normAutofit/>
          </a:bodyPr>
          <a:lstStyle/>
          <a:p>
            <a:r>
              <a:rPr lang="en-US" sz="2800" dirty="0" smtClean="0"/>
              <a:t>Here the emphasis is </a:t>
            </a:r>
            <a:r>
              <a:rPr lang="en-US" sz="2800" dirty="0" smtClean="0">
                <a:solidFill>
                  <a:srgbClr val="C00000"/>
                </a:solidFill>
              </a:rPr>
              <a:t>on customers and their satisfaction</a:t>
            </a:r>
          </a:p>
          <a:p>
            <a:pPr>
              <a:buNone/>
            </a:pPr>
            <a:endParaRPr lang="en-US" sz="2800" dirty="0" smtClean="0"/>
          </a:p>
          <a:p>
            <a:r>
              <a:rPr lang="en-US" sz="2800" dirty="0" smtClean="0"/>
              <a:t>In the words of Philip </a:t>
            </a:r>
            <a:r>
              <a:rPr lang="en-US" sz="2800" dirty="0" err="1" smtClean="0"/>
              <a:t>Kotler</a:t>
            </a:r>
            <a:r>
              <a:rPr lang="en-US" sz="2800" dirty="0"/>
              <a:t> </a:t>
            </a:r>
            <a:r>
              <a:rPr lang="en-US" sz="2800" dirty="0" smtClean="0"/>
              <a:t>‘ Marketing is the human activity directed by satisfying needs and wants through an exchange process.</a:t>
            </a:r>
            <a:endParaRPr lang="en-US" sz="2800" dirty="0"/>
          </a:p>
        </p:txBody>
      </p:sp>
    </p:spTree>
  </p:cSld>
  <p:clrMapOvr>
    <a:masterClrMapping/>
  </p:clrMapOvr>
  <p:transition advClick="0">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8670"/>
            <a:ext cx="8229600" cy="1071570"/>
          </a:xfrm>
        </p:spPr>
        <p:txBody>
          <a:bodyPr>
            <a:noAutofit/>
          </a:bodyPr>
          <a:lstStyle/>
          <a:p>
            <a:pPr algn="l"/>
            <a:r>
              <a:rPr lang="en-US" sz="4000" dirty="0" smtClean="0">
                <a:solidFill>
                  <a:schemeClr val="bg2">
                    <a:lumMod val="10000"/>
                  </a:schemeClr>
                </a:solidFill>
                <a:latin typeface="Bodoni MT" pitchFamily="18" charset="0"/>
              </a:rPr>
              <a:t>C. Value Oriented Definition( Modern Definition)</a:t>
            </a:r>
            <a:r>
              <a:rPr lang="en-US" sz="4000" dirty="0" smtClean="0">
                <a:solidFill>
                  <a:srgbClr val="00B0F0"/>
                </a:solidFill>
                <a:latin typeface="Bodoni MT" pitchFamily="18" charset="0"/>
              </a:rPr>
              <a:t/>
            </a:r>
            <a:br>
              <a:rPr lang="en-US" sz="4000" dirty="0" smtClean="0">
                <a:solidFill>
                  <a:srgbClr val="00B0F0"/>
                </a:solidFill>
                <a:latin typeface="Bodoni MT" pitchFamily="18" charset="0"/>
              </a:rPr>
            </a:br>
            <a:endParaRPr lang="en-US" sz="4000" dirty="0">
              <a:solidFill>
                <a:srgbClr val="00B0F0"/>
              </a:solidFill>
              <a:latin typeface="Bodoni MT" pitchFamily="18" charset="0"/>
            </a:endParaRPr>
          </a:p>
        </p:txBody>
      </p:sp>
      <p:sp>
        <p:nvSpPr>
          <p:cNvPr id="3" name="Content Placeholder 2"/>
          <p:cNvSpPr>
            <a:spLocks noGrp="1"/>
          </p:cNvSpPr>
          <p:nvPr>
            <p:ph idx="1"/>
          </p:nvPr>
        </p:nvSpPr>
        <p:spPr>
          <a:xfrm>
            <a:off x="457200" y="2643182"/>
            <a:ext cx="8229600" cy="3857652"/>
          </a:xfrm>
        </p:spPr>
        <p:txBody>
          <a:bodyPr>
            <a:normAutofit/>
          </a:bodyPr>
          <a:lstStyle/>
          <a:p>
            <a:r>
              <a:rPr lang="en-US" sz="2800" dirty="0" smtClean="0"/>
              <a:t>In 2004 the </a:t>
            </a:r>
            <a:r>
              <a:rPr lang="en-US" sz="2800" dirty="0" smtClean="0">
                <a:solidFill>
                  <a:srgbClr val="C00000"/>
                </a:solidFill>
              </a:rPr>
              <a:t>American Marketing Association </a:t>
            </a:r>
            <a:r>
              <a:rPr lang="en-US" sz="2800" dirty="0" smtClean="0"/>
              <a:t>defined’ Marketing is an Organizational function and a set of process for creating, communicating and </a:t>
            </a:r>
            <a:r>
              <a:rPr lang="en-US" sz="2800" dirty="0"/>
              <a:t>d</a:t>
            </a:r>
            <a:r>
              <a:rPr lang="en-US" sz="2800" dirty="0" smtClean="0"/>
              <a:t>elivering </a:t>
            </a:r>
            <a:r>
              <a:rPr lang="en-US" sz="2800" dirty="0" smtClean="0">
                <a:solidFill>
                  <a:srgbClr val="C00000"/>
                </a:solidFill>
              </a:rPr>
              <a:t>value</a:t>
            </a:r>
            <a:r>
              <a:rPr lang="en-US" sz="2800" dirty="0" smtClean="0"/>
              <a:t> to customers and for managing customer relationship in ways that benefit the organization and its stakeholders.</a:t>
            </a:r>
            <a:endParaRPr lang="en-US" sz="2800" dirty="0"/>
          </a:p>
        </p:txBody>
      </p:sp>
    </p:spTree>
  </p:cSld>
  <p:clrMapOvr>
    <a:masterClrMapping/>
  </p:clrMapOvr>
  <p:transition advClick="0">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latin typeface="Algerian" pitchFamily="82" charset="0"/>
              </a:rPr>
              <a:t>Evolution Of Marketing</a:t>
            </a:r>
            <a:endParaRPr lang="en-US" dirty="0">
              <a:solidFill>
                <a:srgbClr val="00B0F0"/>
              </a:solidFill>
              <a:latin typeface="Algerian" pitchFamily="82" charset="0"/>
            </a:endParaRPr>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advClick="0">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26130"/>
          </a:xfrm>
        </p:spPr>
        <p:txBody>
          <a:bodyPr>
            <a:normAutofit/>
          </a:bodyPr>
          <a:lstStyle/>
          <a:p>
            <a:pPr algn="l"/>
            <a:r>
              <a:rPr lang="en-US" dirty="0" smtClean="0">
                <a:solidFill>
                  <a:srgbClr val="00B0F0"/>
                </a:solidFill>
              </a:rPr>
              <a:t>Q) </a:t>
            </a:r>
            <a:r>
              <a:rPr lang="en-US" sz="2800" dirty="0" smtClean="0"/>
              <a:t>Marketing starts and ends with-</a:t>
            </a:r>
            <a:br>
              <a:rPr lang="en-US" sz="2800" dirty="0" smtClean="0"/>
            </a:br>
            <a:r>
              <a:rPr lang="en-US" sz="2800" dirty="0" smtClean="0"/>
              <a:t/>
            </a:r>
            <a:br>
              <a:rPr lang="en-US" sz="2800" dirty="0" smtClean="0"/>
            </a:br>
            <a:r>
              <a:rPr lang="en-US" sz="2800" dirty="0" smtClean="0"/>
              <a:t>options:</a:t>
            </a:r>
            <a:br>
              <a:rPr lang="en-US" sz="2800" dirty="0" smtClean="0"/>
            </a:br>
            <a:r>
              <a:rPr lang="en-US" sz="2800" dirty="0" smtClean="0"/>
              <a:t>a) Planning and profit</a:t>
            </a:r>
            <a:br>
              <a:rPr lang="en-US" sz="2800" dirty="0" smtClean="0"/>
            </a:br>
            <a:r>
              <a:rPr lang="en-US" sz="2800" dirty="0" smtClean="0"/>
              <a:t>b) Sales promotion and profit</a:t>
            </a:r>
            <a:br>
              <a:rPr lang="en-US" sz="2800" dirty="0" smtClean="0"/>
            </a:br>
            <a:r>
              <a:rPr lang="en-US" sz="2800" dirty="0" smtClean="0">
                <a:solidFill>
                  <a:srgbClr val="C00000"/>
                </a:solidFill>
              </a:rPr>
              <a:t>c) Consumer</a:t>
            </a:r>
            <a:r>
              <a:rPr lang="en-US" sz="2800" dirty="0" smtClean="0"/>
              <a:t/>
            </a:r>
            <a:br>
              <a:rPr lang="en-US" sz="2800" dirty="0" smtClean="0"/>
            </a:br>
            <a:r>
              <a:rPr lang="en-US" sz="2800" dirty="0" smtClean="0"/>
              <a:t>d) selling</a:t>
            </a:r>
            <a:br>
              <a:rPr lang="en-US" sz="2800" dirty="0" smtClean="0"/>
            </a:br>
            <a:endParaRPr lang="en-US" sz="2800" dirty="0"/>
          </a:p>
        </p:txBody>
      </p:sp>
    </p:spTree>
  </p:cSld>
  <p:clrMapOvr>
    <a:masterClrMapping/>
  </p:clrMapOvr>
  <p:transition advClick="0">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p:spPr>
        <p:txBody>
          <a:bodyPr>
            <a:normAutofit fontScale="90000"/>
          </a:bodyPr>
          <a:lstStyle/>
          <a:p>
            <a:r>
              <a:rPr lang="en-US" dirty="0" smtClean="0">
                <a:solidFill>
                  <a:srgbClr val="00B0F0"/>
                </a:solidFill>
                <a:latin typeface="Bodoni MT" pitchFamily="18" charset="0"/>
              </a:rPr>
              <a:t>Scope Of Marketing</a:t>
            </a:r>
            <a:endParaRPr lang="en-US" dirty="0">
              <a:solidFill>
                <a:srgbClr val="00B0F0"/>
              </a:solidFill>
              <a:latin typeface="Bodoni MT" pitchFamily="18" charset="0"/>
            </a:endParaRPr>
          </a:p>
        </p:txBody>
      </p:sp>
      <p:graphicFrame>
        <p:nvGraphicFramePr>
          <p:cNvPr id="4" name="Content Placeholder 3"/>
          <p:cNvGraphicFramePr>
            <a:graphicFrameLocks noGrp="1"/>
          </p:cNvGraphicFramePr>
          <p:nvPr>
            <p:ph idx="1"/>
          </p:nvPr>
        </p:nvGraphicFramePr>
        <p:xfrm>
          <a:off x="500034" y="1857369"/>
          <a:ext cx="8258204" cy="4786342"/>
        </p:xfrm>
        <a:graphic>
          <a:graphicData uri="http://schemas.openxmlformats.org/drawingml/2006/table">
            <a:tbl>
              <a:tblPr firstRow="1" bandRow="1">
                <a:tableStyleId>{5C22544A-7EE6-4342-B048-85BDC9FD1C3A}</a:tableStyleId>
              </a:tblPr>
              <a:tblGrid>
                <a:gridCol w="1189964"/>
                <a:gridCol w="7068240"/>
              </a:tblGrid>
              <a:tr h="435122">
                <a:tc>
                  <a:txBody>
                    <a:bodyPr/>
                    <a:lstStyle/>
                    <a:p>
                      <a:pPr algn="ctr"/>
                      <a:r>
                        <a:rPr lang="en-US" b="0" dirty="0" smtClean="0">
                          <a:solidFill>
                            <a:schemeClr val="tx1"/>
                          </a:solidFill>
                        </a:rPr>
                        <a:t>1</a:t>
                      </a:r>
                      <a:endParaRPr lang="en-US" b="0" dirty="0">
                        <a:solidFill>
                          <a:schemeClr val="tx1"/>
                        </a:solidFill>
                      </a:endParaRPr>
                    </a:p>
                  </a:txBody>
                  <a:tcPr/>
                </a:tc>
                <a:tc>
                  <a:txBody>
                    <a:bodyPr/>
                    <a:lstStyle/>
                    <a:p>
                      <a:r>
                        <a:rPr lang="en-US" b="0" i="1" dirty="0" smtClean="0">
                          <a:solidFill>
                            <a:schemeClr val="tx1"/>
                          </a:solidFill>
                        </a:rPr>
                        <a:t>Study</a:t>
                      </a:r>
                      <a:r>
                        <a:rPr lang="en-US" b="0" i="1" baseline="0" dirty="0" smtClean="0">
                          <a:solidFill>
                            <a:schemeClr val="tx1"/>
                          </a:solidFill>
                        </a:rPr>
                        <a:t> of consumer need &amp; want</a:t>
                      </a:r>
                    </a:p>
                  </a:txBody>
                  <a:tcPr/>
                </a:tc>
              </a:tr>
              <a:tr h="435122">
                <a:tc>
                  <a:txBody>
                    <a:bodyPr/>
                    <a:lstStyle/>
                    <a:p>
                      <a:pPr algn="ctr"/>
                      <a:r>
                        <a:rPr lang="en-US" b="0" dirty="0" smtClean="0">
                          <a:solidFill>
                            <a:schemeClr val="tx1"/>
                          </a:solidFill>
                        </a:rPr>
                        <a:t>2</a:t>
                      </a:r>
                      <a:endParaRPr lang="en-US" b="0" dirty="0">
                        <a:solidFill>
                          <a:schemeClr val="tx1"/>
                        </a:solidFill>
                      </a:endParaRPr>
                    </a:p>
                  </a:txBody>
                  <a:tcPr/>
                </a:tc>
                <a:tc>
                  <a:txBody>
                    <a:bodyPr/>
                    <a:lstStyle/>
                    <a:p>
                      <a:r>
                        <a:rPr lang="en-US" b="0" i="1" dirty="0" smtClean="0">
                          <a:solidFill>
                            <a:schemeClr val="tx1"/>
                          </a:solidFill>
                        </a:rPr>
                        <a:t>Market Oriented</a:t>
                      </a:r>
                      <a:endParaRPr lang="en-US" b="0" i="1" dirty="0">
                        <a:solidFill>
                          <a:schemeClr val="tx1"/>
                        </a:solidFill>
                      </a:endParaRPr>
                    </a:p>
                  </a:txBody>
                  <a:tcPr/>
                </a:tc>
              </a:tr>
              <a:tr h="435122">
                <a:tc>
                  <a:txBody>
                    <a:bodyPr/>
                    <a:lstStyle/>
                    <a:p>
                      <a:pPr algn="ctr"/>
                      <a:r>
                        <a:rPr lang="en-US" b="0" dirty="0" smtClean="0">
                          <a:solidFill>
                            <a:schemeClr val="tx1"/>
                          </a:solidFill>
                        </a:rPr>
                        <a:t>3</a:t>
                      </a:r>
                      <a:endParaRPr lang="en-US" b="0" dirty="0">
                        <a:solidFill>
                          <a:schemeClr val="tx1"/>
                        </a:solidFill>
                      </a:endParaRPr>
                    </a:p>
                  </a:txBody>
                  <a:tcPr/>
                </a:tc>
                <a:tc>
                  <a:txBody>
                    <a:bodyPr/>
                    <a:lstStyle/>
                    <a:p>
                      <a:r>
                        <a:rPr lang="en-US" b="0" i="1" dirty="0" smtClean="0">
                          <a:solidFill>
                            <a:schemeClr val="tx1"/>
                          </a:solidFill>
                        </a:rPr>
                        <a:t>Study Of Consumer</a:t>
                      </a:r>
                      <a:r>
                        <a:rPr lang="en-US" b="0" i="1" baseline="0" dirty="0" smtClean="0">
                          <a:solidFill>
                            <a:schemeClr val="tx1"/>
                          </a:solidFill>
                        </a:rPr>
                        <a:t> Behavior</a:t>
                      </a:r>
                      <a:endParaRPr lang="en-US" b="0" i="1" dirty="0">
                        <a:solidFill>
                          <a:schemeClr val="tx1"/>
                        </a:solidFill>
                      </a:endParaRPr>
                    </a:p>
                  </a:txBody>
                  <a:tcPr/>
                </a:tc>
              </a:tr>
              <a:tr h="435122">
                <a:tc>
                  <a:txBody>
                    <a:bodyPr/>
                    <a:lstStyle/>
                    <a:p>
                      <a:pPr algn="ctr"/>
                      <a:r>
                        <a:rPr lang="en-US" b="0" dirty="0" smtClean="0">
                          <a:solidFill>
                            <a:schemeClr val="tx1"/>
                          </a:solidFill>
                        </a:rPr>
                        <a:t>4</a:t>
                      </a:r>
                      <a:endParaRPr lang="en-US" b="0" dirty="0">
                        <a:solidFill>
                          <a:schemeClr val="tx1"/>
                        </a:solidFill>
                      </a:endParaRPr>
                    </a:p>
                  </a:txBody>
                  <a:tcPr/>
                </a:tc>
                <a:tc>
                  <a:txBody>
                    <a:bodyPr/>
                    <a:lstStyle/>
                    <a:p>
                      <a:r>
                        <a:rPr lang="en-US" b="0" i="1" dirty="0" smtClean="0">
                          <a:solidFill>
                            <a:schemeClr val="tx1"/>
                          </a:solidFill>
                        </a:rPr>
                        <a:t>Start and end</a:t>
                      </a:r>
                      <a:r>
                        <a:rPr lang="en-US" b="0" i="1" baseline="0" dirty="0" smtClean="0">
                          <a:solidFill>
                            <a:schemeClr val="tx1"/>
                          </a:solidFill>
                        </a:rPr>
                        <a:t> with Customer</a:t>
                      </a:r>
                      <a:endParaRPr lang="en-US" b="0" i="1" dirty="0">
                        <a:solidFill>
                          <a:schemeClr val="tx1"/>
                        </a:solidFill>
                      </a:endParaRPr>
                    </a:p>
                  </a:txBody>
                  <a:tcPr/>
                </a:tc>
              </a:tr>
              <a:tr h="435122">
                <a:tc>
                  <a:txBody>
                    <a:bodyPr/>
                    <a:lstStyle/>
                    <a:p>
                      <a:pPr algn="ctr"/>
                      <a:r>
                        <a:rPr lang="en-US" b="0" dirty="0" smtClean="0">
                          <a:solidFill>
                            <a:schemeClr val="tx1"/>
                          </a:solidFill>
                        </a:rPr>
                        <a:t>5</a:t>
                      </a:r>
                      <a:endParaRPr lang="en-US" b="0" dirty="0">
                        <a:solidFill>
                          <a:schemeClr val="tx1"/>
                        </a:solidFill>
                      </a:endParaRPr>
                    </a:p>
                  </a:txBody>
                  <a:tcPr/>
                </a:tc>
                <a:tc>
                  <a:txBody>
                    <a:bodyPr/>
                    <a:lstStyle/>
                    <a:p>
                      <a:r>
                        <a:rPr lang="en-US" b="0" i="1" dirty="0" smtClean="0">
                          <a:solidFill>
                            <a:schemeClr val="tx1"/>
                          </a:solidFill>
                        </a:rPr>
                        <a:t>Production</a:t>
                      </a:r>
                      <a:r>
                        <a:rPr lang="en-US" b="0" i="1" baseline="0" dirty="0" smtClean="0">
                          <a:solidFill>
                            <a:schemeClr val="tx1"/>
                          </a:solidFill>
                        </a:rPr>
                        <a:t> , planning &amp; development</a:t>
                      </a:r>
                      <a:endParaRPr lang="en-US" b="0" i="1" dirty="0">
                        <a:solidFill>
                          <a:schemeClr val="tx1"/>
                        </a:solidFill>
                      </a:endParaRPr>
                    </a:p>
                  </a:txBody>
                  <a:tcPr/>
                </a:tc>
              </a:tr>
              <a:tr h="435122">
                <a:tc>
                  <a:txBody>
                    <a:bodyPr/>
                    <a:lstStyle/>
                    <a:p>
                      <a:pPr algn="ctr"/>
                      <a:r>
                        <a:rPr lang="en-US" b="0" dirty="0" smtClean="0">
                          <a:solidFill>
                            <a:schemeClr val="tx1"/>
                          </a:solidFill>
                        </a:rPr>
                        <a:t>6</a:t>
                      </a:r>
                      <a:endParaRPr lang="en-US" b="0" dirty="0">
                        <a:solidFill>
                          <a:schemeClr val="tx1"/>
                        </a:solidFill>
                      </a:endParaRPr>
                    </a:p>
                  </a:txBody>
                  <a:tcPr/>
                </a:tc>
                <a:tc>
                  <a:txBody>
                    <a:bodyPr/>
                    <a:lstStyle/>
                    <a:p>
                      <a:r>
                        <a:rPr lang="en-US" b="0" i="1" dirty="0" smtClean="0">
                          <a:solidFill>
                            <a:schemeClr val="tx1"/>
                          </a:solidFill>
                        </a:rPr>
                        <a:t>Pricing Policies</a:t>
                      </a:r>
                      <a:endParaRPr lang="en-US" b="0" i="1" dirty="0">
                        <a:solidFill>
                          <a:schemeClr val="tx1"/>
                        </a:solidFill>
                      </a:endParaRPr>
                    </a:p>
                  </a:txBody>
                  <a:tcPr/>
                </a:tc>
              </a:tr>
              <a:tr h="435122">
                <a:tc>
                  <a:txBody>
                    <a:bodyPr/>
                    <a:lstStyle/>
                    <a:p>
                      <a:pPr algn="ctr"/>
                      <a:r>
                        <a:rPr lang="en-US" b="0" dirty="0" smtClean="0">
                          <a:solidFill>
                            <a:schemeClr val="tx1"/>
                          </a:solidFill>
                        </a:rPr>
                        <a:t>7</a:t>
                      </a:r>
                      <a:endParaRPr lang="en-US" b="0" dirty="0">
                        <a:solidFill>
                          <a:schemeClr val="tx1"/>
                        </a:solidFill>
                      </a:endParaRPr>
                    </a:p>
                  </a:txBody>
                  <a:tcPr/>
                </a:tc>
                <a:tc>
                  <a:txBody>
                    <a:bodyPr/>
                    <a:lstStyle/>
                    <a:p>
                      <a:r>
                        <a:rPr lang="en-US" b="0" i="1" dirty="0" smtClean="0">
                          <a:solidFill>
                            <a:schemeClr val="tx1"/>
                          </a:solidFill>
                        </a:rPr>
                        <a:t>Distribution</a:t>
                      </a:r>
                      <a:endParaRPr lang="en-US" b="0" i="1" dirty="0">
                        <a:solidFill>
                          <a:schemeClr val="tx1"/>
                        </a:solidFill>
                      </a:endParaRPr>
                    </a:p>
                  </a:txBody>
                  <a:tcPr/>
                </a:tc>
              </a:tr>
              <a:tr h="435122">
                <a:tc>
                  <a:txBody>
                    <a:bodyPr/>
                    <a:lstStyle/>
                    <a:p>
                      <a:pPr algn="ctr"/>
                      <a:r>
                        <a:rPr lang="en-US" b="0" dirty="0" smtClean="0">
                          <a:solidFill>
                            <a:schemeClr val="tx1"/>
                          </a:solidFill>
                        </a:rPr>
                        <a:t>8</a:t>
                      </a:r>
                      <a:endParaRPr lang="en-US" b="0" dirty="0">
                        <a:solidFill>
                          <a:schemeClr val="tx1"/>
                        </a:solidFill>
                      </a:endParaRPr>
                    </a:p>
                  </a:txBody>
                  <a:tcPr/>
                </a:tc>
                <a:tc>
                  <a:txBody>
                    <a:bodyPr/>
                    <a:lstStyle/>
                    <a:p>
                      <a:r>
                        <a:rPr lang="en-US" b="0" i="1" dirty="0" smtClean="0">
                          <a:solidFill>
                            <a:schemeClr val="tx1"/>
                          </a:solidFill>
                        </a:rPr>
                        <a:t>Cost Reduction</a:t>
                      </a:r>
                      <a:endParaRPr lang="en-US" b="0" i="1" dirty="0">
                        <a:solidFill>
                          <a:schemeClr val="tx1"/>
                        </a:solidFill>
                      </a:endParaRPr>
                    </a:p>
                  </a:txBody>
                  <a:tcPr/>
                </a:tc>
              </a:tr>
              <a:tr h="435122">
                <a:tc>
                  <a:txBody>
                    <a:bodyPr/>
                    <a:lstStyle/>
                    <a:p>
                      <a:pPr algn="ctr"/>
                      <a:r>
                        <a:rPr lang="en-US" b="0" dirty="0" smtClean="0">
                          <a:solidFill>
                            <a:schemeClr val="tx1"/>
                          </a:solidFill>
                        </a:rPr>
                        <a:t>9</a:t>
                      </a:r>
                      <a:endParaRPr lang="en-US" b="0" dirty="0">
                        <a:solidFill>
                          <a:schemeClr val="tx1"/>
                        </a:solidFill>
                      </a:endParaRPr>
                    </a:p>
                  </a:txBody>
                  <a:tcPr/>
                </a:tc>
                <a:tc>
                  <a:txBody>
                    <a:bodyPr/>
                    <a:lstStyle/>
                    <a:p>
                      <a:r>
                        <a:rPr lang="en-US" b="0" i="1" dirty="0" smtClean="0">
                          <a:solidFill>
                            <a:schemeClr val="tx1"/>
                          </a:solidFill>
                        </a:rPr>
                        <a:t>Promotion</a:t>
                      </a:r>
                      <a:endParaRPr lang="en-US" b="0" i="1" dirty="0">
                        <a:solidFill>
                          <a:schemeClr val="tx1"/>
                        </a:solidFill>
                      </a:endParaRPr>
                    </a:p>
                  </a:txBody>
                  <a:tcPr/>
                </a:tc>
              </a:tr>
              <a:tr h="435122">
                <a:tc>
                  <a:txBody>
                    <a:bodyPr/>
                    <a:lstStyle/>
                    <a:p>
                      <a:pPr algn="ctr"/>
                      <a:r>
                        <a:rPr lang="en-US" b="0" dirty="0" smtClean="0">
                          <a:solidFill>
                            <a:schemeClr val="tx1"/>
                          </a:solidFill>
                        </a:rPr>
                        <a:t>10</a:t>
                      </a:r>
                      <a:endParaRPr lang="en-US" b="0" dirty="0">
                        <a:solidFill>
                          <a:schemeClr val="tx1"/>
                        </a:solidFill>
                      </a:endParaRPr>
                    </a:p>
                  </a:txBody>
                  <a:tcPr/>
                </a:tc>
                <a:tc>
                  <a:txBody>
                    <a:bodyPr/>
                    <a:lstStyle/>
                    <a:p>
                      <a:r>
                        <a:rPr lang="en-US" b="0" i="1" dirty="0" smtClean="0">
                          <a:solidFill>
                            <a:schemeClr val="tx1"/>
                          </a:solidFill>
                        </a:rPr>
                        <a:t>Finance</a:t>
                      </a:r>
                      <a:endParaRPr lang="en-US" b="0" i="1" dirty="0">
                        <a:solidFill>
                          <a:schemeClr val="tx1"/>
                        </a:solidFill>
                      </a:endParaRPr>
                    </a:p>
                  </a:txBody>
                  <a:tcPr/>
                </a:tc>
              </a:tr>
              <a:tr h="435122">
                <a:tc>
                  <a:txBody>
                    <a:bodyPr/>
                    <a:lstStyle/>
                    <a:p>
                      <a:pPr algn="ctr"/>
                      <a:r>
                        <a:rPr lang="en-US" b="0" dirty="0" smtClean="0">
                          <a:solidFill>
                            <a:schemeClr val="tx1"/>
                          </a:solidFill>
                        </a:rPr>
                        <a:t>11</a:t>
                      </a:r>
                      <a:endParaRPr lang="en-US" b="0" dirty="0">
                        <a:solidFill>
                          <a:schemeClr val="tx1"/>
                        </a:solidFill>
                      </a:endParaRPr>
                    </a:p>
                  </a:txBody>
                  <a:tcPr/>
                </a:tc>
                <a:tc>
                  <a:txBody>
                    <a:bodyPr/>
                    <a:lstStyle/>
                    <a:p>
                      <a:r>
                        <a:rPr lang="en-US" b="0" i="1" dirty="0" smtClean="0">
                          <a:solidFill>
                            <a:schemeClr val="tx1"/>
                          </a:solidFill>
                        </a:rPr>
                        <a:t>After</a:t>
                      </a:r>
                      <a:r>
                        <a:rPr lang="en-US" b="0" i="1" baseline="0" dirty="0" smtClean="0">
                          <a:solidFill>
                            <a:schemeClr val="tx1"/>
                          </a:solidFill>
                        </a:rPr>
                        <a:t> Sales services</a:t>
                      </a:r>
                      <a:endParaRPr lang="en-US" b="0" i="1" dirty="0">
                        <a:solidFill>
                          <a:schemeClr val="tx1"/>
                        </a:solidFill>
                      </a:endParaRPr>
                    </a:p>
                  </a:txBody>
                  <a:tcPr/>
                </a:tc>
              </a:tr>
            </a:tbl>
          </a:graphicData>
        </a:graphic>
      </p:graphicFrame>
    </p:spTree>
  </p:cSld>
  <p:clrMapOvr>
    <a:masterClrMapping/>
  </p:clrMapOvr>
  <p:transition advClick="0">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2652</TotalTime>
  <Words>597</Words>
  <Application>Microsoft Office PowerPoint</Application>
  <PresentationFormat>On-screen Show (4:3)</PresentationFormat>
  <Paragraphs>126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                 B.COM(SEMESTER-II)             MARKERTING MANAGEMENT</vt:lpstr>
      <vt:lpstr>Definition Of Marketing</vt:lpstr>
      <vt:lpstr>A. Product-oriented definition B. Customer-oriented definition C. Value-oriented definition </vt:lpstr>
      <vt:lpstr>A. Product- Oriented Definition </vt:lpstr>
      <vt:lpstr>B. Customer Oriented Definition</vt:lpstr>
      <vt:lpstr>C. Value Oriented Definition( Modern Definition) </vt:lpstr>
      <vt:lpstr>Evolution Of Marketing</vt:lpstr>
      <vt:lpstr>Q) Marketing starts and ends with-  options: a) Planning and profit b) Sales promotion and profit c) Consumer d) selling </vt:lpstr>
      <vt:lpstr>Scope Of Marketing</vt:lpstr>
      <vt:lpstr>Q)  statement (i)-  Marketing is the process by which a firm profitably translate customer needs and revenue. Statement   (ii)- Marketing is the message and/or actions that causes messages or/and actions.  Codes: a)  (i) is correct and (ii) is incorrect. b)  (i) is incorrect and (ii) is correct. c)  both statements are correct d)  both statements are incorrect.</vt:lpstr>
      <vt:lpstr>Importance of Marketing</vt:lpstr>
      <vt:lpstr>Importance of Marketing to Companies</vt:lpstr>
      <vt:lpstr>Importance of Marketing to Consumers</vt:lpstr>
      <vt:lpstr>Importance of Marketing to Society  Marketing bridges the gap between firm and society:</vt:lpstr>
      <vt:lpstr>Importance of Marketing to Economy</vt:lpstr>
      <vt:lpstr>Marketing v/s Selling</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B.COM(SEMESTER-II)  MARKERTING MANAGEMENT</dc:title>
  <dc:creator>HP</dc:creator>
  <cp:lastModifiedBy>HP</cp:lastModifiedBy>
  <cp:revision>20</cp:revision>
  <dcterms:created xsi:type="dcterms:W3CDTF">2020-03-26T14:22:21Z</dcterms:created>
  <dcterms:modified xsi:type="dcterms:W3CDTF">2020-03-30T14:23:35Z</dcterms:modified>
</cp:coreProperties>
</file>