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4"/>
  </p:notesMasterIdLst>
  <p:sldIdLst>
    <p:sldId id="296" r:id="rId2"/>
    <p:sldId id="297" r:id="rId3"/>
    <p:sldId id="298" r:id="rId4"/>
    <p:sldId id="310" r:id="rId5"/>
    <p:sldId id="299" r:id="rId6"/>
    <p:sldId id="312" r:id="rId7"/>
    <p:sldId id="300" r:id="rId8"/>
    <p:sldId id="313" r:id="rId9"/>
    <p:sldId id="314" r:id="rId10"/>
    <p:sldId id="303" r:id="rId11"/>
    <p:sldId id="311" r:id="rId12"/>
    <p:sldId id="309"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_rels/data1.xml.rels><?xml version="1.0" encoding="UTF-8" standalone="yes"?>
<Relationships xmlns="http://schemas.openxmlformats.org/package/2006/relationships"><Relationship Id="rId1" Type="http://schemas.openxmlformats.org/officeDocument/2006/relationships/image" Target="../media/image2.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4496DC1-19F6-4BFF-AF2A-0A46190E9DB6}" type="doc">
      <dgm:prSet loTypeId="urn:microsoft.com/office/officeart/2005/8/layout/orgChart1" loCatId="hierarchy" qsTypeId="urn:microsoft.com/office/officeart/2005/8/quickstyle/3d4" qsCatId="3D" csTypeId="urn:microsoft.com/office/officeart/2005/8/colors/accent1_2" csCatId="accent1" phldr="1"/>
      <dgm:spPr/>
      <dgm:t>
        <a:bodyPr/>
        <a:lstStyle/>
        <a:p>
          <a:endParaRPr lang="en-US"/>
        </a:p>
      </dgm:t>
    </dgm:pt>
    <dgm:pt modelId="{355E4F33-4956-4E76-A945-045D39AE21BE}">
      <dgm:prSet phldrT="[Text]" custT="1"/>
      <dgm:spPr/>
      <dgm:t>
        <a:bodyPr/>
        <a:lstStyle/>
        <a:p>
          <a:r>
            <a:rPr lang="en-US" sz="1600" b="1" dirty="0" smtClean="0"/>
            <a:t>Material Cost Variances</a:t>
          </a:r>
          <a:endParaRPr lang="en-US" sz="1600" b="1" dirty="0"/>
        </a:p>
      </dgm:t>
    </dgm:pt>
    <dgm:pt modelId="{7D078E29-F455-4E0D-A4DB-0E3DFE7F7F65}" type="parTrans" cxnId="{D71F39BA-E9C8-4315-B406-6C5B903DECBA}">
      <dgm:prSet/>
      <dgm:spPr/>
      <dgm:t>
        <a:bodyPr/>
        <a:lstStyle/>
        <a:p>
          <a:endParaRPr lang="en-US" sz="1600" b="1">
            <a:solidFill>
              <a:schemeClr val="tx1"/>
            </a:solidFill>
          </a:endParaRPr>
        </a:p>
      </dgm:t>
    </dgm:pt>
    <dgm:pt modelId="{2AF0E3A2-569A-4CF5-995B-AD91CBBFB086}" type="sibTrans" cxnId="{D71F39BA-E9C8-4315-B406-6C5B903DECBA}">
      <dgm:prSet/>
      <dgm:spPr/>
      <dgm:t>
        <a:bodyPr/>
        <a:lstStyle/>
        <a:p>
          <a:endParaRPr lang="en-US" sz="1600" b="1">
            <a:solidFill>
              <a:schemeClr val="tx1"/>
            </a:solidFill>
          </a:endParaRPr>
        </a:p>
      </dgm:t>
    </dgm:pt>
    <dgm:pt modelId="{B3DD5C94-B376-41EC-BC28-80BA970F86E6}">
      <dgm:prSet phldrT="[Text]" custT="1"/>
      <dgm:spPr/>
      <dgm:t>
        <a:bodyPr/>
        <a:lstStyle/>
        <a:p>
          <a:r>
            <a:rPr lang="en-US" sz="1600" b="1" dirty="0" smtClean="0"/>
            <a:t>Material  Price Variances</a:t>
          </a:r>
          <a:endParaRPr lang="en-US" sz="1600" b="1" dirty="0"/>
        </a:p>
      </dgm:t>
    </dgm:pt>
    <dgm:pt modelId="{809DE122-4925-45D1-8644-0BF5A8893E20}" type="parTrans" cxnId="{72A05868-B432-4874-A085-EA15907C22D2}">
      <dgm:prSet/>
      <dgm:spPr/>
      <dgm:t>
        <a:bodyPr/>
        <a:lstStyle/>
        <a:p>
          <a:endParaRPr lang="en-US" sz="1600" b="1">
            <a:solidFill>
              <a:schemeClr val="tx1"/>
            </a:solidFill>
          </a:endParaRPr>
        </a:p>
      </dgm:t>
    </dgm:pt>
    <dgm:pt modelId="{91C7C695-7B0A-4CDB-AB71-3C344FDEB6E1}" type="sibTrans" cxnId="{72A05868-B432-4874-A085-EA15907C22D2}">
      <dgm:prSet/>
      <dgm:spPr/>
      <dgm:t>
        <a:bodyPr/>
        <a:lstStyle/>
        <a:p>
          <a:endParaRPr lang="en-US" sz="1600" b="1">
            <a:solidFill>
              <a:schemeClr val="tx1"/>
            </a:solidFill>
          </a:endParaRPr>
        </a:p>
      </dgm:t>
    </dgm:pt>
    <dgm:pt modelId="{8229F03F-7FA4-4174-800C-3DB640580DCC}">
      <dgm:prSet phldrT="[Text]" custT="1"/>
      <dgm:spPr/>
      <dgm:t>
        <a:bodyPr/>
        <a:lstStyle/>
        <a:p>
          <a:r>
            <a:rPr lang="en-US" sz="1600" b="1" dirty="0" smtClean="0"/>
            <a:t>Material Usage variances</a:t>
          </a:r>
          <a:endParaRPr lang="en-US" sz="1600" b="1" dirty="0"/>
        </a:p>
      </dgm:t>
    </dgm:pt>
    <dgm:pt modelId="{2A9F8209-DE6E-4310-9952-2C68C0962AC3}" type="parTrans" cxnId="{331EB1B6-55F7-4621-9524-86FF3EF1B24A}">
      <dgm:prSet/>
      <dgm:spPr/>
      <dgm:t>
        <a:bodyPr/>
        <a:lstStyle/>
        <a:p>
          <a:endParaRPr lang="en-US" sz="1600" b="1">
            <a:solidFill>
              <a:schemeClr val="tx1"/>
            </a:solidFill>
          </a:endParaRPr>
        </a:p>
      </dgm:t>
    </dgm:pt>
    <dgm:pt modelId="{A08CEDBA-31D6-42AC-80D4-012BF4861D5A}" type="sibTrans" cxnId="{331EB1B6-55F7-4621-9524-86FF3EF1B24A}">
      <dgm:prSet/>
      <dgm:spPr/>
      <dgm:t>
        <a:bodyPr/>
        <a:lstStyle/>
        <a:p>
          <a:endParaRPr lang="en-US" sz="1600" b="1">
            <a:solidFill>
              <a:schemeClr val="tx1"/>
            </a:solidFill>
          </a:endParaRPr>
        </a:p>
      </dgm:t>
    </dgm:pt>
    <dgm:pt modelId="{FDD3A015-76D5-4DDB-AE4B-030CCABEC300}">
      <dgm:prSet custT="1"/>
      <dgm:spPr/>
      <dgm:t>
        <a:bodyPr/>
        <a:lstStyle/>
        <a:p>
          <a:r>
            <a:rPr lang="en-US" sz="1600" b="1" dirty="0" smtClean="0"/>
            <a:t>Material Mix Variances</a:t>
          </a:r>
          <a:endParaRPr lang="en-US" sz="1600" b="1" dirty="0"/>
        </a:p>
      </dgm:t>
    </dgm:pt>
    <dgm:pt modelId="{0B80EFAF-7953-4A76-9CE2-D6BE7483D3EC}" type="parTrans" cxnId="{3624DC2E-DBB9-4059-A764-3F0A6EFA838B}">
      <dgm:prSet/>
      <dgm:spPr/>
      <dgm:t>
        <a:bodyPr/>
        <a:lstStyle/>
        <a:p>
          <a:endParaRPr lang="en-US" sz="1600" b="1">
            <a:solidFill>
              <a:schemeClr val="tx1"/>
            </a:solidFill>
          </a:endParaRPr>
        </a:p>
      </dgm:t>
    </dgm:pt>
    <dgm:pt modelId="{57CA1C90-645E-4C50-91D2-16F9925D1291}" type="sibTrans" cxnId="{3624DC2E-DBB9-4059-A764-3F0A6EFA838B}">
      <dgm:prSet/>
      <dgm:spPr/>
      <dgm:t>
        <a:bodyPr/>
        <a:lstStyle/>
        <a:p>
          <a:endParaRPr lang="en-US" sz="1600" b="1">
            <a:solidFill>
              <a:schemeClr val="tx1"/>
            </a:solidFill>
          </a:endParaRPr>
        </a:p>
      </dgm:t>
    </dgm:pt>
    <dgm:pt modelId="{D9F50D18-8648-443C-A925-851F9A2E713C}">
      <dgm:prSet custT="1"/>
      <dgm:spPr/>
      <dgm:t>
        <a:bodyPr/>
        <a:lstStyle/>
        <a:p>
          <a:r>
            <a:rPr lang="en-US" sz="1600" b="1" dirty="0" smtClean="0"/>
            <a:t>Material Yield variances</a:t>
          </a:r>
          <a:endParaRPr lang="en-US" sz="1600" b="1" dirty="0"/>
        </a:p>
      </dgm:t>
    </dgm:pt>
    <dgm:pt modelId="{DE97BFF3-0E73-4E55-BAFE-4B6115E9500A}" type="parTrans" cxnId="{0FCCC004-FA8B-4864-B2CB-7D76E6723D50}">
      <dgm:prSet/>
      <dgm:spPr/>
      <dgm:t>
        <a:bodyPr/>
        <a:lstStyle/>
        <a:p>
          <a:endParaRPr lang="en-US" sz="1600" b="1">
            <a:solidFill>
              <a:schemeClr val="tx1"/>
            </a:solidFill>
          </a:endParaRPr>
        </a:p>
      </dgm:t>
    </dgm:pt>
    <dgm:pt modelId="{F73FACAC-06E6-4805-9A5F-D471A6DB0C25}" type="sibTrans" cxnId="{0FCCC004-FA8B-4864-B2CB-7D76E6723D50}">
      <dgm:prSet/>
      <dgm:spPr/>
      <dgm:t>
        <a:bodyPr/>
        <a:lstStyle/>
        <a:p>
          <a:endParaRPr lang="en-US" sz="1600" b="1">
            <a:solidFill>
              <a:schemeClr val="tx1"/>
            </a:solidFill>
          </a:endParaRPr>
        </a:p>
      </dgm:t>
    </dgm:pt>
    <dgm:pt modelId="{50391840-D187-40BC-966E-9D85D3C1E4B9}" type="pres">
      <dgm:prSet presAssocID="{C4496DC1-19F6-4BFF-AF2A-0A46190E9DB6}" presName="hierChild1" presStyleCnt="0">
        <dgm:presLayoutVars>
          <dgm:orgChart val="1"/>
          <dgm:chPref val="1"/>
          <dgm:dir/>
          <dgm:animOne val="branch"/>
          <dgm:animLvl val="lvl"/>
          <dgm:resizeHandles/>
        </dgm:presLayoutVars>
      </dgm:prSet>
      <dgm:spPr/>
      <dgm:t>
        <a:bodyPr/>
        <a:lstStyle/>
        <a:p>
          <a:endParaRPr lang="en-US"/>
        </a:p>
      </dgm:t>
    </dgm:pt>
    <dgm:pt modelId="{D7F4F05F-4ADE-4F69-8483-558523109F1A}" type="pres">
      <dgm:prSet presAssocID="{355E4F33-4956-4E76-A945-045D39AE21BE}" presName="hierRoot1" presStyleCnt="0">
        <dgm:presLayoutVars>
          <dgm:hierBranch val="init"/>
        </dgm:presLayoutVars>
      </dgm:prSet>
      <dgm:spPr/>
    </dgm:pt>
    <dgm:pt modelId="{BCED8582-82B8-436D-9455-9363A21E0B9D}" type="pres">
      <dgm:prSet presAssocID="{355E4F33-4956-4E76-A945-045D39AE21BE}" presName="rootComposite1" presStyleCnt="0"/>
      <dgm:spPr/>
    </dgm:pt>
    <dgm:pt modelId="{3680C462-D205-47F1-AA05-3F6CC2908B8A}" type="pres">
      <dgm:prSet presAssocID="{355E4F33-4956-4E76-A945-045D39AE21BE}" presName="rootText1" presStyleLbl="node0" presStyleIdx="0" presStyleCnt="1" custScaleX="101247" custScaleY="49375">
        <dgm:presLayoutVars>
          <dgm:chPref val="3"/>
        </dgm:presLayoutVars>
      </dgm:prSet>
      <dgm:spPr/>
      <dgm:t>
        <a:bodyPr/>
        <a:lstStyle/>
        <a:p>
          <a:endParaRPr lang="en-US"/>
        </a:p>
      </dgm:t>
    </dgm:pt>
    <dgm:pt modelId="{0DEBBEAC-B976-4171-954E-CD6B67358F0F}" type="pres">
      <dgm:prSet presAssocID="{355E4F33-4956-4E76-A945-045D39AE21BE}" presName="rootConnector1" presStyleLbl="node1" presStyleIdx="0" presStyleCnt="0"/>
      <dgm:spPr/>
      <dgm:t>
        <a:bodyPr/>
        <a:lstStyle/>
        <a:p>
          <a:endParaRPr lang="en-US"/>
        </a:p>
      </dgm:t>
    </dgm:pt>
    <dgm:pt modelId="{1665B440-5A3F-4CA6-893F-B1BD668192FD}" type="pres">
      <dgm:prSet presAssocID="{355E4F33-4956-4E76-A945-045D39AE21BE}" presName="hierChild2" presStyleCnt="0"/>
      <dgm:spPr/>
    </dgm:pt>
    <dgm:pt modelId="{A62F896B-B1FC-41E7-9940-3AE2056AC9BD}" type="pres">
      <dgm:prSet presAssocID="{809DE122-4925-45D1-8644-0BF5A8893E20}" presName="Name37" presStyleLbl="parChTrans1D2" presStyleIdx="0" presStyleCnt="2"/>
      <dgm:spPr/>
      <dgm:t>
        <a:bodyPr/>
        <a:lstStyle/>
        <a:p>
          <a:endParaRPr lang="en-US"/>
        </a:p>
      </dgm:t>
    </dgm:pt>
    <dgm:pt modelId="{8262B94D-2E45-4600-94CB-F5FC3EB4649E}" type="pres">
      <dgm:prSet presAssocID="{B3DD5C94-B376-41EC-BC28-80BA970F86E6}" presName="hierRoot2" presStyleCnt="0">
        <dgm:presLayoutVars>
          <dgm:hierBranch val="init"/>
        </dgm:presLayoutVars>
      </dgm:prSet>
      <dgm:spPr/>
    </dgm:pt>
    <dgm:pt modelId="{8D97D093-96EE-448E-A531-236634025219}" type="pres">
      <dgm:prSet presAssocID="{B3DD5C94-B376-41EC-BC28-80BA970F86E6}" presName="rootComposite" presStyleCnt="0"/>
      <dgm:spPr/>
    </dgm:pt>
    <dgm:pt modelId="{E500DF2C-066D-4938-84B0-6FC0671DAA80}" type="pres">
      <dgm:prSet presAssocID="{B3DD5C94-B376-41EC-BC28-80BA970F86E6}" presName="rootText" presStyleLbl="node2" presStyleIdx="0" presStyleCnt="2" custScaleX="82089" custScaleY="53941">
        <dgm:presLayoutVars>
          <dgm:chPref val="3"/>
        </dgm:presLayoutVars>
      </dgm:prSet>
      <dgm:spPr/>
      <dgm:t>
        <a:bodyPr/>
        <a:lstStyle/>
        <a:p>
          <a:endParaRPr lang="en-US"/>
        </a:p>
      </dgm:t>
    </dgm:pt>
    <dgm:pt modelId="{EC258290-9148-4613-9738-82D5A89B646C}" type="pres">
      <dgm:prSet presAssocID="{B3DD5C94-B376-41EC-BC28-80BA970F86E6}" presName="rootConnector" presStyleLbl="node2" presStyleIdx="0" presStyleCnt="2"/>
      <dgm:spPr/>
      <dgm:t>
        <a:bodyPr/>
        <a:lstStyle/>
        <a:p>
          <a:endParaRPr lang="en-US"/>
        </a:p>
      </dgm:t>
    </dgm:pt>
    <dgm:pt modelId="{897D2CB4-CC4A-4246-BA57-9EDD7AD4579A}" type="pres">
      <dgm:prSet presAssocID="{B3DD5C94-B376-41EC-BC28-80BA970F86E6}" presName="hierChild4" presStyleCnt="0"/>
      <dgm:spPr/>
    </dgm:pt>
    <dgm:pt modelId="{1760CC65-02B8-4E36-88D3-9C518B07F280}" type="pres">
      <dgm:prSet presAssocID="{B3DD5C94-B376-41EC-BC28-80BA970F86E6}" presName="hierChild5" presStyleCnt="0"/>
      <dgm:spPr/>
    </dgm:pt>
    <dgm:pt modelId="{075BF259-701A-44B2-A459-0ED61F4684DC}" type="pres">
      <dgm:prSet presAssocID="{2A9F8209-DE6E-4310-9952-2C68C0962AC3}" presName="Name37" presStyleLbl="parChTrans1D2" presStyleIdx="1" presStyleCnt="2"/>
      <dgm:spPr/>
      <dgm:t>
        <a:bodyPr/>
        <a:lstStyle/>
        <a:p>
          <a:endParaRPr lang="en-US"/>
        </a:p>
      </dgm:t>
    </dgm:pt>
    <dgm:pt modelId="{1421D777-1289-409B-B306-2FA33277C730}" type="pres">
      <dgm:prSet presAssocID="{8229F03F-7FA4-4174-800C-3DB640580DCC}" presName="hierRoot2" presStyleCnt="0">
        <dgm:presLayoutVars>
          <dgm:hierBranch val="init"/>
        </dgm:presLayoutVars>
      </dgm:prSet>
      <dgm:spPr/>
    </dgm:pt>
    <dgm:pt modelId="{E6070AE9-ED49-46E2-917A-A8959DE58CC6}" type="pres">
      <dgm:prSet presAssocID="{8229F03F-7FA4-4174-800C-3DB640580DCC}" presName="rootComposite" presStyleCnt="0"/>
      <dgm:spPr/>
    </dgm:pt>
    <dgm:pt modelId="{0A150827-B0FB-41D0-B65B-DFF79A521CDE}" type="pres">
      <dgm:prSet presAssocID="{8229F03F-7FA4-4174-800C-3DB640580DCC}" presName="rootText" presStyleLbl="node2" presStyleIdx="1" presStyleCnt="2" custScaleX="91499" custScaleY="59602">
        <dgm:presLayoutVars>
          <dgm:chPref val="3"/>
        </dgm:presLayoutVars>
      </dgm:prSet>
      <dgm:spPr/>
      <dgm:t>
        <a:bodyPr/>
        <a:lstStyle/>
        <a:p>
          <a:endParaRPr lang="en-US"/>
        </a:p>
      </dgm:t>
    </dgm:pt>
    <dgm:pt modelId="{862C1403-A704-4E61-A086-DA96663024EF}" type="pres">
      <dgm:prSet presAssocID="{8229F03F-7FA4-4174-800C-3DB640580DCC}" presName="rootConnector" presStyleLbl="node2" presStyleIdx="1" presStyleCnt="2"/>
      <dgm:spPr/>
      <dgm:t>
        <a:bodyPr/>
        <a:lstStyle/>
        <a:p>
          <a:endParaRPr lang="en-US"/>
        </a:p>
      </dgm:t>
    </dgm:pt>
    <dgm:pt modelId="{F46BE9FD-FAC8-40F1-8FD9-C91E1EADA92E}" type="pres">
      <dgm:prSet presAssocID="{8229F03F-7FA4-4174-800C-3DB640580DCC}" presName="hierChild4" presStyleCnt="0"/>
      <dgm:spPr/>
    </dgm:pt>
    <dgm:pt modelId="{18B79A30-D9DE-4B40-B2E1-C556D21425B8}" type="pres">
      <dgm:prSet presAssocID="{0B80EFAF-7953-4A76-9CE2-D6BE7483D3EC}" presName="Name37" presStyleLbl="parChTrans1D3" presStyleIdx="0" presStyleCnt="2"/>
      <dgm:spPr/>
      <dgm:t>
        <a:bodyPr/>
        <a:lstStyle/>
        <a:p>
          <a:endParaRPr lang="en-US"/>
        </a:p>
      </dgm:t>
    </dgm:pt>
    <dgm:pt modelId="{35E2E62D-F9A2-4955-8DFC-6BE5DE3CE34A}" type="pres">
      <dgm:prSet presAssocID="{FDD3A015-76D5-4DDB-AE4B-030CCABEC300}" presName="hierRoot2" presStyleCnt="0">
        <dgm:presLayoutVars>
          <dgm:hierBranch val="init"/>
        </dgm:presLayoutVars>
      </dgm:prSet>
      <dgm:spPr/>
    </dgm:pt>
    <dgm:pt modelId="{A86BA3F2-4C18-4688-9276-D0528D7DA3EC}" type="pres">
      <dgm:prSet presAssocID="{FDD3A015-76D5-4DDB-AE4B-030CCABEC300}" presName="rootComposite" presStyleCnt="0"/>
      <dgm:spPr/>
    </dgm:pt>
    <dgm:pt modelId="{77D2E795-1C7C-4FAD-81B2-9289071687A9}" type="pres">
      <dgm:prSet presAssocID="{FDD3A015-76D5-4DDB-AE4B-030CCABEC300}" presName="rootText" presStyleLbl="node3" presStyleIdx="0" presStyleCnt="2" custScaleX="96510" custScaleY="55285">
        <dgm:presLayoutVars>
          <dgm:chPref val="3"/>
        </dgm:presLayoutVars>
      </dgm:prSet>
      <dgm:spPr/>
      <dgm:t>
        <a:bodyPr/>
        <a:lstStyle/>
        <a:p>
          <a:endParaRPr lang="en-US"/>
        </a:p>
      </dgm:t>
    </dgm:pt>
    <dgm:pt modelId="{0110E3CF-16C9-4C6D-9BC6-F044A55626B8}" type="pres">
      <dgm:prSet presAssocID="{FDD3A015-76D5-4DDB-AE4B-030CCABEC300}" presName="rootConnector" presStyleLbl="node3" presStyleIdx="0" presStyleCnt="2"/>
      <dgm:spPr/>
      <dgm:t>
        <a:bodyPr/>
        <a:lstStyle/>
        <a:p>
          <a:endParaRPr lang="en-US"/>
        </a:p>
      </dgm:t>
    </dgm:pt>
    <dgm:pt modelId="{06CA751F-7815-4A2B-BCD3-F83DBC879BF8}" type="pres">
      <dgm:prSet presAssocID="{FDD3A015-76D5-4DDB-AE4B-030CCABEC300}" presName="hierChild4" presStyleCnt="0"/>
      <dgm:spPr/>
    </dgm:pt>
    <dgm:pt modelId="{531C256F-24FC-4C00-AFCB-C3ADDC17ACF8}" type="pres">
      <dgm:prSet presAssocID="{FDD3A015-76D5-4DDB-AE4B-030CCABEC300}" presName="hierChild5" presStyleCnt="0"/>
      <dgm:spPr/>
    </dgm:pt>
    <dgm:pt modelId="{5A90B628-C904-45A1-AC44-45B778FE85EB}" type="pres">
      <dgm:prSet presAssocID="{DE97BFF3-0E73-4E55-BAFE-4B6115E9500A}" presName="Name37" presStyleLbl="parChTrans1D3" presStyleIdx="1" presStyleCnt="2"/>
      <dgm:spPr/>
      <dgm:t>
        <a:bodyPr/>
        <a:lstStyle/>
        <a:p>
          <a:endParaRPr lang="en-US"/>
        </a:p>
      </dgm:t>
    </dgm:pt>
    <dgm:pt modelId="{06410411-C031-4397-AB6C-B3BE538B2C72}" type="pres">
      <dgm:prSet presAssocID="{D9F50D18-8648-443C-A925-851F9A2E713C}" presName="hierRoot2" presStyleCnt="0">
        <dgm:presLayoutVars>
          <dgm:hierBranch val="init"/>
        </dgm:presLayoutVars>
      </dgm:prSet>
      <dgm:spPr/>
    </dgm:pt>
    <dgm:pt modelId="{B7DE7C5C-7855-4495-A1C1-6498FFB69165}" type="pres">
      <dgm:prSet presAssocID="{D9F50D18-8648-443C-A925-851F9A2E713C}" presName="rootComposite" presStyleCnt="0"/>
      <dgm:spPr/>
    </dgm:pt>
    <dgm:pt modelId="{CD9911F0-5CBE-47E7-93F6-83CD14507282}" type="pres">
      <dgm:prSet presAssocID="{D9F50D18-8648-443C-A925-851F9A2E713C}" presName="rootText" presStyleLbl="node3" presStyleIdx="1" presStyleCnt="2" custScaleX="99880" custScaleY="44918">
        <dgm:presLayoutVars>
          <dgm:chPref val="3"/>
        </dgm:presLayoutVars>
      </dgm:prSet>
      <dgm:spPr/>
      <dgm:t>
        <a:bodyPr/>
        <a:lstStyle/>
        <a:p>
          <a:endParaRPr lang="en-US"/>
        </a:p>
      </dgm:t>
    </dgm:pt>
    <dgm:pt modelId="{868B1783-B86C-412B-98E8-B95196496808}" type="pres">
      <dgm:prSet presAssocID="{D9F50D18-8648-443C-A925-851F9A2E713C}" presName="rootConnector" presStyleLbl="node3" presStyleIdx="1" presStyleCnt="2"/>
      <dgm:spPr/>
      <dgm:t>
        <a:bodyPr/>
        <a:lstStyle/>
        <a:p>
          <a:endParaRPr lang="en-US"/>
        </a:p>
      </dgm:t>
    </dgm:pt>
    <dgm:pt modelId="{DE01A647-FD7F-4AF4-AD8F-C3D1664B9B04}" type="pres">
      <dgm:prSet presAssocID="{D9F50D18-8648-443C-A925-851F9A2E713C}" presName="hierChild4" presStyleCnt="0"/>
      <dgm:spPr/>
    </dgm:pt>
    <dgm:pt modelId="{6F3987FC-0E4C-4D3A-883A-616991019F21}" type="pres">
      <dgm:prSet presAssocID="{D9F50D18-8648-443C-A925-851F9A2E713C}" presName="hierChild5" presStyleCnt="0"/>
      <dgm:spPr/>
    </dgm:pt>
    <dgm:pt modelId="{CCBC3A98-F8BE-4DC0-AC11-40B393106A3E}" type="pres">
      <dgm:prSet presAssocID="{8229F03F-7FA4-4174-800C-3DB640580DCC}" presName="hierChild5" presStyleCnt="0"/>
      <dgm:spPr/>
    </dgm:pt>
    <dgm:pt modelId="{3018E92C-EA64-4E5D-8154-846976E08872}" type="pres">
      <dgm:prSet presAssocID="{355E4F33-4956-4E76-A945-045D39AE21BE}" presName="hierChild3" presStyleCnt="0"/>
      <dgm:spPr/>
    </dgm:pt>
  </dgm:ptLst>
  <dgm:cxnLst>
    <dgm:cxn modelId="{879B94AF-6090-46B6-A83D-86279515E128}" type="presOf" srcId="{8229F03F-7FA4-4174-800C-3DB640580DCC}" destId="{862C1403-A704-4E61-A086-DA96663024EF}" srcOrd="1" destOrd="0" presId="urn:microsoft.com/office/officeart/2005/8/layout/orgChart1"/>
    <dgm:cxn modelId="{0FCCC004-FA8B-4864-B2CB-7D76E6723D50}" srcId="{8229F03F-7FA4-4174-800C-3DB640580DCC}" destId="{D9F50D18-8648-443C-A925-851F9A2E713C}" srcOrd="1" destOrd="0" parTransId="{DE97BFF3-0E73-4E55-BAFE-4B6115E9500A}" sibTransId="{F73FACAC-06E6-4805-9A5F-D471A6DB0C25}"/>
    <dgm:cxn modelId="{57F9D9A9-DC56-4292-B8A4-1E5B2B09DA3E}" type="presOf" srcId="{B3DD5C94-B376-41EC-BC28-80BA970F86E6}" destId="{E500DF2C-066D-4938-84B0-6FC0671DAA80}" srcOrd="0" destOrd="0" presId="urn:microsoft.com/office/officeart/2005/8/layout/orgChart1"/>
    <dgm:cxn modelId="{D71F39BA-E9C8-4315-B406-6C5B903DECBA}" srcId="{C4496DC1-19F6-4BFF-AF2A-0A46190E9DB6}" destId="{355E4F33-4956-4E76-A945-045D39AE21BE}" srcOrd="0" destOrd="0" parTransId="{7D078E29-F455-4E0D-A4DB-0E3DFE7F7F65}" sibTransId="{2AF0E3A2-569A-4CF5-995B-AD91CBBFB086}"/>
    <dgm:cxn modelId="{90ADAD4C-D91C-417E-B65B-A273D977DAA0}" type="presOf" srcId="{355E4F33-4956-4E76-A945-045D39AE21BE}" destId="{3680C462-D205-47F1-AA05-3F6CC2908B8A}" srcOrd="0" destOrd="0" presId="urn:microsoft.com/office/officeart/2005/8/layout/orgChart1"/>
    <dgm:cxn modelId="{D2D6EB4D-4EEC-41CB-A417-3626D643651C}" type="presOf" srcId="{FDD3A015-76D5-4DDB-AE4B-030CCABEC300}" destId="{0110E3CF-16C9-4C6D-9BC6-F044A55626B8}" srcOrd="1" destOrd="0" presId="urn:microsoft.com/office/officeart/2005/8/layout/orgChart1"/>
    <dgm:cxn modelId="{D373223D-F82A-482C-9295-9D96932F56BD}" type="presOf" srcId="{DE97BFF3-0E73-4E55-BAFE-4B6115E9500A}" destId="{5A90B628-C904-45A1-AC44-45B778FE85EB}" srcOrd="0" destOrd="0" presId="urn:microsoft.com/office/officeart/2005/8/layout/orgChart1"/>
    <dgm:cxn modelId="{FD2E9F20-BD91-48D7-89D4-3F879F8543E8}" type="presOf" srcId="{B3DD5C94-B376-41EC-BC28-80BA970F86E6}" destId="{EC258290-9148-4613-9738-82D5A89B646C}" srcOrd="1" destOrd="0" presId="urn:microsoft.com/office/officeart/2005/8/layout/orgChart1"/>
    <dgm:cxn modelId="{90F42334-1E73-4BB8-9609-DA66D027549C}" type="presOf" srcId="{D9F50D18-8648-443C-A925-851F9A2E713C}" destId="{CD9911F0-5CBE-47E7-93F6-83CD14507282}" srcOrd="0" destOrd="0" presId="urn:microsoft.com/office/officeart/2005/8/layout/orgChart1"/>
    <dgm:cxn modelId="{3624DC2E-DBB9-4059-A764-3F0A6EFA838B}" srcId="{8229F03F-7FA4-4174-800C-3DB640580DCC}" destId="{FDD3A015-76D5-4DDB-AE4B-030CCABEC300}" srcOrd="0" destOrd="0" parTransId="{0B80EFAF-7953-4A76-9CE2-D6BE7483D3EC}" sibTransId="{57CA1C90-645E-4C50-91D2-16F9925D1291}"/>
    <dgm:cxn modelId="{E6147095-1BD5-465E-A885-9A18EFEDB516}" type="presOf" srcId="{D9F50D18-8648-443C-A925-851F9A2E713C}" destId="{868B1783-B86C-412B-98E8-B95196496808}" srcOrd="1" destOrd="0" presId="urn:microsoft.com/office/officeart/2005/8/layout/orgChart1"/>
    <dgm:cxn modelId="{2C1F4483-5657-4B65-8785-72C2D29C02A8}" type="presOf" srcId="{FDD3A015-76D5-4DDB-AE4B-030CCABEC300}" destId="{77D2E795-1C7C-4FAD-81B2-9289071687A9}" srcOrd="0" destOrd="0" presId="urn:microsoft.com/office/officeart/2005/8/layout/orgChart1"/>
    <dgm:cxn modelId="{1A143AE4-E22A-47A9-A399-C64F06523EC9}" type="presOf" srcId="{809DE122-4925-45D1-8644-0BF5A8893E20}" destId="{A62F896B-B1FC-41E7-9940-3AE2056AC9BD}" srcOrd="0" destOrd="0" presId="urn:microsoft.com/office/officeart/2005/8/layout/orgChart1"/>
    <dgm:cxn modelId="{7412ABE6-CFFD-4851-88DE-85F2C39B6036}" type="presOf" srcId="{C4496DC1-19F6-4BFF-AF2A-0A46190E9DB6}" destId="{50391840-D187-40BC-966E-9D85D3C1E4B9}" srcOrd="0" destOrd="0" presId="urn:microsoft.com/office/officeart/2005/8/layout/orgChart1"/>
    <dgm:cxn modelId="{331EB1B6-55F7-4621-9524-86FF3EF1B24A}" srcId="{355E4F33-4956-4E76-A945-045D39AE21BE}" destId="{8229F03F-7FA4-4174-800C-3DB640580DCC}" srcOrd="1" destOrd="0" parTransId="{2A9F8209-DE6E-4310-9952-2C68C0962AC3}" sibTransId="{A08CEDBA-31D6-42AC-80D4-012BF4861D5A}"/>
    <dgm:cxn modelId="{6DAA0C94-D9CE-493E-9332-4BE20C596227}" type="presOf" srcId="{0B80EFAF-7953-4A76-9CE2-D6BE7483D3EC}" destId="{18B79A30-D9DE-4B40-B2E1-C556D21425B8}" srcOrd="0" destOrd="0" presId="urn:microsoft.com/office/officeart/2005/8/layout/orgChart1"/>
    <dgm:cxn modelId="{4ADA8EE2-F9A8-4DFE-9176-729CE90068A2}" type="presOf" srcId="{8229F03F-7FA4-4174-800C-3DB640580DCC}" destId="{0A150827-B0FB-41D0-B65B-DFF79A521CDE}" srcOrd="0" destOrd="0" presId="urn:microsoft.com/office/officeart/2005/8/layout/orgChart1"/>
    <dgm:cxn modelId="{B220115D-A40D-4FEC-A394-8DA1E3CBFB80}" type="presOf" srcId="{355E4F33-4956-4E76-A945-045D39AE21BE}" destId="{0DEBBEAC-B976-4171-954E-CD6B67358F0F}" srcOrd="1" destOrd="0" presId="urn:microsoft.com/office/officeart/2005/8/layout/orgChart1"/>
    <dgm:cxn modelId="{09525231-F1A3-4FCB-B338-C7BAED49665E}" type="presOf" srcId="{2A9F8209-DE6E-4310-9952-2C68C0962AC3}" destId="{075BF259-701A-44B2-A459-0ED61F4684DC}" srcOrd="0" destOrd="0" presId="urn:microsoft.com/office/officeart/2005/8/layout/orgChart1"/>
    <dgm:cxn modelId="{72A05868-B432-4874-A085-EA15907C22D2}" srcId="{355E4F33-4956-4E76-A945-045D39AE21BE}" destId="{B3DD5C94-B376-41EC-BC28-80BA970F86E6}" srcOrd="0" destOrd="0" parTransId="{809DE122-4925-45D1-8644-0BF5A8893E20}" sibTransId="{91C7C695-7B0A-4CDB-AB71-3C344FDEB6E1}"/>
    <dgm:cxn modelId="{EACCCE6F-FD8D-414A-BF2A-905BFFC050CA}" type="presParOf" srcId="{50391840-D187-40BC-966E-9D85D3C1E4B9}" destId="{D7F4F05F-4ADE-4F69-8483-558523109F1A}" srcOrd="0" destOrd="0" presId="urn:microsoft.com/office/officeart/2005/8/layout/orgChart1"/>
    <dgm:cxn modelId="{BD7A36F5-4BC8-49DD-95B6-A4995158C6EF}" type="presParOf" srcId="{D7F4F05F-4ADE-4F69-8483-558523109F1A}" destId="{BCED8582-82B8-436D-9455-9363A21E0B9D}" srcOrd="0" destOrd="0" presId="urn:microsoft.com/office/officeart/2005/8/layout/orgChart1"/>
    <dgm:cxn modelId="{9AA50C02-CD01-485C-BE75-3B68401476FE}" type="presParOf" srcId="{BCED8582-82B8-436D-9455-9363A21E0B9D}" destId="{3680C462-D205-47F1-AA05-3F6CC2908B8A}" srcOrd="0" destOrd="0" presId="urn:microsoft.com/office/officeart/2005/8/layout/orgChart1"/>
    <dgm:cxn modelId="{74588FB3-540E-4A11-86B7-3DFC581FC379}" type="presParOf" srcId="{BCED8582-82B8-436D-9455-9363A21E0B9D}" destId="{0DEBBEAC-B976-4171-954E-CD6B67358F0F}" srcOrd="1" destOrd="0" presId="urn:microsoft.com/office/officeart/2005/8/layout/orgChart1"/>
    <dgm:cxn modelId="{07132178-E7A1-4A22-9639-49B33E96367E}" type="presParOf" srcId="{D7F4F05F-4ADE-4F69-8483-558523109F1A}" destId="{1665B440-5A3F-4CA6-893F-B1BD668192FD}" srcOrd="1" destOrd="0" presId="urn:microsoft.com/office/officeart/2005/8/layout/orgChart1"/>
    <dgm:cxn modelId="{18E9228C-81F7-4900-86A1-6B1783924D17}" type="presParOf" srcId="{1665B440-5A3F-4CA6-893F-B1BD668192FD}" destId="{A62F896B-B1FC-41E7-9940-3AE2056AC9BD}" srcOrd="0" destOrd="0" presId="urn:microsoft.com/office/officeart/2005/8/layout/orgChart1"/>
    <dgm:cxn modelId="{94FE67F5-7FC2-4F50-8F5F-9FF9E6C2641E}" type="presParOf" srcId="{1665B440-5A3F-4CA6-893F-B1BD668192FD}" destId="{8262B94D-2E45-4600-94CB-F5FC3EB4649E}" srcOrd="1" destOrd="0" presId="urn:microsoft.com/office/officeart/2005/8/layout/orgChart1"/>
    <dgm:cxn modelId="{97E6C003-191F-47CB-82F4-29BBBD41CE5F}" type="presParOf" srcId="{8262B94D-2E45-4600-94CB-F5FC3EB4649E}" destId="{8D97D093-96EE-448E-A531-236634025219}" srcOrd="0" destOrd="0" presId="urn:microsoft.com/office/officeart/2005/8/layout/orgChart1"/>
    <dgm:cxn modelId="{6D7662B5-1F3F-41A3-A5C3-CB7B01DAAF28}" type="presParOf" srcId="{8D97D093-96EE-448E-A531-236634025219}" destId="{E500DF2C-066D-4938-84B0-6FC0671DAA80}" srcOrd="0" destOrd="0" presId="urn:microsoft.com/office/officeart/2005/8/layout/orgChart1"/>
    <dgm:cxn modelId="{E6F747DA-E1E7-46AE-B00C-16A5959904AC}" type="presParOf" srcId="{8D97D093-96EE-448E-A531-236634025219}" destId="{EC258290-9148-4613-9738-82D5A89B646C}" srcOrd="1" destOrd="0" presId="urn:microsoft.com/office/officeart/2005/8/layout/orgChart1"/>
    <dgm:cxn modelId="{F513E9C7-BC90-4FFA-951B-4C5F0E2E7584}" type="presParOf" srcId="{8262B94D-2E45-4600-94CB-F5FC3EB4649E}" destId="{897D2CB4-CC4A-4246-BA57-9EDD7AD4579A}" srcOrd="1" destOrd="0" presId="urn:microsoft.com/office/officeart/2005/8/layout/orgChart1"/>
    <dgm:cxn modelId="{21DED4D8-D828-4233-9649-6C3418664D7D}" type="presParOf" srcId="{8262B94D-2E45-4600-94CB-F5FC3EB4649E}" destId="{1760CC65-02B8-4E36-88D3-9C518B07F280}" srcOrd="2" destOrd="0" presId="urn:microsoft.com/office/officeart/2005/8/layout/orgChart1"/>
    <dgm:cxn modelId="{7A1EC6D5-AF93-4EA4-B40B-3CC326B8AAA0}" type="presParOf" srcId="{1665B440-5A3F-4CA6-893F-B1BD668192FD}" destId="{075BF259-701A-44B2-A459-0ED61F4684DC}" srcOrd="2" destOrd="0" presId="urn:microsoft.com/office/officeart/2005/8/layout/orgChart1"/>
    <dgm:cxn modelId="{B614041B-BDAB-4FA0-A546-5043F691A8CD}" type="presParOf" srcId="{1665B440-5A3F-4CA6-893F-B1BD668192FD}" destId="{1421D777-1289-409B-B306-2FA33277C730}" srcOrd="3" destOrd="0" presId="urn:microsoft.com/office/officeart/2005/8/layout/orgChart1"/>
    <dgm:cxn modelId="{2338FE96-D64B-4C9E-BDFB-0E3142D5AC2A}" type="presParOf" srcId="{1421D777-1289-409B-B306-2FA33277C730}" destId="{E6070AE9-ED49-46E2-917A-A8959DE58CC6}" srcOrd="0" destOrd="0" presId="urn:microsoft.com/office/officeart/2005/8/layout/orgChart1"/>
    <dgm:cxn modelId="{1CF8B76C-AC4D-4FF4-BEAB-85A4D061C427}" type="presParOf" srcId="{E6070AE9-ED49-46E2-917A-A8959DE58CC6}" destId="{0A150827-B0FB-41D0-B65B-DFF79A521CDE}" srcOrd="0" destOrd="0" presId="urn:microsoft.com/office/officeart/2005/8/layout/orgChart1"/>
    <dgm:cxn modelId="{31854601-831D-449A-AB62-FC41423FC977}" type="presParOf" srcId="{E6070AE9-ED49-46E2-917A-A8959DE58CC6}" destId="{862C1403-A704-4E61-A086-DA96663024EF}" srcOrd="1" destOrd="0" presId="urn:microsoft.com/office/officeart/2005/8/layout/orgChart1"/>
    <dgm:cxn modelId="{07705E94-9400-4C2F-B0BE-BE2E8D50272B}" type="presParOf" srcId="{1421D777-1289-409B-B306-2FA33277C730}" destId="{F46BE9FD-FAC8-40F1-8FD9-C91E1EADA92E}" srcOrd="1" destOrd="0" presId="urn:microsoft.com/office/officeart/2005/8/layout/orgChart1"/>
    <dgm:cxn modelId="{CECFC732-FE0A-4AC6-BC51-74A82F3D4D25}" type="presParOf" srcId="{F46BE9FD-FAC8-40F1-8FD9-C91E1EADA92E}" destId="{18B79A30-D9DE-4B40-B2E1-C556D21425B8}" srcOrd="0" destOrd="0" presId="urn:microsoft.com/office/officeart/2005/8/layout/orgChart1"/>
    <dgm:cxn modelId="{0F01E5B7-025B-4FB3-BA85-5D6ACAE4ED7A}" type="presParOf" srcId="{F46BE9FD-FAC8-40F1-8FD9-C91E1EADA92E}" destId="{35E2E62D-F9A2-4955-8DFC-6BE5DE3CE34A}" srcOrd="1" destOrd="0" presId="urn:microsoft.com/office/officeart/2005/8/layout/orgChart1"/>
    <dgm:cxn modelId="{FB36BFAA-83AE-4181-BAEA-162DB0A610ED}" type="presParOf" srcId="{35E2E62D-F9A2-4955-8DFC-6BE5DE3CE34A}" destId="{A86BA3F2-4C18-4688-9276-D0528D7DA3EC}" srcOrd="0" destOrd="0" presId="urn:microsoft.com/office/officeart/2005/8/layout/orgChart1"/>
    <dgm:cxn modelId="{3BF22257-453D-4865-809D-E3229CD0CEBC}" type="presParOf" srcId="{A86BA3F2-4C18-4688-9276-D0528D7DA3EC}" destId="{77D2E795-1C7C-4FAD-81B2-9289071687A9}" srcOrd="0" destOrd="0" presId="urn:microsoft.com/office/officeart/2005/8/layout/orgChart1"/>
    <dgm:cxn modelId="{9D56BA02-7F32-4EF2-B38D-C7A5025739A1}" type="presParOf" srcId="{A86BA3F2-4C18-4688-9276-D0528D7DA3EC}" destId="{0110E3CF-16C9-4C6D-9BC6-F044A55626B8}" srcOrd="1" destOrd="0" presId="urn:microsoft.com/office/officeart/2005/8/layout/orgChart1"/>
    <dgm:cxn modelId="{E6D046B1-2E54-4572-9542-BE5EF5BCEF74}" type="presParOf" srcId="{35E2E62D-F9A2-4955-8DFC-6BE5DE3CE34A}" destId="{06CA751F-7815-4A2B-BCD3-F83DBC879BF8}" srcOrd="1" destOrd="0" presId="urn:microsoft.com/office/officeart/2005/8/layout/orgChart1"/>
    <dgm:cxn modelId="{9CBDBD86-120C-4713-80B1-E0FD4932D896}" type="presParOf" srcId="{35E2E62D-F9A2-4955-8DFC-6BE5DE3CE34A}" destId="{531C256F-24FC-4C00-AFCB-C3ADDC17ACF8}" srcOrd="2" destOrd="0" presId="urn:microsoft.com/office/officeart/2005/8/layout/orgChart1"/>
    <dgm:cxn modelId="{D101D030-696E-46EE-B817-F8E029F2D43F}" type="presParOf" srcId="{F46BE9FD-FAC8-40F1-8FD9-C91E1EADA92E}" destId="{5A90B628-C904-45A1-AC44-45B778FE85EB}" srcOrd="2" destOrd="0" presId="urn:microsoft.com/office/officeart/2005/8/layout/orgChart1"/>
    <dgm:cxn modelId="{5AAF8754-F42F-434D-92BC-BEEFA09C782F}" type="presParOf" srcId="{F46BE9FD-FAC8-40F1-8FD9-C91E1EADA92E}" destId="{06410411-C031-4397-AB6C-B3BE538B2C72}" srcOrd="3" destOrd="0" presId="urn:microsoft.com/office/officeart/2005/8/layout/orgChart1"/>
    <dgm:cxn modelId="{23CFC83E-023C-4B6C-B1EF-E56B1B9B0AB3}" type="presParOf" srcId="{06410411-C031-4397-AB6C-B3BE538B2C72}" destId="{B7DE7C5C-7855-4495-A1C1-6498FFB69165}" srcOrd="0" destOrd="0" presId="urn:microsoft.com/office/officeart/2005/8/layout/orgChart1"/>
    <dgm:cxn modelId="{2378CB83-AFE9-4DE9-8E1C-086FCD513FD5}" type="presParOf" srcId="{B7DE7C5C-7855-4495-A1C1-6498FFB69165}" destId="{CD9911F0-5CBE-47E7-93F6-83CD14507282}" srcOrd="0" destOrd="0" presId="urn:microsoft.com/office/officeart/2005/8/layout/orgChart1"/>
    <dgm:cxn modelId="{B0DF7BB5-1947-4E09-B288-B60F399C1E94}" type="presParOf" srcId="{B7DE7C5C-7855-4495-A1C1-6498FFB69165}" destId="{868B1783-B86C-412B-98E8-B95196496808}" srcOrd="1" destOrd="0" presId="urn:microsoft.com/office/officeart/2005/8/layout/orgChart1"/>
    <dgm:cxn modelId="{2B21C2BC-DF82-47C5-B57C-1B51A52E6A5E}" type="presParOf" srcId="{06410411-C031-4397-AB6C-B3BE538B2C72}" destId="{DE01A647-FD7F-4AF4-AD8F-C3D1664B9B04}" srcOrd="1" destOrd="0" presId="urn:microsoft.com/office/officeart/2005/8/layout/orgChart1"/>
    <dgm:cxn modelId="{5593CA73-504B-4E40-A493-70E7BC125B9E}" type="presParOf" srcId="{06410411-C031-4397-AB6C-B3BE538B2C72}" destId="{6F3987FC-0E4C-4D3A-883A-616991019F21}" srcOrd="2" destOrd="0" presId="urn:microsoft.com/office/officeart/2005/8/layout/orgChart1"/>
    <dgm:cxn modelId="{21191799-0609-44B4-9720-68C761D3CE9A}" type="presParOf" srcId="{1421D777-1289-409B-B306-2FA33277C730}" destId="{CCBC3A98-F8BE-4DC0-AC11-40B393106A3E}" srcOrd="2" destOrd="0" presId="urn:microsoft.com/office/officeart/2005/8/layout/orgChart1"/>
    <dgm:cxn modelId="{3EBF8C28-F309-40D4-BCA9-4F2AA8A8E224}" type="presParOf" srcId="{D7F4F05F-4ADE-4F69-8483-558523109F1A}" destId="{3018E92C-EA64-4E5D-8154-846976E08872}" srcOrd="2" destOrd="0" presId="urn:microsoft.com/office/officeart/2005/8/layout/orgChart1"/>
  </dgm:cxnLst>
  <dgm:bg>
    <a:blipFill>
      <a:blip xmlns:r="http://schemas.openxmlformats.org/officeDocument/2006/relationships" r:embed="rId1"/>
      <a:tile tx="0" ty="0" sx="100000" sy="100000" flip="none" algn="tl"/>
    </a:blipFill>
  </dgm:bg>
  <dgm:whole/>
</dgm:dataModel>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8672" name="Rectangle 2"/>
          <p:cNvSpPr>
            <a:spLocks noGrp="1" noChangeArrowheads="1"/>
          </p:cNvSpPr>
          <p:nvPr>
            <p:ph type="hdr" sz="quarter"/>
          </p:nvPr>
        </p:nvSpPr>
        <p:spPr bwMode="auto">
          <a:xfrm>
            <a:off x="2"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l">
              <a:defRPr sz="1100"/>
            </a:lvl1pPr>
          </a:lstStyle>
          <a:p>
            <a:endParaRPr lang="en-US"/>
          </a:p>
        </p:txBody>
      </p:sp>
      <p:sp>
        <p:nvSpPr>
          <p:cNvPr id="1048673" name="Rectangle 3"/>
          <p:cNvSpPr>
            <a:spLocks noGrp="1" noChangeArrowheads="1"/>
          </p:cNvSpPr>
          <p:nvPr>
            <p:ph type="dt" idx="1"/>
          </p:nvPr>
        </p:nvSpPr>
        <p:spPr bwMode="auto">
          <a:xfrm>
            <a:off x="4021139"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r">
              <a:defRPr sz="1100"/>
            </a:lvl1pPr>
          </a:lstStyle>
          <a:p>
            <a:endParaRPr lang="en-US"/>
          </a:p>
        </p:txBody>
      </p:sp>
      <p:sp>
        <p:nvSpPr>
          <p:cNvPr id="1048674" name="Rectangle 4"/>
          <p:cNvSpPr>
            <a:spLocks noGrp="1" noRot="1" noChangeAspect="1" noChangeArrowheads="1" noTextEdit="1"/>
          </p:cNvSpPr>
          <p:nvPr>
            <p:ph type="sldImg" idx="2"/>
          </p:nvPr>
        </p:nvSpPr>
        <p:spPr bwMode="auto">
          <a:xfrm>
            <a:off x="990600" y="766763"/>
            <a:ext cx="5118100" cy="3838575"/>
          </a:xfrm>
          <a:prstGeom prst="rect">
            <a:avLst/>
          </a:prstGeom>
          <a:noFill/>
          <a:ln w="9525">
            <a:solidFill>
              <a:srgbClr val="000000"/>
            </a:solidFill>
            <a:miter lim="800000"/>
            <a:headEnd/>
            <a:tailEnd/>
          </a:ln>
          <a:effectLst/>
        </p:spPr>
      </p:sp>
      <p:sp>
        <p:nvSpPr>
          <p:cNvPr id="1048675" name="Rectangle 5"/>
          <p:cNvSpPr>
            <a:spLocks noGrp="1" noChangeArrowheads="1"/>
          </p:cNvSpPr>
          <p:nvPr>
            <p:ph type="body" sz="quarter" idx="3"/>
          </p:nvPr>
        </p:nvSpPr>
        <p:spPr bwMode="auto">
          <a:xfrm>
            <a:off x="709614" y="4862514"/>
            <a:ext cx="5680075" cy="4605337"/>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8676" name="Rectangle 6"/>
          <p:cNvSpPr>
            <a:spLocks noGrp="1" noChangeArrowheads="1"/>
          </p:cNvSpPr>
          <p:nvPr>
            <p:ph type="ftr" sz="quarter" idx="4"/>
          </p:nvPr>
        </p:nvSpPr>
        <p:spPr bwMode="auto">
          <a:xfrm>
            <a:off x="2"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l">
              <a:defRPr sz="1100"/>
            </a:lvl1pPr>
          </a:lstStyle>
          <a:p>
            <a:endParaRPr lang="en-US"/>
          </a:p>
        </p:txBody>
      </p:sp>
      <p:sp>
        <p:nvSpPr>
          <p:cNvPr id="1048677" name="Rectangle 7"/>
          <p:cNvSpPr>
            <a:spLocks noGrp="1" noChangeArrowheads="1"/>
          </p:cNvSpPr>
          <p:nvPr>
            <p:ph type="sldNum" sz="quarter" idx="5"/>
          </p:nvPr>
        </p:nvSpPr>
        <p:spPr bwMode="auto">
          <a:xfrm>
            <a:off x="4021139"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r">
              <a:defRPr sz="1100"/>
            </a:lvl1pPr>
          </a:lstStyle>
          <a:p>
            <a:fld id="{A9A0EA98-5831-4853-B862-C702E6EB345C}"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1048585"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048586"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048587" name="Date Placeholder 29"/>
          <p:cNvSpPr>
            <a:spLocks noGrp="1"/>
          </p:cNvSpPr>
          <p:nvPr>
            <p:ph type="dt" sz="half" idx="10"/>
          </p:nvPr>
        </p:nvSpPr>
        <p:spPr/>
        <p:txBody>
          <a:bodyPr/>
          <a:lstStyle/>
          <a:p>
            <a:fld id="{3732E14C-EEA2-441B-89BC-31693DFBB48E}" type="datetimeFigureOut">
              <a:rPr lang="en-US" smtClean="0"/>
              <a:pPr/>
              <a:t>3/30/2020</a:t>
            </a:fld>
            <a:endParaRPr lang="en-US"/>
          </a:p>
        </p:txBody>
      </p:sp>
      <p:sp>
        <p:nvSpPr>
          <p:cNvPr id="1048588" name="Footer Placeholder 18"/>
          <p:cNvSpPr>
            <a:spLocks noGrp="1"/>
          </p:cNvSpPr>
          <p:nvPr>
            <p:ph type="ftr" sz="quarter" idx="11"/>
          </p:nvPr>
        </p:nvSpPr>
        <p:spPr/>
        <p:txBody>
          <a:bodyPr/>
          <a:lstStyle/>
          <a:p>
            <a:endParaRPr lang="en-US"/>
          </a:p>
        </p:txBody>
      </p:sp>
      <p:sp>
        <p:nvSpPr>
          <p:cNvPr id="1048589" name="Slide Number Placeholder 26"/>
          <p:cNvSpPr>
            <a:spLocks noGrp="1"/>
          </p:cNvSpPr>
          <p:nvPr>
            <p:ph type="sldNum" sz="quarter" idx="12"/>
          </p:nvPr>
        </p:nvSpPr>
        <p:spPr/>
        <p:txBody>
          <a:bodyPr/>
          <a:lstStyle/>
          <a:p>
            <a:fld id="{09214023-95EC-4553-BFEC-FCD9EA697B5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048642" name="Title 1"/>
          <p:cNvSpPr>
            <a:spLocks noGrp="1"/>
          </p:cNvSpPr>
          <p:nvPr>
            <p:ph type="title"/>
          </p:nvPr>
        </p:nvSpPr>
        <p:spPr/>
        <p:txBody>
          <a:bodyPr/>
          <a:lstStyle/>
          <a:p>
            <a:r>
              <a:rPr kumimoji="0" lang="en-US" smtClean="0"/>
              <a:t>Click to edit Master title style</a:t>
            </a:r>
            <a:endParaRPr kumimoji="0" lang="en-US"/>
          </a:p>
        </p:txBody>
      </p:sp>
      <p:sp>
        <p:nvSpPr>
          <p:cNvPr id="104864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48644" name="Date Placeholder 3"/>
          <p:cNvSpPr>
            <a:spLocks noGrp="1"/>
          </p:cNvSpPr>
          <p:nvPr>
            <p:ph type="dt" sz="half" idx="10"/>
          </p:nvPr>
        </p:nvSpPr>
        <p:spPr/>
        <p:txBody>
          <a:bodyPr/>
          <a:lstStyle/>
          <a:p>
            <a:fld id="{3732E14C-EEA2-441B-89BC-31693DFBB48E}" type="datetimeFigureOut">
              <a:rPr lang="en-US" smtClean="0"/>
              <a:pPr/>
              <a:t>3/30/2020</a:t>
            </a:fld>
            <a:endParaRPr lang="en-US"/>
          </a:p>
        </p:txBody>
      </p:sp>
      <p:sp>
        <p:nvSpPr>
          <p:cNvPr id="1048645" name="Footer Placeholder 4"/>
          <p:cNvSpPr>
            <a:spLocks noGrp="1"/>
          </p:cNvSpPr>
          <p:nvPr>
            <p:ph type="ftr" sz="quarter" idx="11"/>
          </p:nvPr>
        </p:nvSpPr>
        <p:spPr/>
        <p:txBody>
          <a:bodyPr/>
          <a:lstStyle/>
          <a:p>
            <a:endParaRPr lang="en-US"/>
          </a:p>
        </p:txBody>
      </p:sp>
      <p:sp>
        <p:nvSpPr>
          <p:cNvPr id="1048646" name="Slide Number Placeholder 5"/>
          <p:cNvSpPr>
            <a:spLocks noGrp="1"/>
          </p:cNvSpPr>
          <p:nvPr>
            <p:ph type="sldNum" sz="quarter" idx="12"/>
          </p:nvPr>
        </p:nvSpPr>
        <p:spPr/>
        <p:txBody>
          <a:bodyPr/>
          <a:lstStyle/>
          <a:p>
            <a:fld id="{09214023-95EC-4553-BFEC-FCD9EA697B5B}" type="slidenum">
              <a:rPr lang="en-US" smtClean="0"/>
              <a:pPr/>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04862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104862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48624" name="Date Placeholder 3"/>
          <p:cNvSpPr>
            <a:spLocks noGrp="1"/>
          </p:cNvSpPr>
          <p:nvPr>
            <p:ph type="dt" sz="half" idx="10"/>
          </p:nvPr>
        </p:nvSpPr>
        <p:spPr/>
        <p:txBody>
          <a:bodyPr/>
          <a:lstStyle/>
          <a:p>
            <a:fld id="{3732E14C-EEA2-441B-89BC-31693DFBB48E}" type="datetimeFigureOut">
              <a:rPr lang="en-US" smtClean="0"/>
              <a:pPr/>
              <a:t>3/30/2020</a:t>
            </a:fld>
            <a:endParaRPr lang="en-US"/>
          </a:p>
        </p:txBody>
      </p:sp>
      <p:sp>
        <p:nvSpPr>
          <p:cNvPr id="1048625" name="Footer Placeholder 4"/>
          <p:cNvSpPr>
            <a:spLocks noGrp="1"/>
          </p:cNvSpPr>
          <p:nvPr>
            <p:ph type="ftr" sz="quarter" idx="11"/>
          </p:nvPr>
        </p:nvSpPr>
        <p:spPr/>
        <p:txBody>
          <a:bodyPr/>
          <a:lstStyle/>
          <a:p>
            <a:endParaRPr lang="en-US"/>
          </a:p>
        </p:txBody>
      </p:sp>
      <p:sp>
        <p:nvSpPr>
          <p:cNvPr id="1048626" name="Slide Number Placeholder 5"/>
          <p:cNvSpPr>
            <a:spLocks noGrp="1"/>
          </p:cNvSpPr>
          <p:nvPr>
            <p:ph type="sldNum" sz="quarter" idx="12"/>
          </p:nvPr>
        </p:nvSpPr>
        <p:spPr/>
        <p:txBody>
          <a:bodyPr/>
          <a:lstStyle/>
          <a:p>
            <a:fld id="{09214023-95EC-4553-BFEC-FCD9EA697B5B}" type="slidenum">
              <a:rPr lang="en-US" smtClean="0"/>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048627" name="Title 1"/>
          <p:cNvSpPr>
            <a:spLocks noGrp="1"/>
          </p:cNvSpPr>
          <p:nvPr>
            <p:ph type="title"/>
          </p:nvPr>
        </p:nvSpPr>
        <p:spPr/>
        <p:txBody>
          <a:bodyPr/>
          <a:lstStyle/>
          <a:p>
            <a:r>
              <a:rPr kumimoji="0" lang="en-US" smtClean="0"/>
              <a:t>Click to edit Master title style</a:t>
            </a:r>
            <a:endParaRPr kumimoji="0" lang="en-US"/>
          </a:p>
        </p:txBody>
      </p:sp>
      <p:sp>
        <p:nvSpPr>
          <p:cNvPr id="1048628"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48629" name="Date Placeholder 3"/>
          <p:cNvSpPr>
            <a:spLocks noGrp="1"/>
          </p:cNvSpPr>
          <p:nvPr>
            <p:ph type="dt" sz="half" idx="10"/>
          </p:nvPr>
        </p:nvSpPr>
        <p:spPr/>
        <p:txBody>
          <a:bodyPr/>
          <a:lstStyle/>
          <a:p>
            <a:fld id="{3732E14C-EEA2-441B-89BC-31693DFBB48E}" type="datetimeFigureOut">
              <a:rPr lang="en-US" smtClean="0"/>
              <a:pPr/>
              <a:t>3/30/2020</a:t>
            </a:fld>
            <a:endParaRPr lang="en-US"/>
          </a:p>
        </p:txBody>
      </p:sp>
      <p:sp>
        <p:nvSpPr>
          <p:cNvPr id="1048630" name="Footer Placeholder 4"/>
          <p:cNvSpPr>
            <a:spLocks noGrp="1"/>
          </p:cNvSpPr>
          <p:nvPr>
            <p:ph type="ftr" sz="quarter" idx="11"/>
          </p:nvPr>
        </p:nvSpPr>
        <p:spPr/>
        <p:txBody>
          <a:bodyPr/>
          <a:lstStyle/>
          <a:p>
            <a:endParaRPr lang="en-US"/>
          </a:p>
        </p:txBody>
      </p:sp>
      <p:sp>
        <p:nvSpPr>
          <p:cNvPr id="1048631" name="Slide Number Placeholder 5"/>
          <p:cNvSpPr>
            <a:spLocks noGrp="1"/>
          </p:cNvSpPr>
          <p:nvPr>
            <p:ph type="sldNum" sz="quarter" idx="12"/>
          </p:nvPr>
        </p:nvSpPr>
        <p:spPr/>
        <p:txBody>
          <a:bodyPr/>
          <a:lstStyle/>
          <a:p>
            <a:fld id="{09214023-95EC-4553-BFEC-FCD9EA697B5B}" type="slidenum">
              <a:rPr lang="en-US" smtClean="0"/>
              <a:pPr/>
              <a:t>‹#›</a:t>
            </a:fld>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1048647"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048648"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048649" name="Date Placeholder 3"/>
          <p:cNvSpPr>
            <a:spLocks noGrp="1"/>
          </p:cNvSpPr>
          <p:nvPr>
            <p:ph type="dt" sz="half" idx="10"/>
          </p:nvPr>
        </p:nvSpPr>
        <p:spPr/>
        <p:txBody>
          <a:bodyPr/>
          <a:lstStyle/>
          <a:p>
            <a:fld id="{3732E14C-EEA2-441B-89BC-31693DFBB48E}" type="datetimeFigureOut">
              <a:rPr lang="en-US" smtClean="0"/>
              <a:pPr/>
              <a:t>3/30/2020</a:t>
            </a:fld>
            <a:endParaRPr lang="en-US"/>
          </a:p>
        </p:txBody>
      </p:sp>
      <p:sp>
        <p:nvSpPr>
          <p:cNvPr id="1048650" name="Footer Placeholder 4"/>
          <p:cNvSpPr>
            <a:spLocks noGrp="1"/>
          </p:cNvSpPr>
          <p:nvPr>
            <p:ph type="ftr" sz="quarter" idx="11"/>
          </p:nvPr>
        </p:nvSpPr>
        <p:spPr/>
        <p:txBody>
          <a:bodyPr/>
          <a:lstStyle/>
          <a:p>
            <a:endParaRPr lang="en-US"/>
          </a:p>
        </p:txBody>
      </p:sp>
      <p:sp>
        <p:nvSpPr>
          <p:cNvPr id="1048651" name="Slide Number Placeholder 5"/>
          <p:cNvSpPr>
            <a:spLocks noGrp="1"/>
          </p:cNvSpPr>
          <p:nvPr>
            <p:ph type="sldNum" sz="quarter" idx="12"/>
          </p:nvPr>
        </p:nvSpPr>
        <p:spPr/>
        <p:txBody>
          <a:bodyPr/>
          <a:lstStyle/>
          <a:p>
            <a:fld id="{09214023-95EC-4553-BFEC-FCD9EA697B5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04865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104865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4865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48655" name="Date Placeholder 4"/>
          <p:cNvSpPr>
            <a:spLocks noGrp="1"/>
          </p:cNvSpPr>
          <p:nvPr>
            <p:ph type="dt" sz="half" idx="10"/>
          </p:nvPr>
        </p:nvSpPr>
        <p:spPr/>
        <p:txBody>
          <a:bodyPr/>
          <a:lstStyle/>
          <a:p>
            <a:fld id="{3732E14C-EEA2-441B-89BC-31693DFBB48E}" type="datetimeFigureOut">
              <a:rPr lang="en-US" smtClean="0"/>
              <a:pPr/>
              <a:t>3/30/2020</a:t>
            </a:fld>
            <a:endParaRPr lang="en-US"/>
          </a:p>
        </p:txBody>
      </p:sp>
      <p:sp>
        <p:nvSpPr>
          <p:cNvPr id="1048656" name="Footer Placeholder 5"/>
          <p:cNvSpPr>
            <a:spLocks noGrp="1"/>
          </p:cNvSpPr>
          <p:nvPr>
            <p:ph type="ftr" sz="quarter" idx="11"/>
          </p:nvPr>
        </p:nvSpPr>
        <p:spPr/>
        <p:txBody>
          <a:bodyPr/>
          <a:lstStyle/>
          <a:p>
            <a:endParaRPr lang="en-US"/>
          </a:p>
        </p:txBody>
      </p:sp>
      <p:sp>
        <p:nvSpPr>
          <p:cNvPr id="1048657" name="Slide Number Placeholder 6"/>
          <p:cNvSpPr>
            <a:spLocks noGrp="1"/>
          </p:cNvSpPr>
          <p:nvPr>
            <p:ph type="sldNum" sz="quarter" idx="12"/>
          </p:nvPr>
        </p:nvSpPr>
        <p:spPr/>
        <p:txBody>
          <a:bodyPr/>
          <a:lstStyle/>
          <a:p>
            <a:fld id="{09214023-95EC-4553-BFEC-FCD9EA697B5B}" type="slidenum">
              <a:rPr lang="en-US" smtClean="0"/>
              <a:pPr/>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48658" name="Title 1"/>
          <p:cNvSpPr>
            <a:spLocks noGrp="1"/>
          </p:cNvSpPr>
          <p:nvPr>
            <p:ph type="title"/>
          </p:nvPr>
        </p:nvSpPr>
        <p:spPr>
          <a:xfrm>
            <a:off x="457200" y="704088"/>
            <a:ext cx="8229600" cy="1143000"/>
          </a:xfrm>
        </p:spPr>
        <p:txBody>
          <a:bodyPr tIns="45720" anchor="b"/>
          <a:lstStyle/>
          <a:p>
            <a:r>
              <a:rPr kumimoji="0" lang="en-US" smtClean="0"/>
              <a:t>Click to edit Master title style</a:t>
            </a:r>
            <a:endParaRPr kumimoji="0" lang="en-US"/>
          </a:p>
        </p:txBody>
      </p:sp>
      <p:sp>
        <p:nvSpPr>
          <p:cNvPr id="1048659"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1048660"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1048661"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48662"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48663" name="Date Placeholder 6"/>
          <p:cNvSpPr>
            <a:spLocks noGrp="1"/>
          </p:cNvSpPr>
          <p:nvPr>
            <p:ph type="dt" sz="half" idx="10"/>
          </p:nvPr>
        </p:nvSpPr>
        <p:spPr/>
        <p:txBody>
          <a:bodyPr/>
          <a:lstStyle/>
          <a:p>
            <a:fld id="{3732E14C-EEA2-441B-89BC-31693DFBB48E}" type="datetimeFigureOut">
              <a:rPr lang="en-US" smtClean="0"/>
              <a:pPr/>
              <a:t>3/30/2020</a:t>
            </a:fld>
            <a:endParaRPr lang="en-US"/>
          </a:p>
        </p:txBody>
      </p:sp>
      <p:sp>
        <p:nvSpPr>
          <p:cNvPr id="1048664" name="Footer Placeholder 7"/>
          <p:cNvSpPr>
            <a:spLocks noGrp="1"/>
          </p:cNvSpPr>
          <p:nvPr>
            <p:ph type="ftr" sz="quarter" idx="11"/>
          </p:nvPr>
        </p:nvSpPr>
        <p:spPr/>
        <p:txBody>
          <a:bodyPr/>
          <a:lstStyle/>
          <a:p>
            <a:endParaRPr lang="en-US"/>
          </a:p>
        </p:txBody>
      </p:sp>
      <p:sp>
        <p:nvSpPr>
          <p:cNvPr id="1048665" name="Slide Number Placeholder 8"/>
          <p:cNvSpPr>
            <a:spLocks noGrp="1"/>
          </p:cNvSpPr>
          <p:nvPr>
            <p:ph type="sldNum" sz="quarter" idx="12"/>
          </p:nvPr>
        </p:nvSpPr>
        <p:spPr/>
        <p:txBody>
          <a:bodyPr/>
          <a:lstStyle/>
          <a:p>
            <a:fld id="{09214023-95EC-4553-BFEC-FCD9EA697B5B}" type="slidenum">
              <a:rPr lang="en-US" smtClean="0"/>
              <a:pPr/>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48617"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1048618" name="Date Placeholder 2"/>
          <p:cNvSpPr>
            <a:spLocks noGrp="1"/>
          </p:cNvSpPr>
          <p:nvPr>
            <p:ph type="dt" sz="half" idx="10"/>
          </p:nvPr>
        </p:nvSpPr>
        <p:spPr/>
        <p:txBody>
          <a:bodyPr/>
          <a:lstStyle/>
          <a:p>
            <a:fld id="{3732E14C-EEA2-441B-89BC-31693DFBB48E}" type="datetimeFigureOut">
              <a:rPr lang="en-US" smtClean="0"/>
              <a:pPr/>
              <a:t>3/30/2020</a:t>
            </a:fld>
            <a:endParaRPr lang="en-US"/>
          </a:p>
        </p:txBody>
      </p:sp>
      <p:sp>
        <p:nvSpPr>
          <p:cNvPr id="1048619" name="Footer Placeholder 3"/>
          <p:cNvSpPr>
            <a:spLocks noGrp="1"/>
          </p:cNvSpPr>
          <p:nvPr>
            <p:ph type="ftr" sz="quarter" idx="11"/>
          </p:nvPr>
        </p:nvSpPr>
        <p:spPr/>
        <p:txBody>
          <a:bodyPr/>
          <a:lstStyle/>
          <a:p>
            <a:endParaRPr lang="en-US"/>
          </a:p>
        </p:txBody>
      </p:sp>
      <p:sp>
        <p:nvSpPr>
          <p:cNvPr id="1048620" name="Slide Number Placeholder 4"/>
          <p:cNvSpPr>
            <a:spLocks noGrp="1"/>
          </p:cNvSpPr>
          <p:nvPr>
            <p:ph type="sldNum" sz="quarter" idx="12"/>
          </p:nvPr>
        </p:nvSpPr>
        <p:spPr/>
        <p:txBody>
          <a:bodyPr/>
          <a:lstStyle/>
          <a:p>
            <a:fld id="{09214023-95EC-4553-BFEC-FCD9EA697B5B}" type="slidenum">
              <a:rPr lang="en-US" smtClean="0"/>
              <a:pPr/>
              <a:t>‹#›</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048592" name="Date Placeholder 1"/>
          <p:cNvSpPr>
            <a:spLocks noGrp="1"/>
          </p:cNvSpPr>
          <p:nvPr>
            <p:ph type="dt" sz="half" idx="10"/>
          </p:nvPr>
        </p:nvSpPr>
        <p:spPr/>
        <p:txBody>
          <a:bodyPr/>
          <a:lstStyle/>
          <a:p>
            <a:fld id="{3732E14C-EEA2-441B-89BC-31693DFBB48E}" type="datetimeFigureOut">
              <a:rPr lang="en-US" smtClean="0"/>
              <a:pPr/>
              <a:t>3/30/2020</a:t>
            </a:fld>
            <a:endParaRPr lang="en-US"/>
          </a:p>
        </p:txBody>
      </p:sp>
      <p:sp>
        <p:nvSpPr>
          <p:cNvPr id="1048593" name="Footer Placeholder 2"/>
          <p:cNvSpPr>
            <a:spLocks noGrp="1"/>
          </p:cNvSpPr>
          <p:nvPr>
            <p:ph type="ftr" sz="quarter" idx="11"/>
          </p:nvPr>
        </p:nvSpPr>
        <p:spPr/>
        <p:txBody>
          <a:bodyPr/>
          <a:lstStyle/>
          <a:p>
            <a:endParaRPr lang="en-US"/>
          </a:p>
        </p:txBody>
      </p:sp>
      <p:sp>
        <p:nvSpPr>
          <p:cNvPr id="1048594" name="Slide Number Placeholder 3"/>
          <p:cNvSpPr>
            <a:spLocks noGrp="1"/>
          </p:cNvSpPr>
          <p:nvPr>
            <p:ph type="sldNum" sz="quarter" idx="12"/>
          </p:nvPr>
        </p:nvSpPr>
        <p:spPr/>
        <p:txBody>
          <a:bodyPr/>
          <a:lstStyle/>
          <a:p>
            <a:fld id="{09214023-95EC-4553-BFEC-FCD9EA697B5B}" type="slidenum">
              <a:rPr lang="en-US" smtClean="0"/>
              <a:pPr/>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48666"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1048667"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1048668"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48669" name="Date Placeholder 4"/>
          <p:cNvSpPr>
            <a:spLocks noGrp="1"/>
          </p:cNvSpPr>
          <p:nvPr>
            <p:ph type="dt" sz="half" idx="10"/>
          </p:nvPr>
        </p:nvSpPr>
        <p:spPr/>
        <p:txBody>
          <a:bodyPr/>
          <a:lstStyle/>
          <a:p>
            <a:fld id="{3732E14C-EEA2-441B-89BC-31693DFBB48E}" type="datetimeFigureOut">
              <a:rPr lang="en-US" smtClean="0"/>
              <a:pPr/>
              <a:t>3/30/2020</a:t>
            </a:fld>
            <a:endParaRPr lang="en-US"/>
          </a:p>
        </p:txBody>
      </p:sp>
      <p:sp>
        <p:nvSpPr>
          <p:cNvPr id="1048670" name="Footer Placeholder 5"/>
          <p:cNvSpPr>
            <a:spLocks noGrp="1"/>
          </p:cNvSpPr>
          <p:nvPr>
            <p:ph type="ftr" sz="quarter" idx="11"/>
          </p:nvPr>
        </p:nvSpPr>
        <p:spPr/>
        <p:txBody>
          <a:bodyPr/>
          <a:lstStyle/>
          <a:p>
            <a:endParaRPr lang="en-US"/>
          </a:p>
        </p:txBody>
      </p:sp>
      <p:sp>
        <p:nvSpPr>
          <p:cNvPr id="1048671" name="Slide Number Placeholder 6"/>
          <p:cNvSpPr>
            <a:spLocks noGrp="1"/>
          </p:cNvSpPr>
          <p:nvPr>
            <p:ph type="sldNum" sz="quarter" idx="12"/>
          </p:nvPr>
        </p:nvSpPr>
        <p:spPr/>
        <p:txBody>
          <a:bodyPr/>
          <a:lstStyle/>
          <a:p>
            <a:fld id="{09214023-95EC-4553-BFEC-FCD9EA697B5B}" type="slidenum">
              <a:rPr lang="en-US" smtClean="0"/>
              <a:pPr/>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048632"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048633"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048634"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1048635"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48636" name="Date Placeholder 4"/>
          <p:cNvSpPr>
            <a:spLocks noGrp="1"/>
          </p:cNvSpPr>
          <p:nvPr>
            <p:ph type="dt" sz="half" idx="10"/>
          </p:nvPr>
        </p:nvSpPr>
        <p:spPr/>
        <p:txBody>
          <a:bodyPr/>
          <a:lstStyle/>
          <a:p>
            <a:fld id="{3732E14C-EEA2-441B-89BC-31693DFBB48E}" type="datetimeFigureOut">
              <a:rPr lang="en-US" smtClean="0"/>
              <a:pPr/>
              <a:t>3/30/2020</a:t>
            </a:fld>
            <a:endParaRPr lang="en-US"/>
          </a:p>
        </p:txBody>
      </p:sp>
      <p:sp>
        <p:nvSpPr>
          <p:cNvPr id="1048637" name="Footer Placeholder 5"/>
          <p:cNvSpPr>
            <a:spLocks noGrp="1"/>
          </p:cNvSpPr>
          <p:nvPr>
            <p:ph type="ftr" sz="quarter" idx="11"/>
          </p:nvPr>
        </p:nvSpPr>
        <p:spPr/>
        <p:txBody>
          <a:bodyPr/>
          <a:lstStyle/>
          <a:p>
            <a:endParaRPr lang="en-US"/>
          </a:p>
        </p:txBody>
      </p:sp>
      <p:sp>
        <p:nvSpPr>
          <p:cNvPr id="1048638" name="Slide Number Placeholder 6"/>
          <p:cNvSpPr>
            <a:spLocks noGrp="1"/>
          </p:cNvSpPr>
          <p:nvPr>
            <p:ph type="sldNum" sz="quarter" idx="12"/>
          </p:nvPr>
        </p:nvSpPr>
        <p:spPr>
          <a:xfrm>
            <a:off x="8077200" y="6356350"/>
            <a:ext cx="609600" cy="365125"/>
          </a:xfrm>
        </p:spPr>
        <p:txBody>
          <a:bodyPr/>
          <a:lstStyle/>
          <a:p>
            <a:fld id="{09214023-95EC-4553-BFEC-FCD9EA697B5B}" type="slidenum">
              <a:rPr lang="en-US" smtClean="0"/>
              <a:pPr/>
              <a:t>‹#›</a:t>
            </a:fld>
            <a:endParaRPr lang="en-US"/>
          </a:p>
        </p:txBody>
      </p:sp>
      <p:sp>
        <p:nvSpPr>
          <p:cNvPr id="1048639"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48640" name="Freeform 9"/>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048641" name="Freeform 10"/>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1048576" name="Freeform 6"/>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048577" name="Freeform 7"/>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048578"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1048579"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4858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3732E14C-EEA2-441B-89BC-31693DFBB48E}" type="datetimeFigureOut">
              <a:rPr lang="en-US" smtClean="0"/>
              <a:pPr/>
              <a:t>3/30/2020</a:t>
            </a:fld>
            <a:endParaRPr lang="en-US"/>
          </a:p>
        </p:txBody>
      </p:sp>
      <p:sp>
        <p:nvSpPr>
          <p:cNvPr id="1048581"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048582"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9214023-95EC-4553-BFEC-FCD9EA697B5B}" type="slidenum">
              <a:rPr lang="en-US" smtClean="0"/>
              <a:pPr/>
              <a:t>‹#›</a:t>
            </a:fld>
            <a:endParaRPr lang="en-US"/>
          </a:p>
        </p:txBody>
      </p:sp>
      <p:grpSp>
        <p:nvGrpSpPr>
          <p:cNvPr id="12" name="Group 1"/>
          <p:cNvGrpSpPr/>
          <p:nvPr/>
        </p:nvGrpSpPr>
        <p:grpSpPr>
          <a:xfrm>
            <a:off x="-19017" y="202408"/>
            <a:ext cx="9180548" cy="649224"/>
            <a:chOff x="-19045" y="216550"/>
            <a:chExt cx="9180548" cy="649224"/>
          </a:xfrm>
        </p:grpSpPr>
        <p:sp>
          <p:nvSpPr>
            <p:cNvPr id="1048583" name="Freeform 11"/>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16000">
                    <a:schemeClr val="accent2">
                      <a:shade val="75000"/>
                      <a:alpha val="56000"/>
                    </a:schemeClr>
                  </a:gs>
                  <a:gs pos="74000">
                    <a:schemeClr val="accent3">
                      <a:shade val="75000"/>
                    </a:schemeClr>
                  </a:gs>
                  <a:gs pos="86000">
                    <a:schemeClr val="tx1">
                      <a:alpha val="29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48584" name="Freeform 12"/>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33000">
                    <a:schemeClr val="accent2">
                      <a:alpha val="56000"/>
                    </a:schemeClr>
                  </a:gs>
                  <a:gs pos="44000">
                    <a:schemeClr val="accent1"/>
                  </a:gs>
                  <a:gs pos="74000">
                    <a:schemeClr val="accent4"/>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NUL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0" name="Title 1"/>
          <p:cNvSpPr>
            <a:spLocks noGrp="1"/>
          </p:cNvSpPr>
          <p:nvPr>
            <p:ph type="ctrTitle"/>
          </p:nvPr>
        </p:nvSpPr>
        <p:spPr>
          <a:xfrm>
            <a:off x="533400" y="1371600"/>
            <a:ext cx="7924800" cy="990600"/>
          </a:xfrm>
        </p:spPr>
        <p:txBody>
          <a:bodyPr>
            <a:normAutofit fontScale="90000"/>
          </a:bodyPr>
          <a:lstStyle/>
          <a:p>
            <a:r>
              <a:rPr lang="en-US" dirty="0" smtClean="0"/>
              <a:t>SUBJECT : CMA II</a:t>
            </a:r>
            <a:br>
              <a:rPr lang="en-US" dirty="0" smtClean="0"/>
            </a:br>
            <a:r>
              <a:rPr lang="en-US" dirty="0" smtClean="0"/>
              <a:t>MATERIAL VARIANCES</a:t>
            </a:r>
            <a:br>
              <a:rPr lang="en-US" dirty="0" smtClean="0"/>
            </a:br>
            <a:r>
              <a:rPr lang="en-US" dirty="0" smtClean="0"/>
              <a:t>SEM-IV</a:t>
            </a:r>
            <a:endParaRPr lang="en-US" dirty="0"/>
          </a:p>
        </p:txBody>
      </p:sp>
      <p:sp>
        <p:nvSpPr>
          <p:cNvPr id="1048591" name="Subtitle 2"/>
          <p:cNvSpPr>
            <a:spLocks noGrp="1"/>
          </p:cNvSpPr>
          <p:nvPr>
            <p:ph type="subTitle" idx="1"/>
          </p:nvPr>
        </p:nvSpPr>
        <p:spPr/>
        <p:txBody>
          <a:bodyPr/>
          <a:lstStyle/>
          <a:p>
            <a:r>
              <a:rPr lang="en-US" dirty="0" smtClean="0"/>
              <a:t>Teacher:-  S.BHATTACHARYYA </a:t>
            </a:r>
            <a:endParaRPr lang="zh-CN" altLang="en-US"/>
          </a:p>
          <a:p>
            <a:r>
              <a:rPr lang="en-US" dirty="0" smtClean="0"/>
              <a:t>Dept. of Commerce</a:t>
            </a:r>
          </a:p>
          <a:p>
            <a:r>
              <a:rPr lang="en-US" dirty="0" smtClean="0"/>
              <a:t>T H K Jain College</a:t>
            </a:r>
            <a:endParaRPr lang="en-US"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5" name="Rectangle 1"/>
          <p:cNvSpPr/>
          <p:nvPr/>
        </p:nvSpPr>
        <p:spPr>
          <a:xfrm>
            <a:off x="304800" y="457200"/>
            <a:ext cx="8610600" cy="3662541"/>
          </a:xfrm>
          <a:prstGeom prst="rect">
            <a:avLst/>
          </a:prstGeom>
          <a:blipFill>
            <a:blip r:embed="rId2"/>
            <a:tile tx="0" ty="0" sx="100000" sy="100000" flip="none" algn="tl"/>
          </a:blipFill>
        </p:spPr>
        <p:txBody>
          <a:bodyPr wrap="square">
            <a:spAutoFit/>
          </a:bodyPr>
          <a:lstStyle/>
          <a:p>
            <a:pPr lvl="0" algn="ctr" eaLnBrk="0" fontAlgn="base" hangingPunct="0">
              <a:lnSpc>
                <a:spcPct val="150000"/>
              </a:lnSpc>
              <a:spcBef>
                <a:spcPct val="0"/>
              </a:spcBef>
              <a:spcAft>
                <a:spcPct val="0"/>
              </a:spcAft>
            </a:pPr>
            <a:r>
              <a:rPr kumimoji="0" lang="en-US" sz="2400" b="1" i="0" u="sng" strike="noStrike" cap="none" normalizeH="0" baseline="0" dirty="0" smtClean="0">
                <a:ln>
                  <a:noFill/>
                </a:ln>
                <a:solidFill>
                  <a:srgbClr val="000000"/>
                </a:solidFill>
                <a:effectLst/>
                <a:ea typeface="Calibri" pitchFamily="34" charset="0"/>
                <a:cs typeface="Times New Roman" pitchFamily="18" charset="0"/>
              </a:rPr>
              <a:t>(</a:t>
            </a:r>
            <a:r>
              <a:rPr lang="en-US" sz="2400" b="1" u="sng" dirty="0" smtClean="0">
                <a:solidFill>
                  <a:srgbClr val="000000"/>
                </a:solidFill>
                <a:ea typeface="Calibri" pitchFamily="34" charset="0"/>
                <a:cs typeface="Times New Roman" pitchFamily="18" charset="0"/>
              </a:rPr>
              <a:t>e</a:t>
            </a:r>
            <a:r>
              <a:rPr kumimoji="0" lang="en-US" sz="2400" b="1" i="0" u="sng" strike="noStrike" cap="none" normalizeH="0" baseline="0" dirty="0" smtClean="0">
                <a:ln>
                  <a:noFill/>
                </a:ln>
                <a:solidFill>
                  <a:srgbClr val="000000"/>
                </a:solidFill>
                <a:effectLst/>
                <a:ea typeface="Calibri" pitchFamily="34" charset="0"/>
                <a:cs typeface="Times New Roman" pitchFamily="18" charset="0"/>
              </a:rPr>
              <a:t>)Material Yield Variance</a:t>
            </a:r>
          </a:p>
          <a:p>
            <a:pPr lvl="0" algn="ctr" eaLnBrk="0" fontAlgn="base" hangingPunct="0">
              <a:lnSpc>
                <a:spcPct val="150000"/>
              </a:lnSpc>
              <a:spcBef>
                <a:spcPct val="0"/>
              </a:spcBef>
              <a:spcAft>
                <a:spcPct val="0"/>
              </a:spcAft>
            </a:pPr>
            <a:endParaRPr kumimoji="0" lang="en-US" sz="2400" b="0" i="0" u="sng" strike="noStrike" cap="none" normalizeH="0" baseline="0" dirty="0" smtClean="0">
              <a:ln>
                <a:noFill/>
              </a:ln>
              <a:solidFill>
                <a:schemeClr val="tx1"/>
              </a:solidFill>
              <a:effectLst/>
            </a:endParaRPr>
          </a:p>
          <a:p>
            <a:pPr lvl="0" algn="just" eaLnBrk="0" fontAlgn="base" hangingPunct="0">
              <a:spcBef>
                <a:spcPct val="0"/>
              </a:spcBef>
              <a:spcAft>
                <a:spcPct val="0"/>
              </a:spcAft>
            </a:pPr>
            <a:r>
              <a:rPr lang="en-US" sz="2000" dirty="0" smtClean="0"/>
              <a:t>It is that portion of materials usage variance which is due to the difference between the actual yield obtained and standard yield specified (in terms of actual inputs). </a:t>
            </a:r>
            <a:r>
              <a:rPr kumimoji="0" lang="en-US" sz="2000" b="0" i="0" u="none" strike="noStrike" cap="none" normalizeH="0" baseline="0" dirty="0" smtClean="0">
                <a:ln>
                  <a:noFill/>
                </a:ln>
                <a:solidFill>
                  <a:schemeClr val="tx1"/>
                </a:solidFill>
                <a:effectLst/>
                <a:ea typeface="Calibri" pitchFamily="34" charset="0"/>
                <a:cs typeface="Times New Roman" pitchFamily="18" charset="0"/>
              </a:rPr>
              <a:t> </a:t>
            </a:r>
          </a:p>
          <a:p>
            <a:pPr lvl="0" algn="just" eaLnBrk="0" fontAlgn="base" hangingPunct="0">
              <a:spcBef>
                <a:spcPct val="0"/>
              </a:spcBef>
              <a:spcAft>
                <a:spcPct val="0"/>
              </a:spcAft>
            </a:pPr>
            <a:endParaRPr lang="en-US" sz="2000" dirty="0" smtClean="0">
              <a:cs typeface="Times New Roman" pitchFamily="18" charset="0"/>
            </a:endParaRPr>
          </a:p>
          <a:p>
            <a:pPr lvl="0" algn="just" eaLnBrk="0" fontAlgn="base" hangingPunct="0">
              <a:spcBef>
                <a:spcPct val="0"/>
              </a:spcBef>
              <a:spcAft>
                <a:spcPct val="0"/>
              </a:spcAft>
            </a:pPr>
            <a:endParaRPr kumimoji="0" lang="en-US" sz="2000" b="0" i="0" u="none" strike="noStrike" cap="none" normalizeH="0" baseline="0" dirty="0" smtClean="0">
              <a:ln>
                <a:noFill/>
              </a:ln>
              <a:solidFill>
                <a:schemeClr val="tx1"/>
              </a:solidFill>
              <a:effectLst/>
            </a:endParaRPr>
          </a:p>
          <a:p>
            <a:pPr lvl="0" algn="just" eaLnBrk="0" fontAlgn="base" hangingPunct="0">
              <a:spcBef>
                <a:spcPct val="0"/>
              </a:spcBef>
              <a:spcAft>
                <a:spcPct val="0"/>
              </a:spcAft>
            </a:pPr>
            <a:r>
              <a:rPr lang="en-US" sz="2000" b="1" i="1" dirty="0" smtClean="0"/>
              <a:t>Material Yield Variance = (Standard Yield - Actual yield ) x  </a:t>
            </a:r>
          </a:p>
          <a:p>
            <a:pPr lvl="0" algn="just" eaLnBrk="0" fontAlgn="base" hangingPunct="0">
              <a:spcBef>
                <a:spcPct val="0"/>
              </a:spcBef>
              <a:spcAft>
                <a:spcPct val="0"/>
              </a:spcAft>
            </a:pPr>
            <a:r>
              <a:rPr lang="en-US" sz="2000" b="1" i="1" dirty="0" smtClean="0"/>
              <a:t>                                                     Standard cost per unit </a:t>
            </a:r>
            <a:endParaRPr lang="en-US" sz="2000" b="1" i="1" dirty="0">
              <a:cs typeface="Times New Roman" pitchFamily="18" charset="0"/>
            </a:endParaRPr>
          </a:p>
          <a:p>
            <a:pPr lvl="0" algn="ctr" eaLnBrk="0" fontAlgn="base" hangingPunct="0">
              <a:spcBef>
                <a:spcPct val="0"/>
              </a:spcBef>
              <a:spcAft>
                <a:spcPct val="0"/>
              </a:spcAft>
            </a:pPr>
            <a:endParaRPr kumimoji="0" lang="en-US" sz="2000" b="0" i="1" u="none" strike="noStrike" cap="none" normalizeH="0" baseline="0" dirty="0" smtClean="0">
              <a:ln>
                <a:noFill/>
              </a:ln>
              <a:solidFill>
                <a:schemeClr val="tx1"/>
              </a:solidFill>
              <a:effectLst/>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95600" y="304800"/>
            <a:ext cx="3011274" cy="507831"/>
          </a:xfrm>
          <a:prstGeom prst="rect">
            <a:avLst/>
          </a:prstGeom>
        </p:spPr>
        <p:txBody>
          <a:bodyPr wrap="none">
            <a:spAutoFit/>
          </a:bodyPr>
          <a:lstStyle/>
          <a:p>
            <a:pPr lvl="0" algn="ctr" eaLnBrk="0" fontAlgn="base" hangingPunct="0">
              <a:lnSpc>
                <a:spcPct val="150000"/>
              </a:lnSpc>
              <a:spcBef>
                <a:spcPct val="0"/>
              </a:spcBef>
              <a:spcAft>
                <a:spcPct val="0"/>
              </a:spcAft>
            </a:pPr>
            <a:r>
              <a:rPr lang="en-US" b="1" u="sng" dirty="0" smtClean="0">
                <a:solidFill>
                  <a:srgbClr val="000000"/>
                </a:solidFill>
                <a:ea typeface="Calibri" pitchFamily="34" charset="0"/>
                <a:cs typeface="Times New Roman" pitchFamily="18" charset="0"/>
              </a:rPr>
              <a:t>(e)Material Yield Variance</a:t>
            </a:r>
          </a:p>
        </p:txBody>
      </p:sp>
      <p:sp>
        <p:nvSpPr>
          <p:cNvPr id="2049" name="Rectangle 1"/>
          <p:cNvSpPr>
            <a:spLocks noChangeArrowheads="1"/>
          </p:cNvSpPr>
          <p:nvPr/>
        </p:nvSpPr>
        <p:spPr bwMode="auto">
          <a:xfrm>
            <a:off x="228600" y="914400"/>
            <a:ext cx="8458200" cy="200054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sng" strike="noStrike" cap="none" normalizeH="0" baseline="0" dirty="0" smtClean="0">
                <a:ln>
                  <a:noFill/>
                </a:ln>
                <a:solidFill>
                  <a:schemeClr val="tx1"/>
                </a:solidFill>
                <a:effectLst/>
                <a:latin typeface="Calibri" pitchFamily="34" charset="0"/>
                <a:ea typeface="Calibri" pitchFamily="34" charset="0"/>
                <a:cs typeface="Times New Roman" pitchFamily="18" charset="0"/>
              </a:rPr>
              <a:t>Example: </a:t>
            </a:r>
            <a:endParaRPr kumimoji="0" lang="en-US" sz="24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0" i="1"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Standard input = 100 kg</a:t>
            </a:r>
            <a:endParaRPr kumimoji="0" lang="en-US" sz="2000" b="0" i="1"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0" i="1"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Standard yield = 90 kg</a:t>
            </a:r>
            <a:endParaRPr kumimoji="0" lang="en-US" sz="2000" b="0" i="1"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0" i="1"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Standard cost per kg of output = Rs 200/ Per Kg</a:t>
            </a:r>
            <a:endParaRPr kumimoji="0" lang="en-US" sz="2000" b="0" i="1"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0" i="1"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Actual input 200 kg</a:t>
            </a:r>
            <a:endParaRPr kumimoji="0" lang="en-US" sz="2000" b="0" i="1"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0" i="1"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Actual yield 182 kg.</a:t>
            </a:r>
            <a:endParaRPr kumimoji="0" lang="en-US" sz="2000" b="0" i="1" u="none" strike="noStrike" cap="none" normalizeH="0" baseline="0" dirty="0" smtClean="0">
              <a:ln>
                <a:noFill/>
              </a:ln>
              <a:solidFill>
                <a:schemeClr val="tx1"/>
              </a:solidFill>
              <a:effectLst/>
              <a:latin typeface="Arial" pitchFamily="34" charset="0"/>
            </a:endParaRPr>
          </a:p>
        </p:txBody>
      </p:sp>
      <p:sp>
        <p:nvSpPr>
          <p:cNvPr id="2050" name="Rectangle 2"/>
          <p:cNvSpPr>
            <a:spLocks noChangeArrowheads="1"/>
          </p:cNvSpPr>
          <p:nvPr/>
        </p:nvSpPr>
        <p:spPr bwMode="auto">
          <a:xfrm>
            <a:off x="228600" y="2971800"/>
            <a:ext cx="8686800" cy="3400931"/>
          </a:xfrm>
          <a:prstGeom prst="rect">
            <a:avLst/>
          </a:prstGeom>
          <a:solidFill>
            <a:srgbClr val="FFFF00"/>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Ans</a:t>
            </a:r>
            <a:r>
              <a:rPr kumimoji="0" 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t>
            </a:r>
            <a:endParaRPr kumimoji="0" lang="en-US" sz="2400" b="1"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en-US" sz="2000" b="1" i="1" u="sng" strike="noStrike" cap="none" normalizeH="0" baseline="0" dirty="0" smtClean="0">
                <a:ln>
                  <a:noFill/>
                </a:ln>
                <a:solidFill>
                  <a:schemeClr val="tx1"/>
                </a:solidFill>
                <a:effectLst/>
                <a:ea typeface="Calibri" pitchFamily="34" charset="0"/>
                <a:cs typeface="Times New Roman" pitchFamily="18" charset="0"/>
              </a:rPr>
              <a:t>Calculation of Material Yield variance:</a:t>
            </a:r>
            <a:endParaRPr kumimoji="0" lang="en-US" sz="2000" b="1" i="1" u="sng"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1" i="1" u="none" strike="noStrike" cap="none" normalizeH="0" baseline="0" dirty="0" smtClean="0">
                <a:ln>
                  <a:noFill/>
                </a:ln>
                <a:solidFill>
                  <a:schemeClr val="tx1"/>
                </a:solidFill>
                <a:effectLst/>
                <a:ea typeface="Calibri" pitchFamily="34" charset="0"/>
                <a:cs typeface="Times New Roman" pitchFamily="18" charset="0"/>
              </a:rPr>
              <a:t>Material Yield Variance = (Standard Yield - Actual yield ) x  Standard </a:t>
            </a:r>
          </a:p>
          <a:p>
            <a:pPr marL="0" marR="0" lvl="0" indent="0" algn="just" defTabSz="914400" rtl="0" eaLnBrk="0" fontAlgn="base" latinLnBrk="0" hangingPunct="0">
              <a:lnSpc>
                <a:spcPct val="100000"/>
              </a:lnSpc>
              <a:spcBef>
                <a:spcPct val="0"/>
              </a:spcBef>
              <a:spcAft>
                <a:spcPct val="0"/>
              </a:spcAft>
              <a:buClrTx/>
              <a:buSzTx/>
              <a:buFontTx/>
              <a:buNone/>
              <a:tabLst/>
            </a:pPr>
            <a:r>
              <a:rPr lang="en-US" sz="2000" b="1" i="1" dirty="0" smtClean="0">
                <a:ea typeface="Calibri" pitchFamily="34" charset="0"/>
                <a:cs typeface="Times New Roman" pitchFamily="18" charset="0"/>
              </a:rPr>
              <a:t>                                                    </a:t>
            </a:r>
            <a:r>
              <a:rPr kumimoji="0" lang="en-US" sz="2000" b="1" i="1" u="none" strike="noStrike" cap="none" normalizeH="0" baseline="0" dirty="0" smtClean="0">
                <a:ln>
                  <a:noFill/>
                </a:ln>
                <a:solidFill>
                  <a:schemeClr val="tx1"/>
                </a:solidFill>
                <a:effectLst/>
                <a:ea typeface="Calibri" pitchFamily="34" charset="0"/>
                <a:cs typeface="Times New Roman" pitchFamily="18" charset="0"/>
              </a:rPr>
              <a:t>cost per unit</a:t>
            </a:r>
            <a:endParaRPr kumimoji="0" lang="en-US" sz="2000" b="0" i="1"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mj-lt"/>
                <a:ea typeface="Calibri" pitchFamily="34" charset="0"/>
                <a:cs typeface="Times New Roman" pitchFamily="18" charset="0"/>
              </a:rPr>
              <a:t>Calculation of Standard Yield = [(Actual Yield X Standard Input) ÷ Standard Yield]</a:t>
            </a:r>
            <a:endParaRPr kumimoji="0" lang="en-US" sz="2000" b="0" i="0" u="none" strike="noStrike" cap="none" normalizeH="0" baseline="0" dirty="0" smtClean="0">
              <a:ln>
                <a:noFill/>
              </a:ln>
              <a:solidFill>
                <a:schemeClr val="tx1"/>
              </a:solidFill>
              <a:effectLst/>
              <a:latin typeface="+mj-l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mj-lt"/>
                <a:ea typeface="Calibri" pitchFamily="34" charset="0"/>
                <a:cs typeface="Times New Roman" pitchFamily="18" charset="0"/>
              </a:rPr>
              <a:t>                                                    = [(182 X 100) ÷ 90]</a:t>
            </a:r>
            <a:endParaRPr kumimoji="0" lang="en-US" sz="2000" b="0" i="0" u="none" strike="noStrike" cap="none" normalizeH="0" baseline="0" dirty="0" smtClean="0">
              <a:ln>
                <a:noFill/>
              </a:ln>
              <a:solidFill>
                <a:schemeClr val="tx1"/>
              </a:solidFill>
              <a:effectLst/>
              <a:latin typeface="+mj-l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mj-lt"/>
                <a:ea typeface="Calibri" pitchFamily="34" charset="0"/>
                <a:cs typeface="Times New Roman" pitchFamily="18" charset="0"/>
              </a:rPr>
              <a:t>                                                    = 202.22 kg</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1100" b="0" i="0" u="none" strike="noStrike" cap="none" normalizeH="0" baseline="0" dirty="0" smtClean="0">
              <a:ln>
                <a:noFill/>
              </a:ln>
              <a:solidFill>
                <a:schemeClr val="tx1"/>
              </a:solidFill>
              <a:effectLst/>
              <a:latin typeface="+mj-l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mj-lt"/>
                <a:ea typeface="Calibri" pitchFamily="34" charset="0"/>
                <a:cs typeface="Times New Roman" pitchFamily="18" charset="0"/>
              </a:rPr>
              <a:t>MYV = (202.22 kg – 200 kg) X Rs. 200/ per Kg</a:t>
            </a:r>
            <a:endParaRPr kumimoji="0" lang="en-US" sz="2000" b="0" i="0" u="none" strike="noStrike" cap="none" normalizeH="0" baseline="0" dirty="0" smtClean="0">
              <a:ln>
                <a:noFill/>
              </a:ln>
              <a:solidFill>
                <a:schemeClr val="tx1"/>
              </a:solidFill>
              <a:effectLst/>
              <a:latin typeface="+mj-l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mj-lt"/>
                <a:ea typeface="Calibri" pitchFamily="34" charset="0"/>
                <a:cs typeface="Times New Roman" pitchFamily="18" charset="0"/>
              </a:rPr>
              <a:t>         = Rs. 444.44 (F)</a:t>
            </a:r>
            <a:endParaRPr kumimoji="0" lang="en-US" sz="2000" b="0" i="0" u="none" strike="noStrike" cap="none" normalizeH="0" baseline="0" dirty="0" smtClean="0">
              <a:ln>
                <a:noFill/>
              </a:ln>
              <a:solidFill>
                <a:schemeClr val="tx1"/>
              </a:solidFill>
              <a:effectLst/>
              <a:latin typeface="+mj-lt"/>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1" name="Title 1"/>
          <p:cNvSpPr>
            <a:spLocks noGrp="1"/>
          </p:cNvSpPr>
          <p:nvPr>
            <p:ph type="title"/>
          </p:nvPr>
        </p:nvSpPr>
        <p:spPr>
          <a:xfrm>
            <a:off x="457200" y="2209800"/>
            <a:ext cx="8305800" cy="1143000"/>
          </a:xfrm>
        </p:spPr>
        <p:txBody>
          <a:bodyPr/>
          <a:lstStyle/>
          <a:p>
            <a:pPr algn="ctr"/>
            <a:r>
              <a:rPr lang="en-US" dirty="0" smtClean="0"/>
              <a:t>Thank You</a:t>
            </a:r>
            <a:endParaRPr lang="en-US" dirty="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5" name="Rectangle 1"/>
          <p:cNvSpPr>
            <a:spLocks noChangeArrowheads="1"/>
          </p:cNvSpPr>
          <p:nvPr/>
        </p:nvSpPr>
        <p:spPr bwMode="auto">
          <a:xfrm>
            <a:off x="228600" y="-217865"/>
            <a:ext cx="8610600" cy="151384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en-US" sz="4000" b="1" i="0" u="sng" strike="noStrike" cap="none" normalizeH="0" baseline="0" dirty="0" err="1" smtClean="0">
                <a:ln>
                  <a:noFill/>
                </a:ln>
                <a:solidFill>
                  <a:srgbClr val="000000"/>
                </a:solidFill>
                <a:effectLst/>
                <a:latin typeface="Calibri" pitchFamily="34" charset="0"/>
                <a:ea typeface="Calibri" pitchFamily="34" charset="0"/>
                <a:cs typeface="Times New Roman" pitchFamily="18" charset="0"/>
              </a:rPr>
              <a:t>Labour</a:t>
            </a:r>
            <a:r>
              <a:rPr kumimoji="0" lang="en-US" sz="4000" b="1" i="0" u="sng" strike="noStrike" cap="none" normalizeH="0" baseline="0" dirty="0" smtClean="0">
                <a:ln>
                  <a:noFill/>
                </a:ln>
                <a:solidFill>
                  <a:srgbClr val="000000"/>
                </a:solidFill>
                <a:effectLst/>
                <a:latin typeface="Calibri" pitchFamily="34" charset="0"/>
                <a:ea typeface="Calibri" pitchFamily="34" charset="0"/>
                <a:cs typeface="Times New Roman" pitchFamily="18" charset="0"/>
              </a:rPr>
              <a:t> Variances: Types and Formula</a:t>
            </a:r>
            <a:endParaRPr kumimoji="0" lang="en-US" sz="4000" b="1" i="0" u="sng" strike="noStrike" cap="none" normalizeH="0" baseline="0" dirty="0" smtClean="0">
              <a:ln>
                <a:noFill/>
              </a:ln>
              <a:solidFill>
                <a:schemeClr val="tx1"/>
              </a:solidFill>
              <a:effectLst/>
              <a:latin typeface="Arial" pitchFamily="34" charset="0"/>
            </a:endParaRPr>
          </a:p>
        </p:txBody>
      </p:sp>
      <p:graphicFrame>
        <p:nvGraphicFramePr>
          <p:cNvPr id="4194304" name="Diagram 5"/>
          <p:cNvGraphicFramePr>
            <a:graphicFrameLocks/>
          </p:cNvGraphicFramePr>
          <p:nvPr/>
        </p:nvGraphicFramePr>
        <p:xfrm>
          <a:off x="609600" y="1524000"/>
          <a:ext cx="8153400" cy="4876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6" name="Rectangle 1"/>
          <p:cNvSpPr>
            <a:spLocks noChangeArrowheads="1"/>
          </p:cNvSpPr>
          <p:nvPr/>
        </p:nvSpPr>
        <p:spPr bwMode="auto">
          <a:xfrm>
            <a:off x="304800" y="116642"/>
            <a:ext cx="8534400" cy="5755422"/>
          </a:xfrm>
          <a:prstGeom prst="rect">
            <a:avLst/>
          </a:prstGeom>
          <a:blipFill>
            <a:blip r:embed="rId2"/>
            <a:tile tx="0" ty="0" sx="100000" sy="100000" flip="none" algn="tl"/>
          </a:blipFill>
          <a:ln>
            <a:headEnd/>
            <a:tailEn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50000"/>
              </a:lnSpc>
              <a:spcBef>
                <a:spcPct val="0"/>
              </a:spcBef>
              <a:spcAft>
                <a:spcPct val="0"/>
              </a:spcAft>
              <a:buClrTx/>
              <a:buSzTx/>
              <a:buFontTx/>
              <a:buNone/>
            </a:pPr>
            <a:r>
              <a:rPr kumimoji="0" lang="en-US" sz="2400" b="1" i="0" u="sng" strike="noStrike" cap="none" normalizeH="0" baseline="0" dirty="0" smtClean="0">
                <a:ln>
                  <a:noFill/>
                </a:ln>
                <a:solidFill>
                  <a:schemeClr val="tx1"/>
                </a:solidFill>
                <a:effectLst/>
                <a:ea typeface="Calibri" pitchFamily="34" charset="0"/>
                <a:cs typeface="Times New Roman" pitchFamily="18" charset="0"/>
              </a:rPr>
              <a:t>(а) </a:t>
            </a:r>
            <a:r>
              <a:rPr lang="en-US" sz="2400" b="1" u="sng" dirty="0" smtClean="0">
                <a:solidFill>
                  <a:schemeClr val="tx1"/>
                </a:solidFill>
                <a:ea typeface="Calibri" pitchFamily="34" charset="0"/>
                <a:cs typeface="Times New Roman" pitchFamily="18" charset="0"/>
              </a:rPr>
              <a:t>Material</a:t>
            </a:r>
            <a:r>
              <a:rPr kumimoji="0" lang="en-US" sz="2400" b="1" i="0" u="sng" strike="noStrike" cap="none" normalizeH="0" baseline="0" dirty="0" smtClean="0">
                <a:ln>
                  <a:noFill/>
                </a:ln>
                <a:solidFill>
                  <a:schemeClr val="tx1"/>
                </a:solidFill>
                <a:effectLst/>
                <a:ea typeface="Calibri" pitchFamily="34" charset="0"/>
                <a:cs typeface="Times New Roman" pitchFamily="18" charset="0"/>
              </a:rPr>
              <a:t> Cost Variance</a:t>
            </a:r>
            <a:r>
              <a:rPr kumimoji="0" lang="en-US" sz="900" b="1" i="0" u="sng" strike="noStrike" cap="none" normalizeH="0" baseline="0" dirty="0" smtClean="0">
                <a:ln>
                  <a:noFill/>
                </a:ln>
                <a:solidFill>
                  <a:schemeClr val="tx1"/>
                </a:solidFill>
                <a:effectLst/>
                <a:latin typeface="Calibri" pitchFamily="34" charset="0"/>
                <a:ea typeface="Calibri" pitchFamily="34" charset="0"/>
                <a:cs typeface="Times New Roman" pitchFamily="18" charset="0"/>
              </a:rPr>
              <a:t>:</a:t>
            </a:r>
          </a:p>
          <a:p>
            <a:pPr marL="0" marR="0" lvl="0" indent="0" algn="ctr" defTabSz="914400" rtl="0" eaLnBrk="1" fontAlgn="base" latinLnBrk="0" hangingPunct="1">
              <a:lnSpc>
                <a:spcPct val="150000"/>
              </a:lnSpc>
              <a:spcBef>
                <a:spcPct val="0"/>
              </a:spcBef>
              <a:spcAft>
                <a:spcPct val="0"/>
              </a:spcAft>
              <a:buClrTx/>
              <a:buSzTx/>
              <a:buFontTx/>
              <a:buNone/>
            </a:pPr>
            <a:endParaRPr kumimoji="0" lang="en-US" sz="800" b="0" i="0" u="none" strike="noStrike" cap="none" normalizeH="0" baseline="0" dirty="0" smtClean="0">
              <a:ln>
                <a:noFill/>
              </a:ln>
              <a:solidFill>
                <a:schemeClr val="tx1"/>
              </a:solidFill>
              <a:effectLst/>
              <a:latin typeface="Arial" pitchFamily="34" charset="0"/>
            </a:endParaRPr>
          </a:p>
          <a:p>
            <a:pPr lvl="0" algn="just" eaLnBrk="0" fontAlgn="base" hangingPunct="0">
              <a:spcBef>
                <a:spcPct val="0"/>
              </a:spcBef>
              <a:spcAft>
                <a:spcPct val="0"/>
              </a:spcAft>
            </a:pPr>
            <a:r>
              <a:rPr lang="en-US" sz="2400" dirty="0" smtClean="0">
                <a:solidFill>
                  <a:schemeClr val="tx1"/>
                </a:solidFill>
              </a:rPr>
              <a:t>Material cost variance is the difference between the actual cost of direct material used and standard cost of direct materials specified for the output achieved. This variance results from differences between quantities consumed and quantities of materials allowed for production and from differences between Standard Price And Actual Price. </a:t>
            </a:r>
          </a:p>
          <a:p>
            <a:pPr lvl="0" algn="just" eaLnBrk="0" fontAlgn="base" hangingPunct="0">
              <a:spcBef>
                <a:spcPct val="0"/>
              </a:spcBef>
              <a:spcAft>
                <a:spcPct val="0"/>
              </a:spcAft>
            </a:pPr>
            <a:endParaRPr lang="en-US" sz="2400" dirty="0" smtClean="0">
              <a:solidFill>
                <a:schemeClr val="tx1"/>
              </a:solidFill>
            </a:endParaRPr>
          </a:p>
          <a:p>
            <a:pPr lvl="0" algn="just" eaLnBrk="0" fontAlgn="base" hangingPunct="0">
              <a:spcBef>
                <a:spcPct val="0"/>
              </a:spcBef>
              <a:spcAft>
                <a:spcPct val="0"/>
              </a:spcAft>
            </a:pPr>
            <a:r>
              <a:rPr lang="en-US" sz="2000" b="1" i="1" dirty="0" smtClean="0">
                <a:solidFill>
                  <a:schemeClr val="tx1"/>
                </a:solidFill>
              </a:rPr>
              <a:t>Material cost variance = (SQ X SP) - (AQ X AP) </a:t>
            </a:r>
          </a:p>
          <a:p>
            <a:pPr lvl="0" algn="just" eaLnBrk="0" fontAlgn="base" hangingPunct="0">
              <a:spcBef>
                <a:spcPct val="0"/>
              </a:spcBef>
              <a:spcAft>
                <a:spcPct val="0"/>
              </a:spcAft>
            </a:pPr>
            <a:endParaRPr kumimoji="0" lang="en-US" sz="2000" b="0" i="0" u="none" strike="noStrike" cap="none" normalizeH="0" baseline="0" dirty="0" smtClean="0">
              <a:ln>
                <a:noFill/>
              </a:ln>
              <a:solidFill>
                <a:schemeClr val="tx1"/>
              </a:solidFill>
              <a:effectLst/>
              <a:latin typeface="Arial" pitchFamily="34" charset="0"/>
            </a:endParaRPr>
          </a:p>
          <a:p>
            <a:pPr lvl="0" algn="just" eaLnBrk="0" fontAlgn="base" hangingPunct="0">
              <a:spcBef>
                <a:spcPct val="0"/>
              </a:spcBef>
              <a:spcAft>
                <a:spcPct val="0"/>
              </a:spcAft>
            </a:pPr>
            <a:r>
              <a:rPr lang="en-US" dirty="0" smtClean="0">
                <a:solidFill>
                  <a:schemeClr val="tx1"/>
                </a:solidFill>
              </a:rPr>
              <a:t>Where   SQ = Standard quantity for the actual output  </a:t>
            </a:r>
          </a:p>
          <a:p>
            <a:r>
              <a:rPr lang="en-US" dirty="0" smtClean="0">
                <a:solidFill>
                  <a:schemeClr val="tx1"/>
                </a:solidFill>
              </a:rPr>
              <a:t>               SP = Standard price </a:t>
            </a:r>
          </a:p>
          <a:p>
            <a:pPr lvl="0" algn="just" eaLnBrk="0" fontAlgn="base" hangingPunct="0">
              <a:spcBef>
                <a:spcPct val="0"/>
              </a:spcBef>
              <a:spcAft>
                <a:spcPct val="0"/>
              </a:spcAft>
            </a:pPr>
            <a:r>
              <a:rPr lang="en-US" dirty="0" smtClean="0">
                <a:solidFill>
                  <a:schemeClr val="tx1"/>
                </a:solidFill>
              </a:rPr>
              <a:t>               AQ = Actual quantity</a:t>
            </a:r>
          </a:p>
          <a:p>
            <a:r>
              <a:rPr lang="en-US" dirty="0" smtClean="0">
                <a:solidFill>
                  <a:schemeClr val="tx1"/>
                </a:solidFill>
              </a:rPr>
              <a:t>               AP = Actual price </a:t>
            </a:r>
          </a:p>
          <a:p>
            <a:endParaRPr lang="en-US" dirty="0" smtClean="0">
              <a:solidFill>
                <a:schemeClr val="tx1"/>
              </a:solidFill>
            </a:endParaRPr>
          </a:p>
          <a:p>
            <a:pPr lvl="0" algn="just" eaLnBrk="0" fontAlgn="base" hangingPunct="0">
              <a:spcBef>
                <a:spcPct val="0"/>
              </a:spcBef>
              <a:spcAft>
                <a:spcPct val="0"/>
              </a:spcAft>
            </a:pPr>
            <a:endParaRPr kumimoji="0" lang="en-US" sz="1800" b="0" i="0" u="none" strike="noStrike" cap="none" normalizeH="0" baseline="0" dirty="0" smtClean="0">
              <a:ln>
                <a:noFill/>
              </a:ln>
              <a:solidFill>
                <a:schemeClr val="tx1"/>
              </a:solidFill>
              <a:effectLst/>
              <a:latin typeface="Arial" pitchFamily="34"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152400" y="152400"/>
            <a:ext cx="8763000" cy="6509474"/>
          </a:xfrm>
          <a:prstGeom prst="rect">
            <a:avLst/>
          </a:prstGeom>
          <a:blipFill>
            <a:blip r:embed="rId2"/>
            <a:tile tx="0" ty="0" sx="100000" sy="100000" flip="none" algn="tl"/>
          </a:blipFill>
          <a:ln>
            <a:headEnd/>
            <a:tailEn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pPr>
            <a:r>
              <a:rPr kumimoji="0" lang="en-US" sz="2400" b="1" i="0" u="sng" strike="noStrike" cap="none" normalizeH="0" baseline="0" smtClean="0">
                <a:ln>
                  <a:noFill/>
                </a:ln>
                <a:solidFill>
                  <a:srgbClr val="000000"/>
                </a:solidFill>
                <a:effectLst/>
                <a:ea typeface="Calibri" pitchFamily="34" charset="0"/>
                <a:cs typeface="Times New Roman" pitchFamily="18" charset="0"/>
              </a:rPr>
              <a:t>(b) Material Price Variance</a:t>
            </a:r>
            <a:r>
              <a:rPr kumimoji="0" lang="en-US" sz="900" b="1" i="0" u="sng" strike="noStrike" cap="none" normalizeH="0" baseline="0" smtClean="0">
                <a:ln>
                  <a:noFill/>
                </a:ln>
                <a:solidFill>
                  <a:srgbClr val="000000"/>
                </a:solidFill>
                <a:effectLst/>
                <a:latin typeface="Calibri" pitchFamily="34" charset="0"/>
                <a:ea typeface="Calibri" pitchFamily="34" charset="0"/>
                <a:cs typeface="Times New Roman" pitchFamily="18" charset="0"/>
              </a:rPr>
              <a:t>:</a:t>
            </a:r>
            <a:endParaRPr kumimoji="0" lang="en-US" sz="800" b="0" i="0" u="none" strike="noStrike" cap="none" normalizeH="0" baseline="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pPr>
            <a:endParaRPr kumimoji="0" lang="en-US" sz="900" b="0"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p>
            <a:pPr lvl="0" eaLnBrk="0" fontAlgn="base" hangingPunct="0">
              <a:spcBef>
                <a:spcPct val="0"/>
              </a:spcBef>
              <a:spcAft>
                <a:spcPct val="0"/>
              </a:spcAft>
            </a:pPr>
            <a:endParaRPr lang="en-US" sz="2400" smtClean="0">
              <a:solidFill>
                <a:srgbClr val="000000"/>
              </a:solidFill>
              <a:cs typeface="Times New Roman" pitchFamily="18" charset="0"/>
            </a:endParaRPr>
          </a:p>
          <a:p>
            <a:pPr lvl="0" eaLnBrk="0" fontAlgn="base" hangingPunct="0">
              <a:spcBef>
                <a:spcPct val="0"/>
              </a:spcBef>
              <a:spcAft>
                <a:spcPct val="0"/>
              </a:spcAft>
            </a:pPr>
            <a:r>
              <a:rPr lang="en-US" sz="2000" b="1" i="1" smtClean="0"/>
              <a:t>Materials price variance = (Actual Price – Standard Price) X Actual </a:t>
            </a:r>
          </a:p>
          <a:p>
            <a:pPr lvl="0" eaLnBrk="0" fontAlgn="base" hangingPunct="0">
              <a:spcBef>
                <a:spcPct val="0"/>
              </a:spcBef>
              <a:spcAft>
                <a:spcPct val="0"/>
              </a:spcAft>
            </a:pPr>
            <a:r>
              <a:rPr lang="en-US" sz="2000" b="1" i="1" smtClean="0"/>
              <a:t>                                                      Quantity</a:t>
            </a:r>
          </a:p>
          <a:p>
            <a:pPr lvl="0" eaLnBrk="0" fontAlgn="base" hangingPunct="0">
              <a:spcBef>
                <a:spcPct val="0"/>
              </a:spcBef>
              <a:spcAft>
                <a:spcPct val="0"/>
              </a:spcAft>
            </a:pPr>
            <a:r>
              <a:rPr lang="en-US" sz="2000" b="1" i="1" smtClean="0"/>
              <a:t>Example:</a:t>
            </a:r>
          </a:p>
          <a:p>
            <a:pPr lvl="0" eaLnBrk="0" fontAlgn="base" hangingPunct="0">
              <a:spcBef>
                <a:spcPct val="0"/>
              </a:spcBef>
              <a:spcAft>
                <a:spcPct val="0"/>
              </a:spcAft>
            </a:pPr>
            <a:endParaRPr lang="en-US" sz="2000" b="1" i="1" smtClean="0"/>
          </a:p>
          <a:p>
            <a:pPr lvl="0" eaLnBrk="0" fontAlgn="base" hangingPunct="0">
              <a:spcBef>
                <a:spcPct val="0"/>
              </a:spcBef>
              <a:spcAft>
                <a:spcPct val="0"/>
              </a:spcAft>
            </a:pPr>
            <a:endParaRPr lang="en-US" sz="2000" b="1" i="1" smtClean="0"/>
          </a:p>
          <a:p>
            <a:pPr lvl="0" eaLnBrk="0" fontAlgn="base" hangingPunct="0">
              <a:spcBef>
                <a:spcPct val="0"/>
              </a:spcBef>
              <a:spcAft>
                <a:spcPct val="0"/>
              </a:spcAft>
            </a:pPr>
            <a:endParaRPr lang="en-US" sz="2000" b="1" i="1" smtClean="0"/>
          </a:p>
          <a:p>
            <a:pPr lvl="0" eaLnBrk="0" fontAlgn="base" hangingPunct="0">
              <a:spcBef>
                <a:spcPct val="0"/>
              </a:spcBef>
              <a:spcAft>
                <a:spcPct val="0"/>
              </a:spcAft>
            </a:pPr>
            <a:endParaRPr lang="en-US" sz="2000" b="1" i="1" smtClean="0"/>
          </a:p>
          <a:p>
            <a:pPr lvl="0" eaLnBrk="0" fontAlgn="base" hangingPunct="0">
              <a:spcBef>
                <a:spcPct val="0"/>
              </a:spcBef>
              <a:spcAft>
                <a:spcPct val="0"/>
              </a:spcAft>
            </a:pPr>
            <a:endParaRPr lang="en-US" sz="2000" b="1" i="1" smtClean="0"/>
          </a:p>
          <a:p>
            <a:pPr lvl="0" eaLnBrk="0" fontAlgn="base" hangingPunct="0">
              <a:spcBef>
                <a:spcPct val="0"/>
              </a:spcBef>
              <a:spcAft>
                <a:spcPct val="0"/>
              </a:spcAft>
            </a:pPr>
            <a:endParaRPr lang="en-US" sz="2000" b="1" i="1" smtClean="0"/>
          </a:p>
          <a:p>
            <a:pPr lvl="0" eaLnBrk="0" fontAlgn="base" hangingPunct="0">
              <a:spcBef>
                <a:spcPct val="0"/>
              </a:spcBef>
              <a:spcAft>
                <a:spcPct val="0"/>
              </a:spcAft>
            </a:pPr>
            <a:endParaRPr lang="en-US" sz="2000" b="1" i="1" smtClean="0"/>
          </a:p>
          <a:p>
            <a:pPr lvl="0" eaLnBrk="0" fontAlgn="base" hangingPunct="0">
              <a:spcBef>
                <a:spcPct val="0"/>
              </a:spcBef>
              <a:spcAft>
                <a:spcPct val="0"/>
              </a:spcAft>
            </a:pPr>
            <a:endParaRPr lang="en-US" sz="2000" b="1" i="1" smtClean="0"/>
          </a:p>
          <a:p>
            <a:pPr lvl="0" eaLnBrk="0" fontAlgn="base" hangingPunct="0">
              <a:spcBef>
                <a:spcPct val="0"/>
              </a:spcBef>
              <a:spcAft>
                <a:spcPct val="0"/>
              </a:spcAft>
            </a:pPr>
            <a:endParaRPr lang="en-US" sz="2000" b="1" i="1" smtClean="0"/>
          </a:p>
          <a:p>
            <a:pPr lvl="0" eaLnBrk="0" fontAlgn="base" hangingPunct="0">
              <a:spcBef>
                <a:spcPct val="0"/>
              </a:spcBef>
              <a:spcAft>
                <a:spcPct val="0"/>
              </a:spcAft>
            </a:pPr>
            <a:endParaRPr lang="en-US" sz="2000" b="1" i="1" smtClean="0"/>
          </a:p>
          <a:p>
            <a:pPr lvl="0" eaLnBrk="0" fontAlgn="base" hangingPunct="0">
              <a:spcBef>
                <a:spcPct val="0"/>
              </a:spcBef>
              <a:spcAft>
                <a:spcPct val="0"/>
              </a:spcAft>
            </a:pPr>
            <a:endParaRPr lang="en-US" sz="2000" b="1" i="1" smtClean="0"/>
          </a:p>
          <a:p>
            <a:pPr lvl="0" eaLnBrk="0" fontAlgn="base" hangingPunct="0">
              <a:spcBef>
                <a:spcPct val="0"/>
              </a:spcBef>
              <a:spcAft>
                <a:spcPct val="0"/>
              </a:spcAft>
            </a:pPr>
            <a:endParaRPr lang="en-US" sz="2000" b="1" i="1" smtClean="0"/>
          </a:p>
          <a:p>
            <a:pPr lvl="0" eaLnBrk="0" fontAlgn="base" hangingPunct="0">
              <a:spcBef>
                <a:spcPct val="0"/>
              </a:spcBef>
              <a:spcAft>
                <a:spcPct val="0"/>
              </a:spcAft>
            </a:pPr>
            <a:endParaRPr lang="en-US" sz="2000" b="1" i="1" smtClean="0"/>
          </a:p>
          <a:p>
            <a:pPr lvl="0" eaLnBrk="0" fontAlgn="base" hangingPunct="0">
              <a:spcBef>
                <a:spcPct val="0"/>
              </a:spcBef>
              <a:spcAft>
                <a:spcPct val="0"/>
              </a:spcAft>
            </a:pPr>
            <a:endParaRPr lang="en-US" sz="2000" b="1" i="1" smtClean="0"/>
          </a:p>
          <a:p>
            <a:pPr lvl="0" eaLnBrk="0" fontAlgn="base" hangingPunct="0">
              <a:spcBef>
                <a:spcPct val="0"/>
              </a:spcBef>
              <a:spcAft>
                <a:spcPct val="0"/>
              </a:spcAft>
            </a:pPr>
            <a:endParaRPr kumimoji="0" lang="en-US" sz="2000" b="1" i="1" u="none" strike="noStrike" cap="none" normalizeH="0" baseline="0" dirty="0" smtClean="0">
              <a:ln>
                <a:noFill/>
              </a:ln>
              <a:solidFill>
                <a:schemeClr val="tx1"/>
              </a:solidFill>
              <a:effectLst/>
            </a:endParaRPr>
          </a:p>
        </p:txBody>
      </p:sp>
      <p:graphicFrame>
        <p:nvGraphicFramePr>
          <p:cNvPr id="4" name="Table 3"/>
          <p:cNvGraphicFramePr>
            <a:graphicFrameLocks noGrp="1"/>
          </p:cNvGraphicFramePr>
          <p:nvPr/>
        </p:nvGraphicFramePr>
        <p:xfrm>
          <a:off x="304800" y="2438400"/>
          <a:ext cx="8153400" cy="1219200"/>
        </p:xfrm>
        <a:graphic>
          <a:graphicData uri="http://schemas.openxmlformats.org/drawingml/2006/table">
            <a:tbl>
              <a:tblPr/>
              <a:tblGrid>
                <a:gridCol w="2856402"/>
                <a:gridCol w="2910637"/>
                <a:gridCol w="2386361"/>
              </a:tblGrid>
              <a:tr h="406400">
                <a:tc>
                  <a:txBody>
                    <a:bodyPr/>
                    <a:lstStyle/>
                    <a:p>
                      <a:pPr>
                        <a:lnSpc>
                          <a:spcPct val="115000"/>
                        </a:lnSpc>
                      </a:pPr>
                      <a:endParaRPr lang="en-US" sz="1800" dirty="0">
                        <a:latin typeface="Calibri"/>
                        <a:ea typeface="Times New Roman"/>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b="1">
                          <a:latin typeface="Calibri"/>
                          <a:ea typeface="Calibri"/>
                          <a:cs typeface="Times New Roman"/>
                        </a:rPr>
                        <a:t>Standard</a:t>
                      </a:r>
                      <a:endParaRPr lang="en-US" sz="1800">
                        <a:latin typeface="Calibri"/>
                        <a:ea typeface="Calibri"/>
                        <a:cs typeface="Times New Roman"/>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b="1" dirty="0">
                          <a:latin typeface="Calibri"/>
                          <a:ea typeface="Calibri"/>
                          <a:cs typeface="Times New Roman"/>
                        </a:rPr>
                        <a:t>Actual</a:t>
                      </a:r>
                      <a:endParaRPr lang="en-US" sz="1800" dirty="0">
                        <a:latin typeface="Calibri"/>
                        <a:ea typeface="Calibri"/>
                        <a:cs typeface="Times New Roman"/>
                      </a:endParaRP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6400">
                <a:tc>
                  <a:txBody>
                    <a:bodyPr/>
                    <a:lstStyle/>
                    <a:p>
                      <a:pPr marL="0" marR="0">
                        <a:lnSpc>
                          <a:spcPct val="115000"/>
                        </a:lnSpc>
                        <a:spcBef>
                          <a:spcPts val="0"/>
                        </a:spcBef>
                        <a:spcAft>
                          <a:spcPts val="0"/>
                        </a:spcAft>
                      </a:pPr>
                      <a:r>
                        <a:rPr lang="en-US" sz="1800" dirty="0">
                          <a:latin typeface="Calibri"/>
                          <a:ea typeface="Calibri"/>
                          <a:cs typeface="Times New Roman"/>
                        </a:rPr>
                        <a:t>Price</a:t>
                      </a: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latin typeface="Calibri"/>
                          <a:ea typeface="Calibri"/>
                          <a:cs typeface="Times New Roman"/>
                        </a:rPr>
                        <a:t>Rs.10 per kg.</a:t>
                      </a: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latin typeface="Calibri"/>
                          <a:ea typeface="Calibri"/>
                          <a:cs typeface="Times New Roman"/>
                        </a:rPr>
                        <a:t>Rs. 8 per kg.</a:t>
                      </a: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6400">
                <a:tc>
                  <a:txBody>
                    <a:bodyPr/>
                    <a:lstStyle/>
                    <a:p>
                      <a:pPr marL="0" marR="0">
                        <a:lnSpc>
                          <a:spcPct val="115000"/>
                        </a:lnSpc>
                        <a:spcBef>
                          <a:spcPts val="0"/>
                        </a:spcBef>
                        <a:spcAft>
                          <a:spcPts val="0"/>
                        </a:spcAft>
                      </a:pPr>
                      <a:r>
                        <a:rPr lang="en-US" sz="1800" dirty="0">
                          <a:latin typeface="Calibri"/>
                          <a:ea typeface="Calibri"/>
                          <a:cs typeface="Times New Roman"/>
                        </a:rPr>
                        <a:t>Quantity</a:t>
                      </a: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latin typeface="Calibri"/>
                          <a:ea typeface="Calibri"/>
                          <a:cs typeface="Times New Roman"/>
                        </a:rPr>
                        <a:t>200 kgs.</a:t>
                      </a: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latin typeface="Calibri"/>
                          <a:ea typeface="Calibri"/>
                          <a:cs typeface="Times New Roman"/>
                        </a:rPr>
                        <a:t>150 </a:t>
                      </a:r>
                      <a:r>
                        <a:rPr lang="en-US" sz="1800" dirty="0" smtClean="0">
                          <a:latin typeface="Calibri"/>
                          <a:ea typeface="Calibri"/>
                          <a:cs typeface="Times New Roman"/>
                        </a:rPr>
                        <a:t>kgs</a:t>
                      </a:r>
                      <a:r>
                        <a:rPr lang="en-US" sz="1800" dirty="0">
                          <a:latin typeface="Calibri"/>
                          <a:ea typeface="Calibri"/>
                          <a:cs typeface="Times New Roman"/>
                        </a:rPr>
                        <a:t>.</a:t>
                      </a:r>
                    </a:p>
                  </a:txBody>
                  <a:tcPr marL="9525" marR="9525" marT="9525" marB="952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27" name="Rectangle 3"/>
          <p:cNvSpPr>
            <a:spLocks noChangeArrowheads="1"/>
          </p:cNvSpPr>
          <p:nvPr/>
        </p:nvSpPr>
        <p:spPr bwMode="auto">
          <a:xfrm>
            <a:off x="304800" y="4343401"/>
            <a:ext cx="8305800" cy="7386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sp>
        <p:nvSpPr>
          <p:cNvPr id="5" name="Rectangle 4"/>
          <p:cNvSpPr/>
          <p:nvPr/>
        </p:nvSpPr>
        <p:spPr>
          <a:xfrm>
            <a:off x="381000" y="3886200"/>
            <a:ext cx="8153400" cy="1477328"/>
          </a:xfrm>
          <a:prstGeom prst="rect">
            <a:avLst/>
          </a:prstGeom>
        </p:spPr>
        <p:txBody>
          <a:bodyPr wrap="square">
            <a:spAutoFit/>
          </a:bodyPr>
          <a:lstStyle/>
          <a:p>
            <a:pPr lvl="0" fontAlgn="base">
              <a:spcBef>
                <a:spcPct val="0"/>
              </a:spcBef>
              <a:spcAft>
                <a:spcPct val="0"/>
              </a:spcAft>
            </a:pPr>
            <a:r>
              <a:rPr lang="en-US" dirty="0" err="1" smtClean="0">
                <a:latin typeface="Calibri" pitchFamily="34" charset="0"/>
                <a:ea typeface="Calibri" pitchFamily="34" charset="0"/>
                <a:cs typeface="Times New Roman" pitchFamily="18" charset="0"/>
              </a:rPr>
              <a:t>Ans</a:t>
            </a:r>
            <a:r>
              <a:rPr lang="en-US" dirty="0" smtClean="0">
                <a:latin typeface="Calibri" pitchFamily="34" charset="0"/>
                <a:ea typeface="Calibri" pitchFamily="34" charset="0"/>
                <a:cs typeface="Times New Roman" pitchFamily="18" charset="0"/>
              </a:rPr>
              <a:t>:</a:t>
            </a:r>
          </a:p>
          <a:p>
            <a:pPr lvl="0" fontAlgn="base">
              <a:spcBef>
                <a:spcPct val="0"/>
              </a:spcBef>
              <a:spcAft>
                <a:spcPct val="0"/>
              </a:spcAft>
            </a:pPr>
            <a:endParaRPr lang="en-US" dirty="0" smtClean="0">
              <a:latin typeface="Arial" pitchFamily="34" charset="0"/>
            </a:endParaRPr>
          </a:p>
          <a:p>
            <a:pPr lvl="0" eaLnBrk="0" fontAlgn="base" hangingPunct="0">
              <a:spcBef>
                <a:spcPct val="0"/>
              </a:spcBef>
              <a:spcAft>
                <a:spcPct val="0"/>
              </a:spcAft>
            </a:pPr>
            <a:r>
              <a:rPr lang="en-US" b="1" i="1" dirty="0" smtClean="0">
                <a:latin typeface="Calibri" pitchFamily="34" charset="0"/>
                <a:ea typeface="Calibri" pitchFamily="34" charset="0"/>
                <a:cs typeface="Times New Roman" pitchFamily="18" charset="0"/>
              </a:rPr>
              <a:t>Materials price variance  = (Standard Price - Actual Price) X Actual Quantity </a:t>
            </a:r>
            <a:endParaRPr lang="en-US" dirty="0" smtClean="0">
              <a:latin typeface="Arial" pitchFamily="34" charset="0"/>
            </a:endParaRPr>
          </a:p>
          <a:p>
            <a:pPr lvl="0" eaLnBrk="0" fontAlgn="base" hangingPunct="0">
              <a:spcBef>
                <a:spcPct val="0"/>
              </a:spcBef>
              <a:spcAft>
                <a:spcPct val="0"/>
              </a:spcAft>
            </a:pPr>
            <a:r>
              <a:rPr lang="en-US" dirty="0" smtClean="0">
                <a:latin typeface="Calibri" pitchFamily="34" charset="0"/>
                <a:ea typeface="Calibri" pitchFamily="34" charset="0"/>
                <a:cs typeface="Times New Roman" pitchFamily="18" charset="0"/>
              </a:rPr>
              <a:t>MPV                                      = (10 – 8) x 150</a:t>
            </a:r>
            <a:endParaRPr lang="en-US" dirty="0" smtClean="0">
              <a:latin typeface="Arial" pitchFamily="34" charset="0"/>
            </a:endParaRPr>
          </a:p>
          <a:p>
            <a:pPr lvl="0" eaLnBrk="0" fontAlgn="base" hangingPunct="0">
              <a:spcBef>
                <a:spcPct val="0"/>
              </a:spcBef>
              <a:spcAft>
                <a:spcPct val="0"/>
              </a:spcAft>
            </a:pPr>
            <a:r>
              <a:rPr lang="en-US" dirty="0" smtClean="0">
                <a:latin typeface="Calibri" pitchFamily="34" charset="0"/>
                <a:ea typeface="Calibri" pitchFamily="34" charset="0"/>
                <a:cs typeface="Times New Roman" pitchFamily="18" charset="0"/>
              </a:rPr>
              <a:t>                                              = 300 (F)</a:t>
            </a:r>
            <a:r>
              <a:rPr lang="en-US" b="1" i="1" dirty="0" smtClean="0">
                <a:latin typeface="Calibri" pitchFamily="34" charset="0"/>
                <a:ea typeface="Calibri" pitchFamily="34" charset="0"/>
                <a:cs typeface="Times New Roman" pitchFamily="18" charset="0"/>
              </a:rPr>
              <a:t> </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9" name="Rectangle 1"/>
          <p:cNvSpPr>
            <a:spLocks noChangeArrowheads="1"/>
          </p:cNvSpPr>
          <p:nvPr/>
        </p:nvSpPr>
        <p:spPr bwMode="auto">
          <a:xfrm>
            <a:off x="152400" y="304800"/>
            <a:ext cx="8763000" cy="4647426"/>
          </a:xfrm>
          <a:prstGeom prst="rect">
            <a:avLst/>
          </a:prstGeom>
          <a:solidFill>
            <a:srgbClr val="FFFF00"/>
          </a:solidFill>
          <a:ln>
            <a:headEnd/>
            <a:tailEn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ctr" anchorCtr="0" compatLnSpc="1">
            <a:prstTxWarp prst="textNoShape">
              <a:avLst/>
            </a:prstTxWarp>
            <a:spAutoFit/>
          </a:bodyPr>
          <a:lstStyle/>
          <a:p>
            <a:pPr lvl="0" algn="ctr" fontAlgn="base">
              <a:spcBef>
                <a:spcPct val="0"/>
              </a:spcBef>
              <a:spcAft>
                <a:spcPct val="0"/>
              </a:spcAft>
            </a:pPr>
            <a:r>
              <a:rPr kumimoji="0" lang="en-US" sz="2400" b="1" i="0" u="sng" strike="noStrike" cap="none" normalizeH="0" baseline="0" dirty="0" smtClean="0">
                <a:ln>
                  <a:noFill/>
                </a:ln>
                <a:solidFill>
                  <a:srgbClr val="000000"/>
                </a:solidFill>
                <a:effectLst/>
                <a:ea typeface="Calibri" pitchFamily="34" charset="0"/>
                <a:cs typeface="Times New Roman" pitchFamily="18" charset="0"/>
              </a:rPr>
              <a:t>(c) </a:t>
            </a:r>
            <a:r>
              <a:rPr lang="en-US" sz="2400" b="1" u="sng" dirty="0" smtClean="0"/>
              <a:t>Material Usage Variance</a:t>
            </a:r>
            <a:endParaRPr kumimoji="0" lang="en-US" sz="2400" b="1" i="0" u="sng" strike="noStrike" cap="none" normalizeH="0" baseline="0" dirty="0" smtClean="0">
              <a:ln>
                <a:noFill/>
              </a:ln>
              <a:solidFill>
                <a:srgbClr val="000000"/>
              </a:solidFill>
              <a:effectLst/>
              <a:ea typeface="Calibri"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pPr>
            <a:endParaRPr kumimoji="0" lang="en-US" sz="2400" b="0" i="0" u="none" strike="noStrike" cap="none" normalizeH="0" baseline="0" dirty="0" smtClean="0">
              <a:ln>
                <a:noFill/>
              </a:ln>
              <a:solidFill>
                <a:schemeClr val="tx1"/>
              </a:solidFill>
              <a:effectLst/>
            </a:endParaRPr>
          </a:p>
          <a:p>
            <a:pPr lvl="0" algn="just" eaLnBrk="0" fontAlgn="base" hangingPunct="0">
              <a:spcBef>
                <a:spcPct val="0"/>
              </a:spcBef>
              <a:spcAft>
                <a:spcPct val="0"/>
              </a:spcAft>
            </a:pPr>
            <a:r>
              <a:rPr lang="en-US" sz="2400" dirty="0" smtClean="0"/>
              <a:t>The material quantity or usage variance results when actual quantities of raw materials used in production differ from standard quantities that should have been used to produce the output achieved. It is that portion of the direct materials cost variance which is due to the difference between the actual quantity used and standard quantity specified. </a:t>
            </a:r>
          </a:p>
          <a:p>
            <a:pPr lvl="0" algn="just" eaLnBrk="0" fontAlgn="base" hangingPunct="0">
              <a:spcBef>
                <a:spcPct val="0"/>
              </a:spcBef>
              <a:spcAft>
                <a:spcPct val="0"/>
              </a:spcAft>
            </a:pPr>
            <a:endParaRPr kumimoji="0" lang="en-US" sz="2400" b="0" i="0" u="none" strike="noStrike" cap="none" normalizeH="0" baseline="0" dirty="0" smtClean="0">
              <a:ln>
                <a:noFill/>
              </a:ln>
              <a:solidFill>
                <a:schemeClr val="tx1"/>
              </a:solidFill>
              <a:effectLst/>
            </a:endParaRPr>
          </a:p>
          <a:p>
            <a:pPr lvl="0" eaLnBrk="0" fontAlgn="base" hangingPunct="0">
              <a:spcBef>
                <a:spcPct val="0"/>
              </a:spcBef>
              <a:spcAft>
                <a:spcPct val="0"/>
              </a:spcAft>
            </a:pPr>
            <a:r>
              <a:rPr kumimoji="0" lang="en-US" sz="9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rPr>
              <a:t> </a:t>
            </a:r>
            <a:r>
              <a:rPr lang="en-US" sz="2000" b="1" i="1" dirty="0" smtClean="0"/>
              <a:t>Materials Usage variance = (Standard Quantity - Actual Quantity) x </a:t>
            </a:r>
          </a:p>
          <a:p>
            <a:pPr lvl="0" eaLnBrk="0" fontAlgn="base" hangingPunct="0">
              <a:spcBef>
                <a:spcPct val="0"/>
              </a:spcBef>
              <a:spcAft>
                <a:spcPct val="0"/>
              </a:spcAft>
            </a:pPr>
            <a:r>
              <a:rPr lang="en-US" sz="2000" b="1" i="1" dirty="0" smtClean="0"/>
              <a:t>                                                         Standard Price</a:t>
            </a:r>
          </a:p>
          <a:p>
            <a:pPr lvl="0" eaLnBrk="0" fontAlgn="base" hangingPunct="0">
              <a:spcBef>
                <a:spcPct val="0"/>
              </a:spcBef>
              <a:spcAft>
                <a:spcPct val="0"/>
              </a:spcAft>
            </a:pPr>
            <a:endParaRPr kumimoji="0" lang="en-US" sz="2000" b="1" i="1" u="none" strike="noStrike" cap="none" normalizeH="0" baseline="0" dirty="0" smtClean="0">
              <a:ln>
                <a:noFill/>
              </a:ln>
              <a:solidFill>
                <a:srgbClr val="000000"/>
              </a:solidFill>
              <a:effectLst/>
              <a:ea typeface="Calibri" pitchFamily="34" charset="0"/>
              <a:cs typeface="Times New Roman" pitchFamily="18" charset="0"/>
            </a:endParaRPr>
          </a:p>
          <a:p>
            <a:pPr marL="0" marR="0" lvl="0" indent="0" algn="l" defTabSz="914400" rtl="0" eaLnBrk="0" fontAlgn="base" latinLnBrk="0" hangingPunct="0">
              <a:spcBef>
                <a:spcPct val="0"/>
              </a:spcBef>
              <a:spcAft>
                <a:spcPct val="0"/>
              </a:spcAft>
              <a:buClrTx/>
              <a:buSzTx/>
              <a:buFontTx/>
              <a:buNone/>
            </a:pPr>
            <a:endParaRPr kumimoji="0" lang="en-US" sz="2000" b="0" i="1" u="none" strike="noStrike" cap="none" normalizeH="0" baseline="0" dirty="0" smtClean="0">
              <a:ln>
                <a:noFill/>
              </a:ln>
              <a:solidFill>
                <a:srgbClr val="000000"/>
              </a:solidFill>
              <a:effectLst/>
              <a:ea typeface="Calibri" pitchFamily="34" charset="0"/>
              <a:cs typeface="Times New Roman" pitchFamily="18" charset="0"/>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p:cNvSpPr>
            <a:spLocks noChangeArrowheads="1"/>
          </p:cNvSpPr>
          <p:nvPr/>
        </p:nvSpPr>
        <p:spPr bwMode="auto">
          <a:xfrm>
            <a:off x="304800" y="228601"/>
            <a:ext cx="8458200" cy="61555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sng" strike="noStrike" cap="none" normalizeH="0" baseline="0" dirty="0" smtClean="0">
                <a:ln>
                  <a:noFill/>
                </a:ln>
                <a:solidFill>
                  <a:schemeClr val="tx1"/>
                </a:solidFill>
                <a:effectLst/>
                <a:ea typeface="Times New Roman" pitchFamily="18" charset="0"/>
              </a:rPr>
              <a:t>Materials usage variance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Example:</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1"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Standard material cost per unit:  </a:t>
            </a:r>
            <a:endParaRPr kumimoji="0" lang="en-US" sz="2000" b="0" i="1" u="none" strike="noStrike" cap="none" normalizeH="0" baseline="0" dirty="0" smtClean="0">
              <a:ln>
                <a:noFill/>
              </a:ln>
              <a:solidFill>
                <a:schemeClr val="tx1"/>
              </a:solidFill>
              <a:effectLst/>
              <a:latin typeface="Arial" pitchFamily="34" charset="0"/>
              <a:ea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1"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Material A — 2 units @ Rs. 10=20 </a:t>
            </a:r>
            <a:endParaRPr kumimoji="0" lang="en-US" sz="2000" b="0" i="1" u="none" strike="noStrike" cap="none" normalizeH="0" baseline="0" dirty="0" smtClean="0">
              <a:ln>
                <a:noFill/>
              </a:ln>
              <a:solidFill>
                <a:schemeClr val="tx1"/>
              </a:solidFill>
              <a:effectLst/>
              <a:latin typeface="Arial" pitchFamily="34" charset="0"/>
              <a:ea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1"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Material B — 3 units @ Rs. 20 =60 </a:t>
            </a:r>
            <a:endParaRPr kumimoji="0" lang="en-US" sz="2000" b="0" i="1" u="none" strike="noStrike" cap="none" normalizeH="0" baseline="0" dirty="0" smtClean="0">
              <a:ln>
                <a:noFill/>
              </a:ln>
              <a:solidFill>
                <a:schemeClr val="tx1"/>
              </a:solidFill>
              <a:effectLst/>
              <a:latin typeface="Arial" pitchFamily="34" charset="0"/>
              <a:ea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1"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Units completed 1,000 </a:t>
            </a:r>
            <a:endParaRPr kumimoji="0" lang="en-US" sz="2000" b="0" i="1" u="none" strike="noStrike" cap="none" normalizeH="0" baseline="0" dirty="0" smtClean="0">
              <a:ln>
                <a:noFill/>
              </a:ln>
              <a:solidFill>
                <a:schemeClr val="tx1"/>
              </a:solidFill>
              <a:effectLst/>
              <a:latin typeface="Arial" pitchFamily="34" charset="0"/>
              <a:ea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1"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Actual Materials Used:</a:t>
            </a:r>
            <a:endParaRPr kumimoji="0" lang="en-US" sz="2000" b="0" i="1" u="none" strike="noStrike" cap="none" normalizeH="0" baseline="0" dirty="0" smtClean="0">
              <a:ln>
                <a:noFill/>
              </a:ln>
              <a:solidFill>
                <a:schemeClr val="tx1"/>
              </a:solidFill>
              <a:effectLst/>
              <a:latin typeface="Arial" pitchFamily="34" charset="0"/>
              <a:ea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1"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Material A  = 2050 units</a:t>
            </a:r>
            <a:endParaRPr kumimoji="0" lang="en-US" sz="2000" b="0" i="1" u="none" strike="noStrike" cap="none" normalizeH="0" baseline="0" dirty="0" smtClean="0">
              <a:ln>
                <a:noFill/>
              </a:ln>
              <a:solidFill>
                <a:schemeClr val="tx1"/>
              </a:solidFill>
              <a:effectLst/>
              <a:latin typeface="Arial" pitchFamily="34" charset="0"/>
              <a:ea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1"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Material B  = 2980 units</a:t>
            </a:r>
          </a:p>
          <a:p>
            <a:pPr marL="0" marR="0" lvl="0" indent="0" algn="l" defTabSz="914400" rtl="0" eaLnBrk="0" fontAlgn="base" latinLnBrk="0" hangingPunct="0">
              <a:lnSpc>
                <a:spcPct val="100000"/>
              </a:lnSpc>
              <a:spcBef>
                <a:spcPct val="0"/>
              </a:spcBef>
              <a:spcAft>
                <a:spcPct val="0"/>
              </a:spcAft>
              <a:buClrTx/>
              <a:buSzTx/>
              <a:buFontTx/>
              <a:buNone/>
              <a:tabLst/>
            </a:pPr>
            <a:endParaRPr lang="en-US" sz="2000" i="1" dirty="0" smtClean="0">
              <a:latin typeface="Calibri" pitchFamily="34"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000" b="0" i="1"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sz="2000" i="1" dirty="0" smtClean="0">
              <a:latin typeface="Calibri" pitchFamily="34"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000" b="0" i="1"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sz="2000" i="1" dirty="0" smtClean="0">
              <a:latin typeface="Calibri" pitchFamily="34"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000" b="0" i="1"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sz="2000" i="1" dirty="0" smtClean="0">
              <a:latin typeface="Calibri" pitchFamily="34"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000" b="0" i="1"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sz="2000" i="1" dirty="0" smtClean="0">
              <a:latin typeface="Calibri" pitchFamily="34"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000" b="0" i="1" u="none" strike="noStrike" cap="none" normalizeH="0" baseline="0" dirty="0" smtClean="0">
              <a:ln>
                <a:noFill/>
              </a:ln>
              <a:solidFill>
                <a:schemeClr val="tx1"/>
              </a:solidFill>
              <a:effectLst/>
              <a:latin typeface="Arial" pitchFamily="34" charset="0"/>
              <a:ea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sp>
        <p:nvSpPr>
          <p:cNvPr id="28674" name="Rectangle 2"/>
          <p:cNvSpPr>
            <a:spLocks noChangeArrowheads="1"/>
          </p:cNvSpPr>
          <p:nvPr/>
        </p:nvSpPr>
        <p:spPr bwMode="auto">
          <a:xfrm>
            <a:off x="228600" y="3276600"/>
            <a:ext cx="8382000" cy="2923877"/>
          </a:xfrm>
          <a:prstGeom prst="rect">
            <a:avLst/>
          </a:prstGeom>
          <a:solidFill>
            <a:srgbClr val="FFFF00"/>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err="1" smtClean="0">
                <a:ln>
                  <a:noFill/>
                </a:ln>
                <a:solidFill>
                  <a:schemeClr val="tx1"/>
                </a:solidFill>
                <a:effectLst/>
                <a:ea typeface="Calibri" pitchFamily="34" charset="0"/>
                <a:cs typeface="Times New Roman" pitchFamily="18" charset="0"/>
              </a:rPr>
              <a:t>Ans</a:t>
            </a:r>
            <a:r>
              <a:rPr kumimoji="0" lang="en-US" sz="2400" b="0" i="0" u="none" strike="noStrike" cap="none" normalizeH="0" baseline="0" dirty="0" smtClean="0">
                <a:ln>
                  <a:noFill/>
                </a:ln>
                <a:solidFill>
                  <a:schemeClr val="tx1"/>
                </a:solidFill>
                <a:effectLst/>
                <a:ea typeface="Calibri" pitchFamily="34" charset="0"/>
                <a:cs typeface="Times New Roman" pitchFamily="18" charset="0"/>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1" u="none" strike="noStrike" cap="none" normalizeH="0" baseline="0" dirty="0" smtClean="0">
                <a:ln>
                  <a:noFill/>
                </a:ln>
                <a:solidFill>
                  <a:schemeClr val="tx1"/>
                </a:solidFill>
                <a:effectLst/>
                <a:ea typeface="Calibri" pitchFamily="34" charset="0"/>
                <a:cs typeface="Times New Roman" pitchFamily="18" charset="0"/>
              </a:rPr>
              <a:t>Materials Usage variance = (Actual Quantity – Standard Quantity) x </a:t>
            </a:r>
          </a:p>
          <a:p>
            <a:pPr marL="0" marR="0" lvl="0" indent="0" algn="l" defTabSz="914400" rtl="0" eaLnBrk="1" fontAlgn="base" latinLnBrk="0" hangingPunct="1">
              <a:lnSpc>
                <a:spcPct val="100000"/>
              </a:lnSpc>
              <a:spcBef>
                <a:spcPct val="0"/>
              </a:spcBef>
              <a:spcAft>
                <a:spcPct val="0"/>
              </a:spcAft>
              <a:buClrTx/>
              <a:buSzTx/>
              <a:buFontTx/>
              <a:buNone/>
              <a:tabLst/>
            </a:pPr>
            <a:r>
              <a:rPr lang="en-US" sz="2000" b="1" i="1" dirty="0" smtClean="0">
                <a:ea typeface="Calibri" pitchFamily="34" charset="0"/>
                <a:cs typeface="Times New Roman" pitchFamily="18" charset="0"/>
              </a:rPr>
              <a:t>                                                        </a:t>
            </a:r>
            <a:r>
              <a:rPr kumimoji="0" lang="en-US" sz="2000" b="1" i="1" u="none" strike="noStrike" cap="none" normalizeH="0" baseline="0" dirty="0" smtClean="0">
                <a:ln>
                  <a:noFill/>
                </a:ln>
                <a:solidFill>
                  <a:schemeClr val="tx1"/>
                </a:solidFill>
                <a:effectLst/>
                <a:ea typeface="Calibri" pitchFamily="34" charset="0"/>
                <a:cs typeface="Times New Roman" pitchFamily="18" charset="0"/>
              </a:rPr>
              <a:t>Standard Price </a:t>
            </a:r>
            <a:endParaRPr kumimoji="0" lang="en-US" sz="2000" b="1" i="1"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ea typeface="Calibri" pitchFamily="34" charset="0"/>
              <a:cs typeface="Times New Roman" pitchFamily="18"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ea typeface="Calibri" pitchFamily="34" charset="0"/>
                <a:cs typeface="Times New Roman" pitchFamily="18" charset="0"/>
              </a:rPr>
              <a:t>Material A = (2000 – 2050) x Rs. 10 = Rs. 500 (A) </a:t>
            </a:r>
            <a:endParaRPr kumimoji="0" lang="en-US" sz="24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ea typeface="Calibri" pitchFamily="34" charset="0"/>
                <a:cs typeface="Times New Roman" pitchFamily="18" charset="0"/>
              </a:rPr>
              <a:t>Material B = (3000-2980) x Rs. 20 = Rs. 400 (F) </a:t>
            </a:r>
            <a:endParaRPr kumimoji="0" lang="en-US" sz="24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ea typeface="Calibri" pitchFamily="34" charset="0"/>
                <a:cs typeface="Times New Roman" pitchFamily="18" charset="0"/>
              </a:rPr>
              <a:t>Total = Rs. 100 (A)</a:t>
            </a:r>
            <a:endParaRPr kumimoji="0" lang="en-US" sz="2400" b="0" i="0" u="none" strike="noStrike" cap="none" normalizeH="0" baseline="0" dirty="0" smtClean="0">
              <a:ln>
                <a:noFill/>
              </a:ln>
              <a:solidFill>
                <a:schemeClr val="tx1"/>
              </a:solidFill>
              <a:effectLst/>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0" name="Rectangle 1"/>
          <p:cNvSpPr>
            <a:spLocks noChangeArrowheads="1"/>
          </p:cNvSpPr>
          <p:nvPr/>
        </p:nvSpPr>
        <p:spPr bwMode="auto">
          <a:xfrm>
            <a:off x="152400" y="80091"/>
            <a:ext cx="8763000" cy="6494085"/>
          </a:xfrm>
          <a:prstGeom prst="rect">
            <a:avLst/>
          </a:prstGeom>
          <a:blipFill>
            <a:blip r:embed="rId2"/>
            <a:tile tx="0" ty="0" sx="100000" sy="100000" flip="none" algn="tl"/>
          </a:blip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ctr" fontAlgn="base">
              <a:lnSpc>
                <a:spcPct val="150000"/>
              </a:lnSpc>
              <a:spcBef>
                <a:spcPct val="0"/>
              </a:spcBef>
              <a:spcAft>
                <a:spcPct val="0"/>
              </a:spcAft>
            </a:pPr>
            <a:r>
              <a:rPr lang="en-US" sz="2800" b="1" u="sng" dirty="0" smtClean="0"/>
              <a:t>(d) Material Mix Variance</a:t>
            </a:r>
          </a:p>
          <a:p>
            <a:pPr algn="just"/>
            <a:r>
              <a:rPr lang="en-US" sz="2400" dirty="0" smtClean="0"/>
              <a:t>Materials mix variance is that portion of the materials quantity variance which is due to the difference between the actual composition of a mixture and the standard mixture. </a:t>
            </a:r>
          </a:p>
          <a:p>
            <a:endParaRPr lang="en-US" sz="2400" b="1" dirty="0" smtClean="0"/>
          </a:p>
          <a:p>
            <a:r>
              <a:rPr lang="en-US" sz="2000" b="1" i="1" dirty="0" smtClean="0"/>
              <a:t>Material mix variance </a:t>
            </a:r>
            <a:r>
              <a:rPr lang="en-US" sz="2400" i="1" dirty="0" smtClean="0"/>
              <a:t>= </a:t>
            </a:r>
            <a:r>
              <a:rPr lang="en-US" i="1" dirty="0" smtClean="0"/>
              <a:t>(Standard cost of Actual quantity of the standard mixture </a:t>
            </a:r>
          </a:p>
          <a:p>
            <a:r>
              <a:rPr lang="en-US" i="1" dirty="0" smtClean="0"/>
              <a:t>                                                       Standard cost of Actual Quantity of the actual Mix ) </a:t>
            </a:r>
          </a:p>
          <a:p>
            <a:endParaRPr lang="en-US" sz="1200" dirty="0" smtClean="0"/>
          </a:p>
          <a:p>
            <a:pPr algn="ctr"/>
            <a:r>
              <a:rPr lang="en-US" sz="2400" dirty="0" smtClean="0"/>
              <a:t>Or,</a:t>
            </a:r>
          </a:p>
          <a:p>
            <a:pPr algn="ctr"/>
            <a:endParaRPr lang="en-US" sz="1600" dirty="0" smtClean="0"/>
          </a:p>
          <a:p>
            <a:r>
              <a:rPr lang="en-US" sz="2000" b="1" i="1" dirty="0" smtClean="0"/>
              <a:t>Materials Mix Variance = </a:t>
            </a:r>
            <a:r>
              <a:rPr lang="en-US" i="1" dirty="0" smtClean="0"/>
              <a:t>(Revised Standard Mix of  Actual Input – Actual Mix) </a:t>
            </a:r>
          </a:p>
          <a:p>
            <a:r>
              <a:rPr lang="en-US" i="1" dirty="0" smtClean="0"/>
              <a:t>                                                      x Standard Price </a:t>
            </a:r>
          </a:p>
          <a:p>
            <a:r>
              <a:rPr lang="en-US" sz="2400" b="1" i="1" dirty="0" smtClean="0"/>
              <a:t> </a:t>
            </a:r>
            <a:endParaRPr lang="en-US" sz="2400" i="1" dirty="0" smtClean="0"/>
          </a:p>
          <a:p>
            <a:r>
              <a:rPr lang="en-US" sz="2000" b="1" i="1" dirty="0" smtClean="0"/>
              <a:t>Revised standard mix = </a:t>
            </a:r>
            <a:r>
              <a:rPr lang="en-US" b="1" i="1" dirty="0" smtClean="0"/>
              <a:t>(</a:t>
            </a:r>
            <a:r>
              <a:rPr lang="en-US" i="1" dirty="0" smtClean="0"/>
              <a:t>Standard Mix of the Particular Material ÷ Total Standard </a:t>
            </a:r>
          </a:p>
          <a:p>
            <a:r>
              <a:rPr lang="en-US" i="1" dirty="0" smtClean="0"/>
              <a:t>                                                    Quantity) X Actual Input </a:t>
            </a:r>
          </a:p>
          <a:p>
            <a:pPr algn="just"/>
            <a:endParaRPr lang="en-US" sz="2400" dirty="0" smtClean="0"/>
          </a:p>
          <a:p>
            <a:pPr algn="just"/>
            <a:endParaRPr lang="en-US" sz="2400" dirty="0" smtClean="0"/>
          </a:p>
          <a:p>
            <a:pPr lvl="0" algn="ctr" fontAlgn="base">
              <a:lnSpc>
                <a:spcPct val="150000"/>
              </a:lnSpc>
              <a:spcBef>
                <a:spcPct val="0"/>
              </a:spcBef>
              <a:spcAft>
                <a:spcPct val="0"/>
              </a:spcAft>
            </a:pPr>
            <a:endParaRPr kumimoji="0" lang="en-US" sz="2400" b="0" i="0" u="none" strike="noStrike" cap="none" normalizeH="0" baseline="0" dirty="0" smtClean="0">
              <a:ln>
                <a:noFill/>
              </a:ln>
              <a:effectLst/>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p:nvPr/>
        </p:nvPicPr>
        <p:blipFill>
          <a:blip r:embed="rId2"/>
          <a:srcRect/>
          <a:stretch>
            <a:fillRect/>
          </a:stretch>
        </p:blipFill>
        <p:spPr bwMode="auto">
          <a:xfrm>
            <a:off x="381000" y="1905000"/>
            <a:ext cx="7696200" cy="15240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9" name="Rectangle 8"/>
          <p:cNvSpPr/>
          <p:nvPr/>
        </p:nvSpPr>
        <p:spPr>
          <a:xfrm>
            <a:off x="304800" y="3505200"/>
            <a:ext cx="8382000" cy="369332"/>
          </a:xfrm>
          <a:prstGeom prst="rect">
            <a:avLst/>
          </a:prstGeom>
        </p:spPr>
        <p:txBody>
          <a:bodyPr wrap="square">
            <a:spAutoFit/>
          </a:bodyPr>
          <a:lstStyle/>
          <a:p>
            <a:r>
              <a:rPr lang="en-US" b="1" dirty="0" smtClean="0"/>
              <a:t>During a period one unit of product was produced at the following costs: </a:t>
            </a:r>
            <a:endParaRPr lang="en-US" dirty="0"/>
          </a:p>
        </p:txBody>
      </p:sp>
      <p:pic>
        <p:nvPicPr>
          <p:cNvPr id="10" name="Picture 9"/>
          <p:cNvPicPr/>
          <p:nvPr/>
        </p:nvPicPr>
        <p:blipFill>
          <a:blip r:embed="rId3"/>
          <a:srcRect/>
          <a:stretch>
            <a:fillRect/>
          </a:stretch>
        </p:blipFill>
        <p:spPr bwMode="auto">
          <a:xfrm>
            <a:off x="457200" y="4038600"/>
            <a:ext cx="7772400" cy="13716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29703" name="Rectangle 7"/>
          <p:cNvSpPr>
            <a:spLocks noChangeArrowheads="1"/>
          </p:cNvSpPr>
          <p:nvPr/>
        </p:nvSpPr>
        <p:spPr bwMode="auto">
          <a:xfrm>
            <a:off x="228600" y="381000"/>
            <a:ext cx="7924800"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sng" strike="noStrike" cap="none" normalizeH="0" baseline="0" dirty="0" smtClean="0">
                <a:ln>
                  <a:noFill/>
                </a:ln>
                <a:solidFill>
                  <a:schemeClr val="tx1"/>
                </a:solidFill>
                <a:effectLst/>
                <a:latin typeface="Calibri" pitchFamily="34" charset="0"/>
                <a:ea typeface="Calibri" pitchFamily="34" charset="0"/>
                <a:cs typeface="Times New Roman" pitchFamily="18" charset="0"/>
              </a:rPr>
              <a:t>Example:</a:t>
            </a:r>
          </a:p>
          <a:p>
            <a:pPr lvl="0" fontAlgn="base">
              <a:spcBef>
                <a:spcPct val="0"/>
              </a:spcBef>
              <a:spcAft>
                <a:spcPct val="0"/>
              </a:spcAft>
            </a:pPr>
            <a:endParaRPr lang="en-US" sz="2000" dirty="0" smtClean="0"/>
          </a:p>
          <a:p>
            <a:pPr lvl="0" fontAlgn="base">
              <a:spcBef>
                <a:spcPct val="0"/>
              </a:spcBef>
              <a:spcAft>
                <a:spcPct val="0"/>
              </a:spcAft>
            </a:pPr>
            <a:r>
              <a:rPr lang="en-US" sz="2000" dirty="0" smtClean="0"/>
              <a:t>A product is made from two raw materials, material A and material B. One unit of finished product requires 10 kg of material.</a:t>
            </a:r>
            <a:r>
              <a:rPr kumimoji="0" lang="en-US" sz="2000" b="1" i="0" u="sng"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endParaRPr kumimoji="0" lang="en-US" sz="2000" b="1" i="0" u="sng" strike="noStrike" cap="none" normalizeH="0" baseline="0" dirty="0" smtClean="0">
              <a:ln>
                <a:noFill/>
              </a:ln>
              <a:solidFill>
                <a:schemeClr val="tx1"/>
              </a:solidFill>
              <a:effectLst/>
              <a:latin typeface="Arial" pitchFamily="34" charset="0"/>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1"/>
          <p:cNvSpPr>
            <a:spLocks noChangeArrowheads="1"/>
          </p:cNvSpPr>
          <p:nvPr/>
        </p:nvSpPr>
        <p:spPr bwMode="auto">
          <a:xfrm>
            <a:off x="228600" y="152400"/>
            <a:ext cx="8382000" cy="13234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Ans</a:t>
            </a:r>
            <a:r>
              <a:rPr kumimoji="0" lang="en-US" sz="20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t>
            </a:r>
            <a:endParaRPr kumimoji="0" lang="en-US" sz="2000" b="0" i="0" u="none" strike="noStrike" cap="none" normalizeH="0" baseline="0" dirty="0" smtClean="0">
              <a:ln>
                <a:noFill/>
              </a:ln>
              <a:solidFill>
                <a:schemeClr val="tx1"/>
              </a:solidFill>
              <a:effectLst/>
              <a:latin typeface="Arial" pitchFamily="34" charset="0"/>
            </a:endParaRPr>
          </a:p>
          <a:p>
            <a:r>
              <a:rPr lang="en-US" sz="2000" b="1" i="1" dirty="0" smtClean="0"/>
              <a:t>Material Mix Variance </a:t>
            </a:r>
            <a:r>
              <a:rPr lang="en-US" sz="2000" i="1" dirty="0" smtClean="0"/>
              <a:t>= (Standard cost of Actual quantity of the standard </a:t>
            </a:r>
          </a:p>
          <a:p>
            <a:r>
              <a:rPr lang="en-US" sz="2000" i="1" dirty="0" smtClean="0"/>
              <a:t>                                                 Mix -  Standard cost of Actual Quantity of the </a:t>
            </a:r>
          </a:p>
          <a:p>
            <a:r>
              <a:rPr lang="en-US" sz="2000" i="1" dirty="0" smtClean="0"/>
              <a:t>                                                Actual Mix ) </a:t>
            </a:r>
          </a:p>
        </p:txBody>
      </p:sp>
      <p:pic>
        <p:nvPicPr>
          <p:cNvPr id="3" name="Picture 2"/>
          <p:cNvPicPr/>
          <p:nvPr/>
        </p:nvPicPr>
        <p:blipFill>
          <a:blip r:embed="rId2">
            <a:duotone>
              <a:prstClr val="black"/>
              <a:srgbClr val="FFFF00">
                <a:tint val="45000"/>
                <a:satMod val="400000"/>
              </a:srgbClr>
            </a:duotone>
          </a:blip>
          <a:srcRect r="1923" b="51037"/>
          <a:stretch>
            <a:fillRect/>
          </a:stretch>
        </p:blipFill>
        <p:spPr bwMode="auto">
          <a:xfrm>
            <a:off x="457200" y="1447800"/>
            <a:ext cx="8382000" cy="28194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4" name="Rectangle 3"/>
          <p:cNvSpPr/>
          <p:nvPr/>
        </p:nvSpPr>
        <p:spPr>
          <a:xfrm>
            <a:off x="533400" y="4419600"/>
            <a:ext cx="8305800" cy="1512402"/>
          </a:xfrm>
          <a:prstGeom prst="rect">
            <a:avLst/>
          </a:prstGeom>
          <a:solidFill>
            <a:srgbClr val="FFFF00"/>
          </a:solidFill>
        </p:spPr>
        <p:txBody>
          <a:bodyPr wrap="square">
            <a:spAutoFit/>
          </a:bodyPr>
          <a:lstStyle/>
          <a:p>
            <a:pPr lvl="0" eaLnBrk="0" fontAlgn="base" hangingPunct="0">
              <a:lnSpc>
                <a:spcPct val="150000"/>
              </a:lnSpc>
              <a:spcBef>
                <a:spcPct val="0"/>
              </a:spcBef>
              <a:spcAft>
                <a:spcPct val="0"/>
              </a:spcAft>
            </a:pPr>
            <a:r>
              <a:rPr lang="en-US" sz="2400" b="1" dirty="0" smtClean="0">
                <a:latin typeface="+mj-lt"/>
                <a:ea typeface="Calibri" pitchFamily="34" charset="0"/>
                <a:cs typeface="Times New Roman" pitchFamily="18" charset="0"/>
              </a:rPr>
              <a:t>Material A = (2.4 – 8) x Rs. 20 = Rs. 112 (A) </a:t>
            </a:r>
            <a:endParaRPr lang="en-US" sz="2400" b="1" dirty="0" smtClean="0">
              <a:latin typeface="+mj-lt"/>
            </a:endParaRPr>
          </a:p>
          <a:p>
            <a:pPr lvl="0" eaLnBrk="0" fontAlgn="base" hangingPunct="0">
              <a:spcBef>
                <a:spcPct val="0"/>
              </a:spcBef>
              <a:spcAft>
                <a:spcPct val="0"/>
              </a:spcAft>
            </a:pPr>
            <a:r>
              <a:rPr lang="en-US" sz="2400" b="1" dirty="0" smtClean="0">
                <a:latin typeface="+mj-lt"/>
                <a:ea typeface="Calibri" pitchFamily="34" charset="0"/>
                <a:cs typeface="Times New Roman" pitchFamily="18" charset="0"/>
              </a:rPr>
              <a:t>Material B = (9.6-4) x Rs. 10 = Rs. 56 (F) </a:t>
            </a:r>
            <a:endParaRPr lang="en-US" sz="2400" b="1" dirty="0" smtClean="0">
              <a:latin typeface="+mj-lt"/>
            </a:endParaRPr>
          </a:p>
          <a:p>
            <a:pPr lvl="0" eaLnBrk="0" fontAlgn="base" hangingPunct="0">
              <a:lnSpc>
                <a:spcPct val="150000"/>
              </a:lnSpc>
              <a:spcBef>
                <a:spcPct val="0"/>
              </a:spcBef>
              <a:spcAft>
                <a:spcPct val="0"/>
              </a:spcAft>
            </a:pPr>
            <a:r>
              <a:rPr lang="en-US" sz="2400" b="1" dirty="0" smtClean="0">
                <a:latin typeface="+mj-lt"/>
                <a:ea typeface="Calibri" pitchFamily="34" charset="0"/>
                <a:cs typeface="Times New Roman" pitchFamily="18" charset="0"/>
              </a:rPr>
              <a:t>Total = Rs. 56 (A)</a:t>
            </a:r>
            <a:endParaRPr lang="en-US" sz="2400" b="1" dirty="0" smtClean="0">
              <a:latin typeface="+mj-lt"/>
            </a:endParaRPr>
          </a:p>
        </p:txBody>
      </p:sp>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152</TotalTime>
  <Words>714</Words>
  <Application>Microsoft Office PowerPoint</Application>
  <PresentationFormat>On-screen Show (4:3)</PresentationFormat>
  <Paragraphs>133</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Flow</vt:lpstr>
      <vt:lpstr>SUBJECT : CMA II MATERIAL VARIANCES SEM-IV</vt:lpstr>
      <vt:lpstr>Slide 2</vt:lpstr>
      <vt:lpstr>Slide 3</vt:lpstr>
      <vt:lpstr>Slide 4</vt:lpstr>
      <vt:lpstr>Slide 5</vt:lpstr>
      <vt:lpstr>Slide 6</vt:lpstr>
      <vt:lpstr>Slide 7</vt:lpstr>
      <vt:lpstr>Slide 8</vt:lpstr>
      <vt:lpstr>Slide 9</vt:lpstr>
      <vt:lpstr>Slide 10</vt:lpstr>
      <vt:lpstr>Slide 11</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Sandip</dc:creator>
  <cp:lastModifiedBy>HP</cp:lastModifiedBy>
  <cp:revision>18</cp:revision>
  <dcterms:created xsi:type="dcterms:W3CDTF">2020-03-21T00:59:45Z</dcterms:created>
  <dcterms:modified xsi:type="dcterms:W3CDTF">2020-03-30T14:47:40Z</dcterms:modified>
</cp:coreProperties>
</file>